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74" r:id="rId3"/>
  </p:sldIdLst>
  <p:sldSz cx="12192000" cy="6858000"/>
  <p:notesSz cx="6858000" cy="91440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CFD"/>
    <a:srgbClr val="FCE6A3"/>
    <a:srgbClr val="E48B9A"/>
    <a:srgbClr val="EE6C68"/>
    <a:srgbClr val="3A6D89"/>
    <a:srgbClr val="F6E4D3"/>
    <a:srgbClr val="FFFCE7"/>
    <a:srgbClr val="F7E4D3"/>
    <a:srgbClr val="FBE4D1"/>
    <a:srgbClr val="F1C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–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–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17"/>
    <p:restoredTop sz="94674"/>
  </p:normalViewPr>
  <p:slideViewPr>
    <p:cSldViewPr snapToGrid="0" snapToObjects="1" showGuides="1">
      <p:cViewPr>
        <p:scale>
          <a:sx n="75" d="100"/>
          <a:sy n="75" d="100"/>
        </p:scale>
        <p:origin x="-802" y="-29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6240E-2283-416B-9AD6-EED7F507DE3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D2C7D-B13C-4435-9593-ED18880EF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75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:a16="http://schemas.microsoft.com/office/drawing/2014/main" xmlns="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FCE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:a16="http://schemas.microsoft.com/office/drawing/2014/main" xmlns="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70D46-6335-448F-A6AF-5960CB01A152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34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9115B1-F67F-B84E-9881-C44578B05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98BF00-A794-3044-832D-174DBC614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DADC-3F4F-477B-8B77-C8B8A10A2ACB}" type="datetime1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CB7047-032F-7E4B-84A9-65DBD0589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F4D631C-5BE4-1C48-96B8-3C16118D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AF173FD-94BF-014A-8BC0-1F412A08E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E52B-B586-4BC6-8430-157AD15E6C5B}" type="datetime1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0022C9F-860C-4F4E-AE30-21B0D7FEE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62392E-B3C9-2A4C-B3FB-1F414CEF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00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6BCA4B-DE0D-D247-9455-6F4D95A4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17B624-A13C-8D4F-9FD7-6EAC71D5C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B00BD4-EFC8-5247-99C2-395C4C5C8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C7E9A0-135C-8541-84D8-39F59F5B0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BF92-F561-4DCD-92CA-C847E1491655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890602-4CE9-DE46-BAC8-5410764B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8F8A64-976F-8045-B1B2-362C74C5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567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BC5D7-95E9-9C4E-8B21-F95EE22F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719BF6A-25CC-744A-84B3-63A69B0AE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0E78D3-48C6-1C4D-95C0-039BAE5BA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D773C1-9855-764E-8379-E12AF668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F11EA-3BE2-45D6-B5ED-EC256FBF32AE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A5F377-DE57-D74D-ADAF-254AE135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B934B5D-885F-9C41-B6D0-D9BF702D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35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0D10C9-DD84-924B-B1E1-AB8C41D3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22EA088-B29A-8347-AB23-2B49905EB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650FC8-E410-CA4B-AD83-B8DFA77B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9345-988F-4DF4-A5B8-A404473211A2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49562D-921E-694C-827A-DBB9E76D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860F10-17B5-B64F-AB93-610192F6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24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8C0CADB-4727-854A-B1E7-CF2AED5DF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8384CA-60D4-E740-98DF-DF7B9C2B8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16A5CF-4471-7641-AE7B-DE5524B77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5A5-009F-431E-8954-65F0ABD7ED99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BBC53D-D058-434D-985E-E504D3071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24EB56-C16B-3940-8E3D-62C6CC00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2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6067-447A-4807-8CDD-76F2A1C83179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B9BC0A-5F18-5045-81C6-97394E343506}"/>
              </a:ext>
            </a:extLst>
          </p:cNvPr>
          <p:cNvSpPr/>
          <p:nvPr userDrawn="1"/>
        </p:nvSpPr>
        <p:spPr>
          <a:xfrm>
            <a:off x="0" y="6087785"/>
            <a:ext cx="12192000" cy="7839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E48B9A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buClr>
                <a:srgbClr val="E48B9A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buClr>
                <a:srgbClr val="E48B9A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buClr>
                <a:srgbClr val="E48B9A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buClr>
                <a:srgbClr val="E48B9A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:a16="http://schemas.microsoft.com/office/drawing/2014/main" xmlns="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FCE6A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:a16="http://schemas.microsoft.com/office/drawing/2014/main" xmlns="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FCE6A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:a16="http://schemas.microsoft.com/office/drawing/2014/main" xmlns="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E48B9A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:a16="http://schemas.microsoft.com/office/drawing/2014/main" xmlns="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E48B9A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43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FFF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:a16="http://schemas.microsoft.com/office/drawing/2014/main" xmlns="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:a16="http://schemas.microsoft.com/office/drawing/2014/main" xmlns="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CCCB-32D2-41EC-AEA9-60AF12F7B37E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3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83AD-038B-425A-8A21-3D23B073CAAB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B9BC0A-5F18-5045-81C6-97394E343506}"/>
              </a:ext>
            </a:extLst>
          </p:cNvPr>
          <p:cNvSpPr/>
          <p:nvPr userDrawn="1"/>
        </p:nvSpPr>
        <p:spPr>
          <a:xfrm>
            <a:off x="0" y="6087785"/>
            <a:ext cx="12192000" cy="783935"/>
          </a:xfrm>
          <a:prstGeom prst="rec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EE6C68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buClr>
                <a:srgbClr val="EE6C68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buClr>
                <a:srgbClr val="EE6C68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buClr>
                <a:srgbClr val="EE6C68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buClr>
                <a:srgbClr val="EE6C68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:a16="http://schemas.microsoft.com/office/drawing/2014/main" xmlns="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C6ECFD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:a16="http://schemas.microsoft.com/office/drawing/2014/main" xmlns="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C6ECFD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:a16="http://schemas.microsoft.com/office/drawing/2014/main" xmlns="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EE6C68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:a16="http://schemas.microsoft.com/office/drawing/2014/main" xmlns="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EE6C68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87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:a16="http://schemas.microsoft.com/office/drawing/2014/main" xmlns="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:a16="http://schemas.microsoft.com/office/drawing/2014/main" xmlns="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9DB8-53B8-4321-9825-65F8682FC0F5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43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15E9-B3BF-4ADC-8CE4-8041810F8D66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B9BC0A-5F18-5045-81C6-97394E343506}"/>
              </a:ext>
            </a:extLst>
          </p:cNvPr>
          <p:cNvSpPr/>
          <p:nvPr userDrawn="1"/>
        </p:nvSpPr>
        <p:spPr>
          <a:xfrm>
            <a:off x="0" y="6075085"/>
            <a:ext cx="12192000" cy="783935"/>
          </a:xfrm>
          <a:prstGeom prst="rec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3A6D89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buClr>
                <a:srgbClr val="3A6D89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buClr>
                <a:srgbClr val="3A6D89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buClr>
                <a:srgbClr val="3A6D89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buClr>
                <a:srgbClr val="3A6D89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:a16="http://schemas.microsoft.com/office/drawing/2014/main" xmlns="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F6E4D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:a16="http://schemas.microsoft.com/office/drawing/2014/main" xmlns="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F6E4D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:a16="http://schemas.microsoft.com/office/drawing/2014/main" xmlns="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3A6D89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:a16="http://schemas.microsoft.com/office/drawing/2014/main" xmlns="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3A6D89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88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47DCE-7F84-0047-834B-03A1234F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78C2DA-EE3D-D04B-A65E-F6A57A56C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B68946-785E-6643-B201-01B0A1109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99BE-09D7-4BE2-8742-39A547926BF2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29D9C1-CF25-AE4D-B863-3B2BC9C4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D8C1B8-7CDD-6F48-8F5D-0FF2330D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9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33E6D9-E5EC-7840-B40F-B82316B7A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78B1CB-DD72-0E48-B58C-DBC70303D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B7FD5E-937E-4240-ACD6-074C00EB3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AE99130-6365-E242-964B-926A3AEA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D9A4-0544-49E2-8972-F192A5BFBB7F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99BF8A-FADA-1E43-9EDE-E89675DE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3C8979-005D-6648-9337-609D8CCD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75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4B971-210B-FF4A-AD0E-441C84BF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78D163-8E59-164F-B573-BC1BB097C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575D06-A968-D84E-8B53-BE45CA586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12861ED-5A32-D948-9B74-143F58A22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D1C03DF-0A72-E04B-93B5-3DF4634A2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8361BB7-63C3-6D43-808F-04C0F1BF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229D-435E-4343-A87D-BDA2319CCBD1}" type="datetime1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B752178-167F-4A47-BAD4-53F75127B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130950B-25C3-5F41-B77A-A7784130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02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B3160A-3564-B54E-A90C-AE53A92B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3F18D5-7834-FF43-B268-EDD1A2489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ACAC4C-1D1C-BE4C-A061-4ADCD3BFF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DC165-023F-4E0F-9D8E-D6CDF855C74A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376D48-1D65-1543-8CFF-0374D2663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2DDDFF-BEEE-B442-91DC-7C4DA9691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71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0" r:id="rId3"/>
    <p:sldLayoutId id="2147483661" r:id="rId4"/>
    <p:sldLayoutId id="2147483649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DCDD568-F24F-1D41-920B-35FA4FDA4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7322533" cy="2387600"/>
          </a:xfrm>
        </p:spPr>
        <p:txBody>
          <a:bodyPr anchor="ctr">
            <a:noAutofit/>
          </a:bodyPr>
          <a:lstStyle/>
          <a:p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«ФИНАНСОВЫЙ ГЕНИЙ»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31BFD11-DA83-9B4D-ACB9-88563D8A41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Таблица </a:t>
            </a: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учета баллов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1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6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64660F6-5DCB-A54A-B94B-78EA47EF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УЧЕТ БАЛЛОВ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554378"/>
              </p:ext>
            </p:extLst>
          </p:nvPr>
        </p:nvGraphicFramePr>
        <p:xfrm>
          <a:off x="2032000" y="1405466"/>
          <a:ext cx="8128000" cy="394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710606">
                <a:tc gridSpan="5">
                  <a:txBody>
                    <a:bodyPr/>
                    <a:lstStyle/>
                    <a:p>
                      <a:pPr algn="ctr"/>
                      <a:r>
                        <a:rPr lang="ru-RU" sz="3000" dirty="0" smtClean="0">
                          <a:solidFill>
                            <a:schemeClr val="tx1"/>
                          </a:solidFill>
                        </a:rPr>
                        <a:t>ТАБЛИЦА УЧЕТА БАЛЛОВ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6E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9041"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РАУНД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Команда 1 ____________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Команда 2 ____________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Команда 3 ____________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Команда 4 ____________</a:t>
                      </a:r>
                      <a:endParaRPr lang="ru-RU" b="1" dirty="0"/>
                    </a:p>
                  </a:txBody>
                  <a:tcPr/>
                </a:tc>
              </a:tr>
              <a:tr h="480317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1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0317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2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0317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3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0317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4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031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808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9911</TotalTime>
  <Words>28</Words>
  <Application>Microsoft Office PowerPoint</Application>
  <PresentationFormat>Произвольный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 «ФИНАНСОВЫЙ ГЕНИЙ»</vt:lpstr>
      <vt:lpstr>УЧЕТ БАЛЛОВ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бывают деньги,  и что от них ожидать?</dc:title>
  <dc:creator>Microsoft Office User</dc:creator>
  <cp:lastModifiedBy>Туренок В.А.</cp:lastModifiedBy>
  <cp:revision>120</cp:revision>
  <dcterms:created xsi:type="dcterms:W3CDTF">2019-11-07T13:06:38Z</dcterms:created>
  <dcterms:modified xsi:type="dcterms:W3CDTF">2020-05-13T09:12:31Z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6718122B-C331-4762-A900-331358391170</vt:lpwstr>
  </property>
  <property fmtid="{D5CDD505-2E9C-101B-9397-08002B2CF9AE}" pid="3" name="ArticulatePath">
    <vt:lpwstr>Шаблон презентации_7-8кл</vt:lpwstr>
  </property>
</Properties>
</file>