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75" r:id="rId3"/>
    <p:sldId id="273" r:id="rId4"/>
    <p:sldId id="268" r:id="rId5"/>
    <p:sldId id="269" r:id="rId6"/>
    <p:sldId id="267" r:id="rId7"/>
    <p:sldId id="265" r:id="rId8"/>
    <p:sldId id="262" r:id="rId9"/>
    <p:sldId id="264" r:id="rId10"/>
    <p:sldId id="274" r:id="rId11"/>
    <p:sldId id="259" r:id="rId12"/>
    <p:sldId id="261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B8-45A1-9D33-1D6822E7FF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B8-45A1-9D33-1D6822E7FF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B8-45A1-9D33-1D6822E7F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548008"/>
        <c:axId val="187548664"/>
      </c:barChart>
      <c:catAx>
        <c:axId val="187548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548664"/>
        <c:crosses val="autoZero"/>
        <c:auto val="1"/>
        <c:lblAlgn val="ctr"/>
        <c:lblOffset val="100"/>
        <c:noMultiLvlLbl val="0"/>
      </c:catAx>
      <c:valAx>
        <c:axId val="187548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54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058260654637899"/>
          <c:y val="9.7165991902834009E-2"/>
          <c:w val="0.72517684168402718"/>
          <c:h val="0.4585231704336553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9-44B1-9882-467146878E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E9-44B1-9882-467146878E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E9-44B1-9882-467146878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548008"/>
        <c:axId val="187548664"/>
      </c:barChart>
      <c:catAx>
        <c:axId val="187548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548664"/>
        <c:crosses val="autoZero"/>
        <c:auto val="1"/>
        <c:lblAlgn val="ctr"/>
        <c:lblOffset val="100"/>
        <c:noMultiLvlLbl val="0"/>
      </c:catAx>
      <c:valAx>
        <c:axId val="187548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54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8C-413D-A9AD-3EE5CC0BC2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8C-413D-A9AD-3EE5CC0BC2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8C-413D-A9AD-3EE5CC0BC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548008"/>
        <c:axId val="187548664"/>
      </c:barChart>
      <c:catAx>
        <c:axId val="187548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548664"/>
        <c:crosses val="autoZero"/>
        <c:auto val="1"/>
        <c:lblAlgn val="ctr"/>
        <c:lblOffset val="100"/>
        <c:noMultiLvlLbl val="0"/>
      </c:catAx>
      <c:valAx>
        <c:axId val="187548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54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5-4480-B46A-9FF245A270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55-4480-B46A-9FF245A270E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55-4480-B46A-9FF245A27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548008"/>
        <c:axId val="187548664"/>
      </c:barChart>
      <c:catAx>
        <c:axId val="187548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548664"/>
        <c:crosses val="autoZero"/>
        <c:auto val="1"/>
        <c:lblAlgn val="ctr"/>
        <c:lblOffset val="100"/>
        <c:noMultiLvlLbl val="0"/>
      </c:catAx>
      <c:valAx>
        <c:axId val="187548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54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0B-4026-ACCE-97B61B9817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0B-4026-ACCE-97B61B9817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0B-4026-ACCE-97B61B981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548008"/>
        <c:axId val="187548664"/>
      </c:barChart>
      <c:catAx>
        <c:axId val="187548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548664"/>
        <c:crosses val="autoZero"/>
        <c:auto val="1"/>
        <c:lblAlgn val="ctr"/>
        <c:lblOffset val="100"/>
        <c:noMultiLvlLbl val="0"/>
      </c:catAx>
      <c:valAx>
        <c:axId val="187548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54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5B071-AD04-4DC0-A16F-08FB753DDBFA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56875-22A9-4B73-AC3B-AF47789CC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15-D18C-4480-9297-811AE2E2DD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9330-0777-4121-99D7-973368D2E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19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15-D18C-4480-9297-811AE2E2DD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9330-0777-4121-99D7-973368D2E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6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15-D18C-4480-9297-811AE2E2DD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9330-0777-4121-99D7-973368D2E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2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15-D18C-4480-9297-811AE2E2DD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9330-0777-4121-99D7-973368D2E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9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15-D18C-4480-9297-811AE2E2DD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9330-0777-4121-99D7-973368D2E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08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15-D18C-4480-9297-811AE2E2DD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9330-0777-4121-99D7-973368D2E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6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15-D18C-4480-9297-811AE2E2DD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9330-0777-4121-99D7-973368D2E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06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15-D18C-4480-9297-811AE2E2DD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9330-0777-4121-99D7-973368D2E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3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15-D18C-4480-9297-811AE2E2DD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9330-0777-4121-99D7-973368D2E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4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15-D18C-4480-9297-811AE2E2DD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9330-0777-4121-99D7-973368D2E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80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15-D18C-4480-9297-811AE2E2DD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9330-0777-4121-99D7-973368D2E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5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8D015-D18C-4480-9297-811AE2E2DD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59330-0777-4121-99D7-973368D2E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astochka3-86.caduk.ru/DswMedia/otzyivyikollegaaa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astochka3-86.caduk.ru/DswMedia/otzyivyiroditeleygruppyi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astochka3-86.caduk.ru/p244aa1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lastochka3-86.caduk.ru/DswMedia/proektmoyalyubimayamama.pdf" TargetMode="External"/><Relationship Id="rId7" Type="http://schemas.openxmlformats.org/officeDocument/2006/relationships/hyperlink" Target="http://lastochka3-86.caduk.ru/DswMedia/sistemarazvitiedialogicheskoyrechi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astochka3-86.caduk.ru/DswMedia/sistemarabotyiformirovaniesocial-no-kommunikativnyixnavyikovcherezigryi-puteshestviya.pdf" TargetMode="External"/><Relationship Id="rId5" Type="http://schemas.openxmlformats.org/officeDocument/2006/relationships/hyperlink" Target="http://lastochka3-86.caduk.ru/DswMedia/sistemarabotyimodelirovanie.pdf" TargetMode="External"/><Relationship Id="rId4" Type="http://schemas.openxmlformats.org/officeDocument/2006/relationships/hyperlink" Target="http://lastochka3-86.caduk.ru/DswMedia/proektistoriyachasov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detskijsad/konspekt-od-pomozhem-zaichishke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astochka3-86.caduk.ru/DswMedia/texnologicheskayakartas-rigryipoliklinikaaaaa.pdf" TargetMode="External"/><Relationship Id="rId5" Type="http://schemas.openxmlformats.org/officeDocument/2006/relationships/hyperlink" Target="http://lastochka3-86.caduk.ru/DswMedia/texnologicheskayakartautrenniysbortemasvoystvatkaniibumagikk.pdf" TargetMode="External"/><Relationship Id="rId4" Type="http://schemas.openxmlformats.org/officeDocument/2006/relationships/hyperlink" Target="http://lastochka3-86.caduk.ru/DswMedia/semeynyiydosug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detskijsad/sistema-raboty-po-formirovaniyu-socialno-komunikativnyh-navykov-u-detei-7-goda-zhizni-cherez-igry-puteshestvija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am.ru/detskijsad/cistema-raboty-sezonye-izmenenija-v-prirode-cherez-modelirovanie-vo-vtoroi-mladshei-grup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C071F-9C5E-4DE3-B305-DA2E493588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474214-AC08-4BDD-8F7C-35876FC29CCE}"/>
              </a:ext>
            </a:extLst>
          </p:cNvPr>
          <p:cNvSpPr/>
          <p:nvPr/>
        </p:nvSpPr>
        <p:spPr>
          <a:xfrm>
            <a:off x="149469" y="4010402"/>
            <a:ext cx="746440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ПОРТФОЛИО МОЛОДОГО ПЕДАГОГА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МАДОУ ДС №3 «Ласточка»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Абдуллаевой 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Карины Магомедовны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12" y="391875"/>
            <a:ext cx="2931909" cy="351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9503" y="439685"/>
            <a:ext cx="734865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область 	                           Образовательная область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«Речевое развитие»</a:t>
            </a:r>
            <a:r>
              <a:rPr lang="ru-RU" alt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     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«Физическое развитие»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88419974"/>
              </p:ext>
            </p:extLst>
          </p:nvPr>
        </p:nvGraphicFramePr>
        <p:xfrm>
          <a:off x="479503" y="1219432"/>
          <a:ext cx="2985854" cy="2605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62338378"/>
              </p:ext>
            </p:extLst>
          </p:nvPr>
        </p:nvGraphicFramePr>
        <p:xfrm>
          <a:off x="4371278" y="1219432"/>
          <a:ext cx="2977375" cy="2605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29328" y="4172852"/>
            <a:ext cx="4572000" cy="16773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Образовательная </a:t>
            </a:r>
            <a:r>
              <a:rPr lang="ru-RU" alt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«Художественно-эстетическое развитие»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76130594"/>
              </p:ext>
            </p:extLst>
          </p:nvPr>
        </p:nvGraphicFramePr>
        <p:xfrm>
          <a:off x="2428293" y="4822859"/>
          <a:ext cx="3693726" cy="192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394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987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98" y="131621"/>
            <a:ext cx="758067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Мои Достижения </a:t>
            </a:r>
            <a:endParaRPr lang="ru-RU" sz="2800" b="1" cap="all" dirty="0">
              <a:ln w="0"/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cap="all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 algn="just">
              <a:buFontTx/>
              <a:buChar char="-"/>
            </a:pP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 algn="just">
              <a:buFontTx/>
              <a:buChar char="-"/>
            </a:pP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7" y="1719019"/>
            <a:ext cx="2274849" cy="32152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3" y="1045414"/>
            <a:ext cx="2202862" cy="3113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854" y="1830275"/>
            <a:ext cx="2117415" cy="2992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22" y="3590951"/>
            <a:ext cx="2224201" cy="31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312" y="151179"/>
            <a:ext cx="7399856" cy="156966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ВОСПИТАНИКОВ</a:t>
            </a:r>
          </a:p>
          <a:p>
            <a:pPr algn="ctr"/>
            <a:r>
              <a:rPr lang="ru-RU" cap="all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являются участниками конкурсов</a:t>
            </a:r>
          </a:p>
          <a:p>
            <a:pPr algn="ctr"/>
            <a:r>
              <a:rPr lang="ru-RU" cap="all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Различного </a:t>
            </a:r>
            <a:r>
              <a:rPr lang="ru-RU" cap="all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и направленности:</a:t>
            </a:r>
          </a:p>
          <a:p>
            <a:pPr algn="ctr"/>
            <a:endParaRPr lang="ru-RU" cap="all" dirty="0">
              <a:ln w="0"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4" y="1224058"/>
            <a:ext cx="1701276" cy="24045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10" y="1224058"/>
            <a:ext cx="1701276" cy="2404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42" y="1263514"/>
            <a:ext cx="1673361" cy="2365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92" y="1283100"/>
            <a:ext cx="1673360" cy="2365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5" y="3742703"/>
            <a:ext cx="2372226" cy="16786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46" y="3742703"/>
            <a:ext cx="2372227" cy="16786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230" y="3786163"/>
            <a:ext cx="2304984" cy="1631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57" y="1263514"/>
            <a:ext cx="1687218" cy="23846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40" y="4740937"/>
            <a:ext cx="2498297" cy="17678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14" y="4780250"/>
            <a:ext cx="2501223" cy="17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36434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DBF0E4-DE98-41C0-8C3A-42A6572B0EA6}"/>
              </a:ext>
            </a:extLst>
          </p:cNvPr>
          <p:cNvSpPr/>
          <p:nvPr/>
        </p:nvSpPr>
        <p:spPr>
          <a:xfrm>
            <a:off x="319548" y="827397"/>
            <a:ext cx="7841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70C0"/>
                </a:solidFill>
              </a:rPr>
              <a:t>	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312" y="151179"/>
            <a:ext cx="7399856" cy="258532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коллег</a:t>
            </a:r>
          </a:p>
          <a:p>
            <a:pPr algn="ctr"/>
            <a:r>
              <a:rPr lang="en-US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lastochka3-86.caduk.ru/DswMedia/otzyivyikollegaaa.pdf</a:t>
            </a:r>
            <a:r>
              <a:rPr lang="ru-RU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Отзывы</a:t>
            </a:r>
            <a:r>
              <a:rPr lang="ru-RU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  <a:p>
            <a:pPr algn="ctr"/>
            <a:r>
              <a:rPr lang="en-US" cap="all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cap="all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lastochka3-86.caduk.ru/DswMedia/otzyivyiroditeleygruppyi.pdf</a:t>
            </a:r>
            <a:r>
              <a:rPr lang="ru-RU" cap="all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cap="all" dirty="0">
              <a:ln w="0"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2C071F-9C5E-4DE3-B305-DA2E493588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1805" y="1997839"/>
            <a:ext cx="70810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entury" panose="02040604050505020304" pitchFamily="18" charset="0"/>
              </a:rPr>
              <a:t>    </a:t>
            </a:r>
            <a:r>
              <a:rPr lang="ru-RU" b="1" dirty="0">
                <a:solidFill>
                  <a:srgbClr val="002060"/>
                </a:solidFill>
                <a:latin typeface="Century" panose="02040604050505020304" pitchFamily="18" charset="0"/>
              </a:rPr>
              <a:t>Девиз:</a:t>
            </a:r>
            <a:r>
              <a:rPr lang="ru-RU" dirty="0">
                <a:solidFill>
                  <a:srgbClr val="002060"/>
                </a:solidFill>
                <a:latin typeface="Century" panose="02040604050505020304" pitchFamily="18" charset="0"/>
              </a:rPr>
              <a:t>             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Century" panose="02040604050505020304" pitchFamily="18" charset="0"/>
              </a:rPr>
              <a:t>  Пришла в детский сад, улыбнись на пороге! Все то, что ты детям отдашь, к тебе возвратится в итоге!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entury" panose="02040604050505020304" pitchFamily="18" charset="0"/>
              </a:rPr>
              <a:t>Педагогическое кредо: 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Century" panose="02040604050505020304" pitchFamily="18" charset="0"/>
              </a:rPr>
              <a:t>Секрет детской любви прост, дети открыты и простодушны,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Century" panose="02040604050505020304" pitchFamily="18" charset="0"/>
              </a:rPr>
              <a:t>и для меня лучшая награда – их радостная улыбка и слова «Вы завтра к нам придете</a:t>
            </a:r>
            <a:r>
              <a:rPr lang="ru-RU" dirty="0" smtClean="0">
                <a:solidFill>
                  <a:srgbClr val="002060"/>
                </a:solidFill>
                <a:latin typeface="Century" panose="02040604050505020304" pitchFamily="18" charset="0"/>
              </a:rPr>
              <a:t>?»</a:t>
            </a:r>
          </a:p>
          <a:p>
            <a:pPr algn="ctr"/>
            <a:endParaRPr lang="ru-RU" dirty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algn="ctr"/>
            <a:r>
              <a:rPr lang="ru-RU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Моя страница на официальном сайте учреждения </a:t>
            </a:r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http://lastochka3-86.caduk.ru/p244aa1.html</a:t>
            </a:r>
            <a:r>
              <a:rPr lang="ru-RU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28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C071F-9C5E-4DE3-B305-DA2E493588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7C2476-4E21-4B0D-A878-E33E2C596289}"/>
              </a:ext>
            </a:extLst>
          </p:cNvPr>
          <p:cNvSpPr/>
          <p:nvPr/>
        </p:nvSpPr>
        <p:spPr>
          <a:xfrm>
            <a:off x="120457" y="134366"/>
            <a:ext cx="8907141" cy="6494085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</a:t>
            </a:r>
          </a:p>
          <a:p>
            <a:pPr algn="just"/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2000" b="1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среднее профессиональное</a:t>
            </a:r>
            <a:endParaRPr lang="ru-RU" sz="2000" i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год </a:t>
            </a:r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cap="none" spc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Нижневартовский</a:t>
            </a:r>
            <a:r>
              <a:rPr lang="ru-RU" sz="20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социально-гуманитарный колледж. Специальность – преподаватель в начальных классах, квалификация – учитель начальных классов.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Прохожу обучение в Нижневартовском государственном университете, специальность - педагогическое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 – 4 года 5 месяцев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– 4 года 5 месяцев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занимаемой должности: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29.11.2019 по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28.11.2024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квалификации:</a:t>
            </a:r>
          </a:p>
          <a:p>
            <a:pPr algn="just"/>
            <a:endParaRPr lang="ru-RU" sz="2000" i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год – </a:t>
            </a:r>
            <a:r>
              <a:rPr lang="ru-RU" sz="2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Сургутский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государственный университет, по теме «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инновационные технологии в дошкольном образовательном пространстве в условиях введения ФГОС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ДО», объем 72 часа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год 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 </a:t>
            </a:r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ООО «Центр повышения квалификации» по 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теме </a:t>
            </a:r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коррекция нарушений речи детей дошкольного возраста в логопедической группе в соответствии с ФГОС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бъем 108 часов.</a:t>
            </a:r>
          </a:p>
          <a:p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4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97C976C-F1CB-4814-B7C3-66262B13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1555"/>
            <a:ext cx="9139237" cy="691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2CF171-8674-4B03-8D85-C8F4B5CE4435}"/>
              </a:ext>
            </a:extLst>
          </p:cNvPr>
          <p:cNvSpPr/>
          <p:nvPr/>
        </p:nvSpPr>
        <p:spPr>
          <a:xfrm>
            <a:off x="617633" y="422787"/>
            <a:ext cx="7177548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</a:p>
          <a:p>
            <a:pPr algn="just"/>
            <a:endParaRPr lang="ru-RU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0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</a:t>
            </a:r>
            <a:r>
              <a:rPr lang="ru-RU" sz="2400" b="0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использую современные педагогические технологии:</a:t>
            </a:r>
            <a:endParaRPr lang="ru-RU" sz="24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4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 организации группового сбора</a:t>
            </a:r>
          </a:p>
          <a:p>
            <a:pPr marL="342900" indent="-342900" algn="just">
              <a:buFontTx/>
              <a:buChar char="-"/>
            </a:pPr>
            <a:r>
              <a:rPr lang="ru-RU" sz="2400" b="0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метод</a:t>
            </a:r>
            <a:endParaRPr lang="ru-RU" sz="2400" b="0" cap="none" spc="0" dirty="0">
              <a:ln w="0"/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79" y="3398222"/>
            <a:ext cx="2279009" cy="30028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02" y="3398222"/>
            <a:ext cx="3855946" cy="17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6F851AB-C87A-4BE8-9141-75815D126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91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5055BF-3006-4BD9-AAA9-E93BD8FBA0F7}"/>
              </a:ext>
            </a:extLst>
          </p:cNvPr>
          <p:cNvSpPr/>
          <p:nvPr/>
        </p:nvSpPr>
        <p:spPr>
          <a:xfrm>
            <a:off x="397367" y="240804"/>
            <a:ext cx="7028687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 ТЕХНОЛОГИИ</a:t>
            </a:r>
          </a:p>
          <a:p>
            <a:pPr algn="just"/>
            <a:endParaRPr lang="ru-RU" sz="2000" i="1" dirty="0" smtClean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i="1" dirty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i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детьми </a:t>
            </a:r>
            <a:r>
              <a:rPr lang="ru-RU" sz="2000" i="1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применяю:</a:t>
            </a:r>
            <a:endParaRPr lang="ru-RU" sz="2000" i="1" dirty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альчиковую гимнастику, обучение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основам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жизни;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сохранения и стимулирования здоровья: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физкультминутки, динамические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паузы, подвижные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малоподвижные игры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плоскостопия.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Составлены:</a:t>
            </a:r>
            <a:endParaRPr lang="ru-RU" sz="2000" i="1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cap="none" spc="0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</a:t>
            </a:r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</a:t>
            </a:r>
            <a:r>
              <a:rPr lang="ru-RU" sz="2000" b="0" cap="none" spc="0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пальчиковой </a:t>
            </a:r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гимнастики;</a:t>
            </a:r>
            <a:endParaRPr lang="ru-RU" sz="2000" b="0" cap="none" spc="0" dirty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</a:t>
            </a:r>
            <a:r>
              <a:rPr lang="ru-RU" sz="2000" dirty="0" err="1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физминуток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младшего дошкольного возраста</a:t>
            </a:r>
          </a:p>
          <a:p>
            <a:pPr marL="457200" indent="-457200" algn="just">
              <a:buFontTx/>
              <a:buChar char="-"/>
            </a:pP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подвижных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cap="none" spc="0" dirty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6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54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1752" y="310896"/>
            <a:ext cx="8147017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 профессиональной компетенции</a:t>
            </a:r>
          </a:p>
          <a:p>
            <a:pPr algn="ctr"/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РЕАЛИЗОВАННЫЕ ПРОЕКТЫ: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Моя любимая мама  </a:t>
            </a:r>
            <a:r>
              <a:rPr lang="ru-RU" sz="24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Подробнее…</a:t>
            </a:r>
            <a:endParaRPr lang="ru-RU" sz="280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часов </a:t>
            </a:r>
            <a:r>
              <a:rPr lang="ru-RU" sz="2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Подробнее…</a:t>
            </a:r>
            <a:endParaRPr lang="ru-RU" sz="24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РАБОТЫ:</a:t>
            </a:r>
            <a:endParaRPr lang="ru-RU" sz="24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сезонными изменениями в природе через использование метода моделирования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Подробнее…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коммуникативных навыков через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«игры – путешествия»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Подробнее…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диалогической речи 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через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общения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Подробнее…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ru-RU" sz="28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1" name="Picture 3" descr="C:\Users\User\Desktop\20190110_09435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2800" y="-576580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448" y="429768"/>
            <a:ext cx="80073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b="1" cap="all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МЕТОДИЧЕСКОЙ </a:t>
            </a:r>
            <a:r>
              <a:rPr lang="ru-RU" sz="2400" b="1" cap="all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ctr"/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EF359E-D9F8-4265-9840-EFAF81C4E853}"/>
              </a:ext>
            </a:extLst>
          </p:cNvPr>
          <p:cNvSpPr/>
          <p:nvPr/>
        </p:nvSpPr>
        <p:spPr>
          <a:xfrm>
            <a:off x="345138" y="2137025"/>
            <a:ext cx="72198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sz="2000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образовательного процесса </a:t>
            </a:r>
            <a:r>
              <a:rPr lang="ru-RU" sz="2000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внесла коррективы в рабочую программу </a:t>
            </a:r>
            <a:r>
              <a:rPr lang="ru-RU" sz="2000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учётом </a:t>
            </a:r>
            <a:r>
              <a:rPr lang="ru-RU" sz="2000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духовно-нравственного воспитания «Социокультурные истоки»</a:t>
            </a:r>
          </a:p>
          <a:p>
            <a:pPr algn="just"/>
            <a:r>
              <a:rPr lang="ru-RU" sz="2000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тесном сотрудничестве с коллегами приняла </a:t>
            </a:r>
            <a:r>
              <a:rPr lang="ru-RU" sz="2000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2000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</a:t>
            </a:r>
            <a:endParaRPr lang="ru-RU" sz="2000" dirty="0">
              <a:ln w="0"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Открытого 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ознакомлению с окружающим миром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4 года жизни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Поможем зайчишке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Подробнее…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Группового досуга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«Семейные традиции»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Подробнее…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Технологических карт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организации группового сбора 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Подробнее…</a:t>
            </a:r>
            <a:endParaRPr lang="ru-RU" sz="200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организации сюжетно-ролевой	 игры 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Подробнее…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872" y="146304"/>
            <a:ext cx="7871478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endParaRPr lang="ru-RU" sz="2000" cap="all" dirty="0">
              <a:ln w="0"/>
              <a:solidFill>
                <a:srgbClr val="002060"/>
              </a:solidFill>
              <a:effectLst/>
            </a:endParaRPr>
          </a:p>
          <a:p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5055BF-3006-4BD9-AAA9-E93BD8FBA0F7}"/>
              </a:ext>
            </a:extLst>
          </p:cNvPr>
          <p:cNvSpPr/>
          <p:nvPr/>
        </p:nvSpPr>
        <p:spPr>
          <a:xfrm>
            <a:off x="540267" y="318863"/>
            <a:ext cx="7028687" cy="6309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ПЕДАГОГИЧЕСКОГО ОПЫТА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своей профессиональной деятельности систематически представляю педагогическому сообществу.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Транслирую свой педагогический опыт на сайтах: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сеть работников образования «nsportal.ru», «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maam.ru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публикации: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www.maam.ru/detskijsad/sistema-raboty-po-formirovaniyu-socialno-komunikativnyh-navykov-u-detei-7-goda-zhizni-cherez-igry-puteshestvija.html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www.maam.ru/detskijsad/cistema-raboty-sezonye-izmenenija-v-prirode-cherez-modelirovanie-vo-vtoroi-mladshei-grupe.html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cap="none" spc="0" dirty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9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024" y="155448"/>
            <a:ext cx="82844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endParaRPr lang="ru-RU" sz="2000" u="sng" cap="all" dirty="0">
              <a:ln w="0"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25055BF-3006-4BD9-AAA9-E93BD8FBA0F7}"/>
              </a:ext>
            </a:extLst>
          </p:cNvPr>
          <p:cNvSpPr/>
          <p:nvPr/>
        </p:nvSpPr>
        <p:spPr>
          <a:xfrm>
            <a:off x="631543" y="264730"/>
            <a:ext cx="7028687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ПЕДАГОГИЧЕСКОЙ ДЕЯТЕЛЬНОСТИ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детьми ГОРН6-7 «</a:t>
            </a:r>
            <a:r>
              <a:rPr lang="ru-RU" sz="1600" b="1" cap="none" spc="0" dirty="0" err="1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Чунга-Чанга</a:t>
            </a:r>
            <a:r>
              <a:rPr lang="ru-RU" sz="16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образовательной программы дошкольного образования в 2020-2021 учебном году</a:t>
            </a:r>
          </a:p>
          <a:p>
            <a:pPr algn="ctr"/>
            <a:endParaRPr lang="ru-RU" sz="1600" b="1" cap="none" spc="0" dirty="0" smtClean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cap="none" spc="0" dirty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alt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</a:t>
            </a:r>
            <a:r>
              <a:rPr lang="ru-RU" alt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 </a:t>
            </a:r>
            <a:r>
              <a:rPr lang="ru-RU" alt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Образовательная область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«Социально-коммуникативное развитие</a:t>
            </a:r>
            <a:r>
              <a:rPr lang="ru-RU" alt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	</a:t>
            </a:r>
            <a:r>
              <a:rPr lang="ru-RU" alt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«Познавательное развитие»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800" dirty="0"/>
          </a:p>
          <a:p>
            <a:pPr algn="just"/>
            <a:endParaRPr lang="ru-RU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843273136"/>
              </p:ext>
            </p:extLst>
          </p:nvPr>
        </p:nvGraphicFramePr>
        <p:xfrm>
          <a:off x="846213" y="2906145"/>
          <a:ext cx="2943271" cy="2702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33395476"/>
              </p:ext>
            </p:extLst>
          </p:nvPr>
        </p:nvGraphicFramePr>
        <p:xfrm>
          <a:off x="4062470" y="2906145"/>
          <a:ext cx="3323068" cy="2702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226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1998</TotalTime>
  <Words>348</Words>
  <Application>Microsoft Office PowerPoint</Application>
  <PresentationFormat>Экран (4:3)</PresentationFormat>
  <Paragraphs>115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Century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199</cp:revision>
  <dcterms:created xsi:type="dcterms:W3CDTF">2021-03-31T08:39:03Z</dcterms:created>
  <dcterms:modified xsi:type="dcterms:W3CDTF">2022-05-24T08:56:36Z</dcterms:modified>
</cp:coreProperties>
</file>