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57" r:id="rId3"/>
    <p:sldId id="266" r:id="rId4"/>
    <p:sldId id="274" r:id="rId5"/>
    <p:sldId id="275" r:id="rId6"/>
    <p:sldId id="276" r:id="rId7"/>
    <p:sldId id="277" r:id="rId8"/>
    <p:sldId id="271" r:id="rId9"/>
    <p:sldId id="258" r:id="rId10"/>
    <p:sldId id="270" r:id="rId11"/>
    <p:sldId id="279" r:id="rId12"/>
    <p:sldId id="264" r:id="rId13"/>
    <p:sldId id="260" r:id="rId14"/>
    <p:sldId id="269" r:id="rId15"/>
    <p:sldId id="262" r:id="rId16"/>
    <p:sldId id="280" r:id="rId17"/>
    <p:sldId id="28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5BF30-0713-4783-9A3A-04EF6E7DB6EA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1F938-EB8E-4090-99B2-559602F775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48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1F938-EB8E-4090-99B2-559602F775F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36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9083005-EB50-477B-8278-500C522BC22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7DD22AAA-6914-4062-A98E-3B280369198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" r="4566" b="4677"/>
          <a:stretch/>
        </p:blipFill>
        <p:spPr>
          <a:xfrm rot="21231412">
            <a:off x="233047" y="433500"/>
            <a:ext cx="1572874" cy="15159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90945"/>
            <a:ext cx="9144000" cy="76676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Aparajita" pitchFamily="34" charset="0"/>
              </a:rPr>
              <a:t>Муниципальное автономное дошкольное образовательное учреждение Детский сад №8 «Белоснежка»</a:t>
            </a:r>
            <a:endParaRPr lang="ru-RU" sz="2000" b="1" dirty="0">
              <a:latin typeface="Times New Roman" panose="02020603050405020304" pitchFamily="18" charset="0"/>
              <a:cs typeface="Aparajit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1776266"/>
            <a:ext cx="7107382" cy="1091625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Ишьярова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Розалия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Талгатовна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3900" y="1191490"/>
            <a:ext cx="6249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ПОРТФОЛИО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38" y="1910047"/>
            <a:ext cx="3308736" cy="4573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49384" y="2956425"/>
            <a:ext cx="72320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25.10.1990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ысшее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первая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страница: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https://www.maam.ru/users/1013623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8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3876" y="237557"/>
            <a:ext cx="73162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spc="-6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Общественная </a:t>
            </a:r>
            <a:r>
              <a:rPr lang="ru-RU" sz="2400" b="1" cap="all" spc="-6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деятельность на уровне </a:t>
            </a:r>
            <a:endParaRPr lang="ru-RU" sz="2400" b="1" cap="all" spc="-60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400" b="1" cap="all" spc="-6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учреждения и муниципалитета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047" y="1160095"/>
            <a:ext cx="2339906" cy="338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" b="8568"/>
          <a:stretch/>
        </p:blipFill>
        <p:spPr bwMode="auto">
          <a:xfrm>
            <a:off x="7628423" y="1068554"/>
            <a:ext cx="3541351" cy="489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92" y="4637968"/>
            <a:ext cx="26400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7" y="1068554"/>
            <a:ext cx="3142680" cy="431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08038" y="5374130"/>
            <a:ext cx="2407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Вокальный конкурс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люблю тебя,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оссия»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48" y="3536768"/>
            <a:ext cx="2429388" cy="340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43" y="3536768"/>
            <a:ext cx="2481750" cy="340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71" y="0"/>
            <a:ext cx="2534946" cy="360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40" y="561703"/>
            <a:ext cx="3101292" cy="436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7" y="561703"/>
            <a:ext cx="3156856" cy="436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121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895"/>
          <a:stretch/>
        </p:blipFill>
        <p:spPr bwMode="auto">
          <a:xfrm>
            <a:off x="2340929" y="4107654"/>
            <a:ext cx="3402920" cy="22459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42" y="1250532"/>
            <a:ext cx="3338910" cy="2214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881" y="134616"/>
            <a:ext cx="88090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16798" y="6410788"/>
            <a:ext cx="3851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Групповые родительские собрания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43849" y="3623764"/>
            <a:ext cx="2603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День открытых дверей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22620" r="9724"/>
          <a:stretch/>
        </p:blipFill>
        <p:spPr>
          <a:xfrm>
            <a:off x="625017" y="1195951"/>
            <a:ext cx="3474720" cy="2379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95323" y="3657595"/>
            <a:ext cx="177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8361" y="2692511"/>
            <a:ext cx="3558444" cy="266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749833" y="6028659"/>
            <a:ext cx="305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книгообмен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90" y="1015202"/>
            <a:ext cx="2574447" cy="158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пк\Desktop\Фотографии\Фотографии и видео от Ишьярвой\20200127_171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1" y="975973"/>
            <a:ext cx="2592045" cy="1760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0" r="13806"/>
          <a:stretch/>
        </p:blipFill>
        <p:spPr>
          <a:xfrm>
            <a:off x="905618" y="3930894"/>
            <a:ext cx="4345325" cy="2449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2204" r="3305"/>
          <a:stretch/>
        </p:blipFill>
        <p:spPr>
          <a:xfrm>
            <a:off x="3078280" y="1353297"/>
            <a:ext cx="3075709" cy="200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87235" y="28449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6"/>
          <a:stretch/>
        </p:blipFill>
        <p:spPr>
          <a:xfrm>
            <a:off x="6200768" y="1101144"/>
            <a:ext cx="1334991" cy="224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9697" r="13333" b="17172"/>
          <a:stretch/>
        </p:blipFill>
        <p:spPr>
          <a:xfrm>
            <a:off x="9729460" y="1930690"/>
            <a:ext cx="2144897" cy="159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25" y="3751192"/>
            <a:ext cx="4356684" cy="244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605225" y="3343665"/>
            <a:ext cx="279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кскурсии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6155" y="3281682"/>
            <a:ext cx="326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мастерские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0369" y="6319296"/>
            <a:ext cx="331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Совместный труд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1969" y="6104262"/>
            <a:ext cx="373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продуктивная  деятельность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5232" y="89120"/>
            <a:ext cx="880948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6829" y="291542"/>
            <a:ext cx="8847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cap="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педагога </a:t>
            </a:r>
          </a:p>
          <a:p>
            <a:pPr lvl="0" algn="ctr"/>
            <a:r>
              <a:rPr lang="ru-RU" sz="2000" b="1" cap="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методической и научно-исследовательской работе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96" y="1433710"/>
            <a:ext cx="110989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Ведение и регулярное пополнение рабочего блога на образовательном портале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«МААМ»: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Фотографии;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 «Цветок дружбы»;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Информации на ленте новостей;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«Удивительные кубики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Б.П.Никитина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Публикации и предоставление информации на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официальный сайт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учреждения: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Консультации «</a:t>
            </a:r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ЗАЩИТИ СЕБЯ И БЛИЗКИХ – СДЕЛАЙ </a:t>
            </a:r>
            <a:r>
              <a:rPr lang="ru-RU" sz="2000" b="1" cap="all" dirty="0" smtClean="0">
                <a:latin typeface="Times New Roman" pitchFamily="18" charset="0"/>
                <a:cs typeface="Times New Roman" pitchFamily="18" charset="0"/>
              </a:rPr>
              <a:t>ПРИВИВКУ»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Памятки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"Познакомьте ребенка с родным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городом«,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ленту новостей: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Досуг«Любимые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герои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»»;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- Виртуальная экскурсия « Прошлое и настоящее жителей Севера»;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«Экспериментальная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деятельность «Свойства снега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«Готовимся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 встрече Нового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года»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392" y="221456"/>
            <a:ext cx="7848939" cy="4666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формы работы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5042" b="2726"/>
          <a:stretch/>
        </p:blipFill>
        <p:spPr>
          <a:xfrm>
            <a:off x="240990" y="833196"/>
            <a:ext cx="4167051" cy="26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пк\Desktop\Фотографии\Фотографии и видео от Ишьярвой\IMG-d02de7296c6f4af2f55084900f2b5380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-1" r="11605" b="5394"/>
          <a:stretch/>
        </p:blipFill>
        <p:spPr bwMode="auto">
          <a:xfrm>
            <a:off x="7715287" y="789954"/>
            <a:ext cx="4023360" cy="2601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332" y="3698653"/>
            <a:ext cx="4188315" cy="3005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1887" t="8263" r="10578" b="4245"/>
          <a:stretch/>
        </p:blipFill>
        <p:spPr>
          <a:xfrm>
            <a:off x="264989" y="3869600"/>
            <a:ext cx="4280884" cy="283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543" y="2461866"/>
            <a:ext cx="4249327" cy="247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5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11559" r="7931"/>
          <a:stretch/>
        </p:blipFill>
        <p:spPr>
          <a:xfrm>
            <a:off x="305902" y="950342"/>
            <a:ext cx="3526971" cy="2502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r="11429"/>
          <a:stretch/>
        </p:blipFill>
        <p:spPr>
          <a:xfrm>
            <a:off x="8046720" y="1034590"/>
            <a:ext cx="3905794" cy="238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b="19238"/>
          <a:stretch/>
        </p:blipFill>
        <p:spPr>
          <a:xfrm>
            <a:off x="8286206" y="3693630"/>
            <a:ext cx="3666308" cy="254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12381" r="7952" b="3048"/>
          <a:stretch/>
        </p:blipFill>
        <p:spPr>
          <a:xfrm>
            <a:off x="164451" y="3647300"/>
            <a:ext cx="3809871" cy="2706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564" y="213646"/>
            <a:ext cx="6053853" cy="5425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34476" r="10524" b="1714"/>
          <a:stretch/>
        </p:blipFill>
        <p:spPr>
          <a:xfrm>
            <a:off x="4089776" y="950342"/>
            <a:ext cx="3800190" cy="2464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15048" r="8095" b="3619"/>
          <a:stretch/>
        </p:blipFill>
        <p:spPr>
          <a:xfrm>
            <a:off x="4232366" y="3679399"/>
            <a:ext cx="3814354" cy="2674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829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t="16190" r="14999" b="2857"/>
          <a:stretch/>
        </p:blipFill>
        <p:spPr>
          <a:xfrm>
            <a:off x="90591" y="346931"/>
            <a:ext cx="3935055" cy="298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59" y="373054"/>
            <a:ext cx="4115748" cy="295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20" y="3551197"/>
            <a:ext cx="3578495" cy="268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1" y="3583307"/>
            <a:ext cx="3980129" cy="2651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4" b="4197"/>
          <a:stretch/>
        </p:blipFill>
        <p:spPr>
          <a:xfrm>
            <a:off x="7980677" y="388635"/>
            <a:ext cx="4067717" cy="289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77" y="3551196"/>
            <a:ext cx="3578494" cy="268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5680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5515" y="155832"/>
            <a:ext cx="8856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 ребенок должен Вас понимать, а Вы ребенка.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Вы были ребенком, а ребенок еще не был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3755"/>
          <a:stretch/>
        </p:blipFill>
        <p:spPr>
          <a:xfrm>
            <a:off x="1802674" y="1430994"/>
            <a:ext cx="8582297" cy="5382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00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553" y="231820"/>
            <a:ext cx="10071278" cy="6356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 предоставляемого содержания образования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314" y="4881835"/>
            <a:ext cx="3067050" cy="2195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410" y="1456147"/>
            <a:ext cx="10515600" cy="459195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ru-RU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«РОССИЙСКИЙ ГОСУДАРСТВЕННЫЙ СОЦИАЛЬНЫЙ УНИВЕРСИТЕТ»,   </a:t>
            </a:r>
            <a:r>
              <a:rPr lang="ru-RU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социальной работе по специальности «Социальная работа» , 2013год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ru-RU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ПРОФЕССИОНАЛЬНОЙ ПЕРЕПОДГОТОВКЕ  </a:t>
            </a:r>
            <a:r>
              <a:rPr lang="ru-RU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методика дошкольного образования» , 2017 год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ru-RU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КПК. </a:t>
            </a:r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  <a:r>
              <a:rPr lang="ru-RU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прохождение обучения в СДО </a:t>
            </a:r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Педкампус</a:t>
            </a:r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Московской академии профессиональных компетенций по программе «Воспитательная работа и технологии активного обучения в условиях реализации ФГОС ДО», 2017год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КПК. </a:t>
            </a:r>
            <a:r>
              <a:rPr lang="ru-RU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 "Институт развития образования" «Психолого-педагогические технологии организации инклюзивного образования детей с ограниченными возможностями здоровья в общеобразовательных организациях», 2021 </a:t>
            </a:r>
            <a:r>
              <a:rPr lang="ru-RU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КПК. </a:t>
            </a:r>
            <a:r>
              <a:rPr lang="ru-RU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некоммерческая организация ДПО «Центр дистанционного образования» по программе «Особенности реализации программы духовно-нравственного воспитания «социокультурные истоки» в условиях реализации </a:t>
            </a:r>
            <a:r>
              <a:rPr lang="ru-RU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r>
              <a:rPr lang="ru-RU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до»</a:t>
            </a:r>
            <a:endParaRPr lang="ru-RU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2506" y="121104"/>
            <a:ext cx="7656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spc="-6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деятельности педагога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7022" y="1026305"/>
            <a:ext cx="11321801" cy="676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cap="all" spc="-6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методической направленности</a:t>
            </a:r>
            <a:r>
              <a:rPr lang="ru-RU" sz="2000" b="1" cap="all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2000" b="1" cap="small" spc="-6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cap="small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cap="small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-Член жюри конкурса на лучший открытый показ по годовой задаче </a:t>
            </a:r>
            <a:r>
              <a:rPr lang="ru-RU" sz="2000" b="1" u="sng" cap="small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педагогических условий, способствующих формированию основ нравственных качеств личности ребенка, развитию его социального и эмоционального интеллекта</a:t>
            </a:r>
            <a:r>
              <a:rPr lang="ru-RU" sz="2000" b="1" u="sng" cap="small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endParaRPr lang="ru-RU" sz="2000" b="1" cap="small" spc="-6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b="1" cap="small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2000" b="1" cap="small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тематического контроля по теме «Организация работы педагогического коллектива, направленная на построение образовательной деятельности по образовательной области </a:t>
            </a:r>
            <a:r>
              <a:rPr lang="ru-RU" sz="2000" b="1" cap="sm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«Познавательное развитие» </a:t>
            </a:r>
            <a:r>
              <a:rPr lang="ru-RU" sz="2000" b="1" cap="small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взаимодействия взрослых с детьми, ориентированного на интересы и возможности каждого ребенка (</a:t>
            </a:r>
            <a:r>
              <a:rPr lang="ru-RU" sz="2000" b="1" u="sng" cap="small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</a:t>
            </a:r>
            <a:r>
              <a:rPr lang="ru-RU" sz="2000" b="1" cap="small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algn="just">
              <a:buFontTx/>
              <a:buChar char="-"/>
            </a:pPr>
            <a:endParaRPr lang="ru-RU" sz="2000" b="1" cap="small" spc="-6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b="1" cap="small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создание городской Виртуальной площадки </a:t>
            </a:r>
            <a:r>
              <a:rPr lang="ru-RU" sz="2000" b="1" cap="sm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«Портфолио молодого педагога</a:t>
            </a:r>
            <a:r>
              <a:rPr lang="ru-RU" sz="2000" b="1" cap="small" spc="-6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buFontTx/>
              <a:buChar char="-"/>
            </a:pPr>
            <a:endParaRPr lang="ru-RU" sz="2000" b="1" cap="small" spc="-6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b="1" cap="small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 cap="small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окружном экологическом марафоне </a:t>
            </a:r>
            <a:r>
              <a:rPr lang="ru-RU" sz="2000" b="1" cap="sm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Югра- моя планета</a:t>
            </a:r>
            <a:r>
              <a:rPr lang="ru-RU" sz="2000" b="1" cap="small" spc="-6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000" b="1" cap="small" spc="-6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  <a:spcAft>
                <a:spcPts val="600"/>
              </a:spcAft>
            </a:pPr>
            <a:endParaRPr lang="ru-RU" sz="2400" b="1" spc="-6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  <a:spcAft>
                <a:spcPts val="600"/>
              </a:spcAft>
            </a:pPr>
            <a:endParaRPr lang="ru-RU" sz="2400" b="1" spc="-6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spc="-6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spc="-6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2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1" y="1211864"/>
            <a:ext cx="4170350" cy="3127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13196" y="4590577"/>
            <a:ext cx="4201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создании городской Виртуальной площадки «Молодые-молодым»: подготовка видеоматериала совместной деятельности взрослого с детьми по реализации ДООП для детей 5-6 лет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«Юный метеоролог»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26" y="1211865"/>
            <a:ext cx="4555838" cy="3127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335486" y="4590577"/>
            <a:ext cx="4376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показ непосредственной образовательной деятельности по речевому развитию в рамках логопедической недели с применением педагогических технологий, в рамках самообразования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«Признаки Весны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0930" y="382294"/>
            <a:ext cx="8661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cap="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методической направленности</a:t>
            </a:r>
            <a:r>
              <a:rPr lang="ru-RU" b="1" cap="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0148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6" y="1304631"/>
            <a:ext cx="4619945" cy="307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3422" y="4523548"/>
            <a:ext cx="5355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конкурсе на лучший открытый показ по годовой задаче «Развитие личности детей дошкольного возраста, мотивации к познанию и творческой деятельности через организацию образовательной деятельности в рамках дополнительного образования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взрослого с детьми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«Свойства воды»;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1334" y="377531"/>
            <a:ext cx="9496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cap="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методической направленности</a:t>
            </a:r>
            <a:r>
              <a:rPr lang="ru-RU" b="1" cap="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2" y="1304631"/>
            <a:ext cx="4792978" cy="307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90111" y="4523548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тематической неделе «Аукцион педагогических идей»: Открытый показ совместной деятельности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сегодня волонтеры»</a:t>
            </a:r>
          </a:p>
        </p:txBody>
      </p:sp>
    </p:spTree>
    <p:extLst>
      <p:ext uri="{BB962C8B-B14F-4D97-AF65-F5344CB8AC3E}">
        <p14:creationId xmlns:p14="http://schemas.microsoft.com/office/powerpoint/2010/main" val="2403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9977" y="4585063"/>
            <a:ext cx="3801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дидактических материалов и пособий для ознакомления детей с культурным наследием народов России – дидактическое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«Символы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России»;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26" y="1167434"/>
            <a:ext cx="4579593" cy="305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64883" y="430556"/>
            <a:ext cx="8984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cap="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методической направленности: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30" y="1167434"/>
            <a:ext cx="4571999" cy="305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07330" y="4659379"/>
            <a:ext cx="4454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методической ярмарке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«Педагогическая-модель совместной деятельности по проектированию и организации образовательного процесса с обеспечением комфортных условий для участников образовательных отношений»</a:t>
            </a:r>
          </a:p>
        </p:txBody>
      </p:sp>
    </p:spTree>
    <p:extLst>
      <p:ext uri="{BB962C8B-B14F-4D97-AF65-F5344CB8AC3E}">
        <p14:creationId xmlns:p14="http://schemas.microsoft.com/office/powerpoint/2010/main" val="330370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0" y="971253"/>
            <a:ext cx="3716618" cy="2561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41664" y="3805149"/>
            <a:ext cx="3520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по реализации программы деятельности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дружины юных пожарных ДЮП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9930" y="295392"/>
            <a:ext cx="10768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</a:t>
            </a:r>
            <a:r>
              <a:rPr lang="ru-RU" sz="2800" b="1" u="sng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в 2021-2022 учебном году</a:t>
            </a:r>
            <a:r>
              <a:rPr lang="ru-RU" sz="2400" b="1" u="sng" cap="all" dirty="0" smtClean="0">
                <a:solidFill>
                  <a:srgbClr val="C00000"/>
                </a:solidFill>
              </a:rPr>
              <a:t>:</a:t>
            </a:r>
            <a:endParaRPr lang="ru-RU" sz="2400" b="1" u="sng" cap="all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73" y="1541887"/>
            <a:ext cx="3605349" cy="270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762103" y="4536395"/>
            <a:ext cx="43629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по предоставлению дополнительной общеразвивающей образовательной программы социально-педагогической направленности для детей 5-6 лет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«Юный Метеоролог»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1404" y="5103674"/>
            <a:ext cx="4066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по предоставлению дополнительной общеразвивающей образовательной программы художественной направленности для детей 5-7 лет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калейдоскоп»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7" y="2145198"/>
            <a:ext cx="3702470" cy="2775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0" y="4728479"/>
            <a:ext cx="3018686" cy="1908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68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" y="31970"/>
            <a:ext cx="1418804" cy="12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9" y="1200982"/>
            <a:ext cx="2058696" cy="287400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489167" y="196855"/>
            <a:ext cx="9862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cap="all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деятельность на уровне </a:t>
            </a:r>
            <a:r>
              <a:rPr lang="ru-RU" sz="2400" b="1" cap="all" spc="-6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(участие в мероприятиях)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t="13375" r="6876" b="4027"/>
          <a:stretch/>
        </p:blipFill>
        <p:spPr>
          <a:xfrm>
            <a:off x="5617504" y="1639746"/>
            <a:ext cx="2756263" cy="215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74" y="4248117"/>
            <a:ext cx="2934698" cy="195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9" y="4268369"/>
            <a:ext cx="2995482" cy="199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6050" r="3698" b="806"/>
          <a:stretch/>
        </p:blipFill>
        <p:spPr>
          <a:xfrm>
            <a:off x="8391193" y="1639746"/>
            <a:ext cx="3278777" cy="213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t="28637" r="28302" b="10779"/>
          <a:stretch/>
        </p:blipFill>
        <p:spPr>
          <a:xfrm>
            <a:off x="5951390" y="4276384"/>
            <a:ext cx="2913016" cy="195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15396" r="15292" b="2753"/>
          <a:stretch/>
        </p:blipFill>
        <p:spPr>
          <a:xfrm>
            <a:off x="8782818" y="4268369"/>
            <a:ext cx="2970804" cy="195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27" t="-11477" r="26012" b="8762"/>
          <a:stretch/>
        </p:blipFill>
        <p:spPr>
          <a:xfrm>
            <a:off x="1397854" y="1450193"/>
            <a:ext cx="4181448" cy="235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8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0" y="243348"/>
            <a:ext cx="9762376" cy="8136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Общественная деятельность на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уровне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учреждения и муниципалитета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79" y="1383598"/>
            <a:ext cx="2639443" cy="373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07" y="650187"/>
            <a:ext cx="2640981" cy="2299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52" y="1383598"/>
            <a:ext cx="2665829" cy="396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42" y="2832641"/>
            <a:ext cx="2745058" cy="387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r="17381"/>
          <a:stretch/>
        </p:blipFill>
        <p:spPr>
          <a:xfrm>
            <a:off x="5896352" y="2832641"/>
            <a:ext cx="2886892" cy="384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54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947</TotalTime>
  <Words>695</Words>
  <Application>Microsoft Office PowerPoint</Application>
  <PresentationFormat>Широкоэкранный</PresentationFormat>
  <Paragraphs>87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Aparajita</vt:lpstr>
      <vt:lpstr>Arial</vt:lpstr>
      <vt:lpstr>Arial Black</vt:lpstr>
      <vt:lpstr>Calibri</vt:lpstr>
      <vt:lpstr>Times New Roman</vt:lpstr>
      <vt:lpstr>Главная</vt:lpstr>
      <vt:lpstr>Муниципальное автономное дошкольное образовательное учреждение Детский сад №8 «Белоснежка»</vt:lpstr>
      <vt:lpstr>Уровень  предоставляемого содержания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Общественная деятельность на уровне  учреждения и муниципалитета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Разнообразные формы работы  с детьми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</dc:title>
  <dc:creator>Asus</dc:creator>
  <cp:lastModifiedBy>Asus</cp:lastModifiedBy>
  <cp:revision>85</cp:revision>
  <dcterms:created xsi:type="dcterms:W3CDTF">2020-02-15T17:12:28Z</dcterms:created>
  <dcterms:modified xsi:type="dcterms:W3CDTF">2022-05-26T05:27:22Z</dcterms:modified>
</cp:coreProperties>
</file>