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3B36CE-5F7F-4880-B23C-A1DE05A69B16}" v="5" dt="2023-10-18T16:02:21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Вициенко" userId="681dbe5243ea41e3" providerId="LiveId" clId="{D83B36CE-5F7F-4880-B23C-A1DE05A69B16}"/>
    <pc:docChg chg="undo custSel addSld modSld sldOrd">
      <pc:chgData name="Мария Вициенко" userId="681dbe5243ea41e3" providerId="LiveId" clId="{D83B36CE-5F7F-4880-B23C-A1DE05A69B16}" dt="2023-10-18T16:17:11.331" v="371" actId="1076"/>
      <pc:docMkLst>
        <pc:docMk/>
      </pc:docMkLst>
      <pc:sldChg chg="delSp modSp new mod">
        <pc:chgData name="Мария Вициенко" userId="681dbe5243ea41e3" providerId="LiveId" clId="{D83B36CE-5F7F-4880-B23C-A1DE05A69B16}" dt="2023-10-18T15:39:34.951" v="44" actId="478"/>
        <pc:sldMkLst>
          <pc:docMk/>
          <pc:sldMk cId="1367610917" sldId="256"/>
        </pc:sldMkLst>
        <pc:spChg chg="mod">
          <ac:chgData name="Мария Вициенко" userId="681dbe5243ea41e3" providerId="LiveId" clId="{D83B36CE-5F7F-4880-B23C-A1DE05A69B16}" dt="2023-10-18T15:39:15.538" v="43" actId="114"/>
          <ac:spMkLst>
            <pc:docMk/>
            <pc:sldMk cId="1367610917" sldId="256"/>
            <ac:spMk id="2" creationId="{099AD293-AE13-DCDA-EBEE-61A074388628}"/>
          </ac:spMkLst>
        </pc:spChg>
        <pc:spChg chg="del mod">
          <ac:chgData name="Мария Вициенко" userId="681dbe5243ea41e3" providerId="LiveId" clId="{D83B36CE-5F7F-4880-B23C-A1DE05A69B16}" dt="2023-10-18T15:39:34.951" v="44" actId="478"/>
          <ac:spMkLst>
            <pc:docMk/>
            <pc:sldMk cId="1367610917" sldId="256"/>
            <ac:spMk id="3" creationId="{409F7A2A-F419-3A82-C38D-BC9FDE5FD637}"/>
          </ac:spMkLst>
        </pc:spChg>
      </pc:sldChg>
      <pc:sldChg chg="delSp modSp new mod">
        <pc:chgData name="Мария Вициенко" userId="681dbe5243ea41e3" providerId="LiveId" clId="{D83B36CE-5F7F-4880-B23C-A1DE05A69B16}" dt="2023-10-18T15:40:48.817" v="57" actId="121"/>
        <pc:sldMkLst>
          <pc:docMk/>
          <pc:sldMk cId="3095800934" sldId="257"/>
        </pc:sldMkLst>
        <pc:spChg chg="mod">
          <ac:chgData name="Мария Вициенко" userId="681dbe5243ea41e3" providerId="LiveId" clId="{D83B36CE-5F7F-4880-B23C-A1DE05A69B16}" dt="2023-10-18T15:40:48.817" v="57" actId="121"/>
          <ac:spMkLst>
            <pc:docMk/>
            <pc:sldMk cId="3095800934" sldId="257"/>
            <ac:spMk id="2" creationId="{2C71BA34-B8F5-6AA6-9BFA-3C854C0D7EFE}"/>
          </ac:spMkLst>
        </pc:spChg>
        <pc:spChg chg="del">
          <ac:chgData name="Мария Вициенко" userId="681dbe5243ea41e3" providerId="LiveId" clId="{D83B36CE-5F7F-4880-B23C-A1DE05A69B16}" dt="2023-10-18T15:39:48.594" v="45" actId="21"/>
          <ac:spMkLst>
            <pc:docMk/>
            <pc:sldMk cId="3095800934" sldId="257"/>
            <ac:spMk id="3" creationId="{751859A0-5974-103C-B242-EA4A66A3362E}"/>
          </ac:spMkLst>
        </pc:spChg>
      </pc:sldChg>
      <pc:sldChg chg="delSp modSp new mod">
        <pc:chgData name="Мария Вициенко" userId="681dbe5243ea41e3" providerId="LiveId" clId="{D83B36CE-5F7F-4880-B23C-A1DE05A69B16}" dt="2023-10-18T15:42:42.639" v="69" actId="1076"/>
        <pc:sldMkLst>
          <pc:docMk/>
          <pc:sldMk cId="3330167985" sldId="258"/>
        </pc:sldMkLst>
        <pc:spChg chg="del">
          <ac:chgData name="Мария Вициенко" userId="681dbe5243ea41e3" providerId="LiveId" clId="{D83B36CE-5F7F-4880-B23C-A1DE05A69B16}" dt="2023-10-18T15:41:46.712" v="58" actId="21"/>
          <ac:spMkLst>
            <pc:docMk/>
            <pc:sldMk cId="3330167985" sldId="258"/>
            <ac:spMk id="2" creationId="{1B7D9765-2F2C-A221-9BAD-A91E7E410CFD}"/>
          </ac:spMkLst>
        </pc:spChg>
        <pc:spChg chg="mod">
          <ac:chgData name="Мария Вициенко" userId="681dbe5243ea41e3" providerId="LiveId" clId="{D83B36CE-5F7F-4880-B23C-A1DE05A69B16}" dt="2023-10-18T15:42:42.639" v="69" actId="1076"/>
          <ac:spMkLst>
            <pc:docMk/>
            <pc:sldMk cId="3330167985" sldId="258"/>
            <ac:spMk id="3" creationId="{C0244D02-237D-F8A4-362A-43CDB87F9758}"/>
          </ac:spMkLst>
        </pc:spChg>
      </pc:sldChg>
      <pc:sldChg chg="addSp delSp modSp new mod">
        <pc:chgData name="Мария Вициенко" userId="681dbe5243ea41e3" providerId="LiveId" clId="{D83B36CE-5F7F-4880-B23C-A1DE05A69B16}" dt="2023-10-18T15:47:49.553" v="144" actId="27636"/>
        <pc:sldMkLst>
          <pc:docMk/>
          <pc:sldMk cId="2821307182" sldId="259"/>
        </pc:sldMkLst>
        <pc:spChg chg="del">
          <ac:chgData name="Мария Вициенко" userId="681dbe5243ea41e3" providerId="LiveId" clId="{D83B36CE-5F7F-4880-B23C-A1DE05A69B16}" dt="2023-10-18T15:46:02.034" v="74" actId="478"/>
          <ac:spMkLst>
            <pc:docMk/>
            <pc:sldMk cId="2821307182" sldId="259"/>
            <ac:spMk id="2" creationId="{F7A94CB4-8327-F0F3-96FB-8CF4E61307FB}"/>
          </ac:spMkLst>
        </pc:spChg>
        <pc:spChg chg="mod">
          <ac:chgData name="Мария Вициенко" userId="681dbe5243ea41e3" providerId="LiveId" clId="{D83B36CE-5F7F-4880-B23C-A1DE05A69B16}" dt="2023-10-18T15:47:49.553" v="144" actId="27636"/>
          <ac:spMkLst>
            <pc:docMk/>
            <pc:sldMk cId="2821307182" sldId="259"/>
            <ac:spMk id="3" creationId="{DC16B149-5A5C-77F6-1252-E08B6CDECE00}"/>
          </ac:spMkLst>
        </pc:spChg>
        <pc:spChg chg="add del">
          <ac:chgData name="Мария Вициенко" userId="681dbe5243ea41e3" providerId="LiveId" clId="{D83B36CE-5F7F-4880-B23C-A1DE05A69B16}" dt="2023-10-18T15:44:12.106" v="71"/>
          <ac:spMkLst>
            <pc:docMk/>
            <pc:sldMk cId="2821307182" sldId="259"/>
            <ac:spMk id="4" creationId="{8D121BDF-96C7-1B60-58AB-E6A140CD1608}"/>
          </ac:spMkLst>
        </pc:spChg>
        <pc:spChg chg="add del">
          <ac:chgData name="Мария Вициенко" userId="681dbe5243ea41e3" providerId="LiveId" clId="{D83B36CE-5F7F-4880-B23C-A1DE05A69B16}" dt="2023-10-18T15:44:12.106" v="71"/>
          <ac:spMkLst>
            <pc:docMk/>
            <pc:sldMk cId="2821307182" sldId="259"/>
            <ac:spMk id="5" creationId="{F8EFE2BF-D946-3389-5EEE-94DD4082FDCA}"/>
          </ac:spMkLst>
        </pc:spChg>
        <pc:spChg chg="add del">
          <ac:chgData name="Мария Вициенко" userId="681dbe5243ea41e3" providerId="LiveId" clId="{D83B36CE-5F7F-4880-B23C-A1DE05A69B16}" dt="2023-10-18T15:44:12.106" v="71"/>
          <ac:spMkLst>
            <pc:docMk/>
            <pc:sldMk cId="2821307182" sldId="259"/>
            <ac:spMk id="6" creationId="{B65D79AE-815B-5E31-FF87-BB2D747E6A8B}"/>
          </ac:spMkLst>
        </pc:spChg>
        <pc:spChg chg="add">
          <ac:chgData name="Мария Вициенко" userId="681dbe5243ea41e3" providerId="LiveId" clId="{D83B36CE-5F7F-4880-B23C-A1DE05A69B16}" dt="2023-10-18T15:45:44.282" v="72"/>
          <ac:spMkLst>
            <pc:docMk/>
            <pc:sldMk cId="2821307182" sldId="259"/>
            <ac:spMk id="7" creationId="{FAD34584-2B44-5FDB-6BE7-D0AF4E3911F5}"/>
          </ac:spMkLst>
        </pc:spChg>
        <pc:spChg chg="add">
          <ac:chgData name="Мария Вициенко" userId="681dbe5243ea41e3" providerId="LiveId" clId="{D83B36CE-5F7F-4880-B23C-A1DE05A69B16}" dt="2023-10-18T15:45:44.282" v="72"/>
          <ac:spMkLst>
            <pc:docMk/>
            <pc:sldMk cId="2821307182" sldId="259"/>
            <ac:spMk id="8" creationId="{F8AD69C3-8B58-39BF-6CF4-55898D0148E0}"/>
          </ac:spMkLst>
        </pc:spChg>
        <pc:spChg chg="add del mod">
          <ac:chgData name="Мария Вициенко" userId="681dbe5243ea41e3" providerId="LiveId" clId="{D83B36CE-5F7F-4880-B23C-A1DE05A69B16}" dt="2023-10-18T15:46:02.034" v="76"/>
          <ac:spMkLst>
            <pc:docMk/>
            <pc:sldMk cId="2821307182" sldId="259"/>
            <ac:spMk id="9" creationId="{BF0B02AF-9F6D-9C48-6CDD-027A7D56C12D}"/>
          </ac:spMkLst>
        </pc:spChg>
      </pc:sldChg>
      <pc:sldChg chg="addSp delSp modSp new mod modClrScheme chgLayout">
        <pc:chgData name="Мария Вициенко" userId="681dbe5243ea41e3" providerId="LiveId" clId="{D83B36CE-5F7F-4880-B23C-A1DE05A69B16}" dt="2023-10-18T15:53:05.439" v="201" actId="20577"/>
        <pc:sldMkLst>
          <pc:docMk/>
          <pc:sldMk cId="3157256060" sldId="260"/>
        </pc:sldMkLst>
        <pc:spChg chg="del mod">
          <ac:chgData name="Мария Вициенко" userId="681dbe5243ea41e3" providerId="LiveId" clId="{D83B36CE-5F7F-4880-B23C-A1DE05A69B16}" dt="2023-10-18T15:48:28.521" v="146" actId="478"/>
          <ac:spMkLst>
            <pc:docMk/>
            <pc:sldMk cId="3157256060" sldId="260"/>
            <ac:spMk id="2" creationId="{A521AC99-2948-7B67-4D6E-DF29E1767053}"/>
          </ac:spMkLst>
        </pc:spChg>
        <pc:spChg chg="mod ord">
          <ac:chgData name="Мария Вициенко" userId="681dbe5243ea41e3" providerId="LiveId" clId="{D83B36CE-5F7F-4880-B23C-A1DE05A69B16}" dt="2023-10-18T15:52:57.590" v="199" actId="27636"/>
          <ac:spMkLst>
            <pc:docMk/>
            <pc:sldMk cId="3157256060" sldId="260"/>
            <ac:spMk id="3" creationId="{FA396BAD-3072-CAA6-AE6D-488CECF4B4D5}"/>
          </ac:spMkLst>
        </pc:spChg>
        <pc:spChg chg="add del mod ord">
          <ac:chgData name="Мария Вициенко" userId="681dbe5243ea41e3" providerId="LiveId" clId="{D83B36CE-5F7F-4880-B23C-A1DE05A69B16}" dt="2023-10-18T15:52:52.512" v="196" actId="21"/>
          <ac:spMkLst>
            <pc:docMk/>
            <pc:sldMk cId="3157256060" sldId="260"/>
            <ac:spMk id="4" creationId="{63C126D6-0580-7C38-5EAC-7A6F8A660B3A}"/>
          </ac:spMkLst>
        </pc:spChg>
        <pc:spChg chg="add mod ord">
          <ac:chgData name="Мария Вициенко" userId="681dbe5243ea41e3" providerId="LiveId" clId="{D83B36CE-5F7F-4880-B23C-A1DE05A69B16}" dt="2023-10-18T15:53:05.439" v="201" actId="20577"/>
          <ac:spMkLst>
            <pc:docMk/>
            <pc:sldMk cId="3157256060" sldId="260"/>
            <ac:spMk id="5" creationId="{ADAC4BAA-E6F4-B16F-B60F-8491D3D4F51A}"/>
          </ac:spMkLst>
        </pc:spChg>
      </pc:sldChg>
      <pc:sldChg chg="addSp modSp new mod">
        <pc:chgData name="Мария Вициенко" userId="681dbe5243ea41e3" providerId="LiveId" clId="{D83B36CE-5F7F-4880-B23C-A1DE05A69B16}" dt="2023-10-18T16:08:05.989" v="300" actId="27636"/>
        <pc:sldMkLst>
          <pc:docMk/>
          <pc:sldMk cId="3711032575" sldId="261"/>
        </pc:sldMkLst>
        <pc:spChg chg="mod">
          <ac:chgData name="Мария Вициенко" userId="681dbe5243ea41e3" providerId="LiveId" clId="{D83B36CE-5F7F-4880-B23C-A1DE05A69B16}" dt="2023-10-18T16:08:05.989" v="300" actId="27636"/>
          <ac:spMkLst>
            <pc:docMk/>
            <pc:sldMk cId="3711032575" sldId="261"/>
            <ac:spMk id="2" creationId="{71F8D39C-D9AD-5E19-0C7E-DF9A3CEDBA0C}"/>
          </ac:spMkLst>
        </pc:spChg>
        <pc:spChg chg="mod">
          <ac:chgData name="Мария Вициенко" userId="681dbe5243ea41e3" providerId="LiveId" clId="{D83B36CE-5F7F-4880-B23C-A1DE05A69B16}" dt="2023-10-18T16:02:45.205" v="251" actId="255"/>
          <ac:spMkLst>
            <pc:docMk/>
            <pc:sldMk cId="3711032575" sldId="261"/>
            <ac:spMk id="3" creationId="{40752F17-39E2-4616-52C1-710AF74D76EC}"/>
          </ac:spMkLst>
        </pc:spChg>
        <pc:spChg chg="add mod">
          <ac:chgData name="Мария Вициенко" userId="681dbe5243ea41e3" providerId="LiveId" clId="{D83B36CE-5F7F-4880-B23C-A1DE05A69B16}" dt="2023-10-18T16:03:02.440" v="254" actId="255"/>
          <ac:spMkLst>
            <pc:docMk/>
            <pc:sldMk cId="3711032575" sldId="261"/>
            <ac:spMk id="4" creationId="{0C46482A-AED4-9C90-87EE-C0F863AACA70}"/>
          </ac:spMkLst>
        </pc:spChg>
      </pc:sldChg>
      <pc:sldChg chg="addSp delSp modSp new mod modClrScheme chgLayout">
        <pc:chgData name="Мария Вициенко" userId="681dbe5243ea41e3" providerId="LiveId" clId="{D83B36CE-5F7F-4880-B23C-A1DE05A69B16}" dt="2023-10-18T16:07:49.142" v="297" actId="1076"/>
        <pc:sldMkLst>
          <pc:docMk/>
          <pc:sldMk cId="437999944" sldId="262"/>
        </pc:sldMkLst>
        <pc:spChg chg="del mod ord">
          <ac:chgData name="Мария Вициенко" userId="681dbe5243ea41e3" providerId="LiveId" clId="{D83B36CE-5F7F-4880-B23C-A1DE05A69B16}" dt="2023-10-18T16:03:17.418" v="257" actId="700"/>
          <ac:spMkLst>
            <pc:docMk/>
            <pc:sldMk cId="437999944" sldId="262"/>
            <ac:spMk id="2" creationId="{346B13B3-21C1-1B4C-3727-9A3564D112B3}"/>
          </ac:spMkLst>
        </pc:spChg>
        <pc:spChg chg="del mod ord">
          <ac:chgData name="Мария Вициенко" userId="681dbe5243ea41e3" providerId="LiveId" clId="{D83B36CE-5F7F-4880-B23C-A1DE05A69B16}" dt="2023-10-18T16:03:17.418" v="257" actId="700"/>
          <ac:spMkLst>
            <pc:docMk/>
            <pc:sldMk cId="437999944" sldId="262"/>
            <ac:spMk id="3" creationId="{EE315109-80ED-4CDB-6817-ED23C2B5BBE7}"/>
          </ac:spMkLst>
        </pc:spChg>
        <pc:spChg chg="add mod ord">
          <ac:chgData name="Мария Вициенко" userId="681dbe5243ea41e3" providerId="LiveId" clId="{D83B36CE-5F7F-4880-B23C-A1DE05A69B16}" dt="2023-10-18T16:07:49.142" v="297" actId="1076"/>
          <ac:spMkLst>
            <pc:docMk/>
            <pc:sldMk cId="437999944" sldId="262"/>
            <ac:spMk id="4" creationId="{D4FD70D1-DC0C-5FB5-64E0-00DC2CCFAF78}"/>
          </ac:spMkLst>
        </pc:spChg>
        <pc:spChg chg="add mod ord">
          <ac:chgData name="Мария Вициенко" userId="681dbe5243ea41e3" providerId="LiveId" clId="{D83B36CE-5F7F-4880-B23C-A1DE05A69B16}" dt="2023-10-18T16:06:44.950" v="285" actId="2711"/>
          <ac:spMkLst>
            <pc:docMk/>
            <pc:sldMk cId="437999944" sldId="262"/>
            <ac:spMk id="5" creationId="{8A281736-D70A-61B7-D95E-87999EF84328}"/>
          </ac:spMkLst>
        </pc:spChg>
        <pc:spChg chg="add mod ord">
          <ac:chgData name="Мария Вициенко" userId="681dbe5243ea41e3" providerId="LiveId" clId="{D83B36CE-5F7F-4880-B23C-A1DE05A69B16}" dt="2023-10-18T16:07:15.744" v="294" actId="113"/>
          <ac:spMkLst>
            <pc:docMk/>
            <pc:sldMk cId="437999944" sldId="262"/>
            <ac:spMk id="6" creationId="{23359693-7581-8904-2597-B90F8D3F3AE5}"/>
          </ac:spMkLst>
        </pc:spChg>
      </pc:sldChg>
      <pc:sldChg chg="addSp delSp modSp new mod modClrScheme chgLayout">
        <pc:chgData name="Мария Вициенко" userId="681dbe5243ea41e3" providerId="LiveId" clId="{D83B36CE-5F7F-4880-B23C-A1DE05A69B16}" dt="2023-10-18T16:11:55.708" v="342" actId="1076"/>
        <pc:sldMkLst>
          <pc:docMk/>
          <pc:sldMk cId="3896236511" sldId="263"/>
        </pc:sldMkLst>
        <pc:spChg chg="mod ord">
          <ac:chgData name="Мария Вициенко" userId="681dbe5243ea41e3" providerId="LiveId" clId="{D83B36CE-5F7F-4880-B23C-A1DE05A69B16}" dt="2023-10-18T16:09:28.112" v="307" actId="1076"/>
          <ac:spMkLst>
            <pc:docMk/>
            <pc:sldMk cId="3896236511" sldId="263"/>
            <ac:spMk id="2" creationId="{F134092F-98A4-C6C2-C2B9-15BD7DA9254D}"/>
          </ac:spMkLst>
        </pc:spChg>
        <pc:spChg chg="del mod ord">
          <ac:chgData name="Мария Вициенко" userId="681dbe5243ea41e3" providerId="LiveId" clId="{D83B36CE-5F7F-4880-B23C-A1DE05A69B16}" dt="2023-10-18T16:09:23.695" v="306" actId="700"/>
          <ac:spMkLst>
            <pc:docMk/>
            <pc:sldMk cId="3896236511" sldId="263"/>
            <ac:spMk id="3" creationId="{12015A12-53CB-E17C-C9DB-034D16FCC80C}"/>
          </ac:spMkLst>
        </pc:spChg>
        <pc:spChg chg="add mod ord">
          <ac:chgData name="Мария Вициенко" userId="681dbe5243ea41e3" providerId="LiveId" clId="{D83B36CE-5F7F-4880-B23C-A1DE05A69B16}" dt="2023-10-18T16:11:32.887" v="339" actId="14100"/>
          <ac:spMkLst>
            <pc:docMk/>
            <pc:sldMk cId="3896236511" sldId="263"/>
            <ac:spMk id="4" creationId="{6291832E-4D5B-EBC1-57A7-5C63D77E302F}"/>
          </ac:spMkLst>
        </pc:spChg>
        <pc:spChg chg="add mod ord">
          <ac:chgData name="Мария Вициенко" userId="681dbe5243ea41e3" providerId="LiveId" clId="{D83B36CE-5F7F-4880-B23C-A1DE05A69B16}" dt="2023-10-18T16:11:55.708" v="342" actId="1076"/>
          <ac:spMkLst>
            <pc:docMk/>
            <pc:sldMk cId="3896236511" sldId="263"/>
            <ac:spMk id="5" creationId="{AD4BE6B2-C5C9-E04A-112E-237F4037850E}"/>
          </ac:spMkLst>
        </pc:spChg>
      </pc:sldChg>
      <pc:sldChg chg="delSp modSp new mod">
        <pc:chgData name="Мария Вициенко" userId="681dbe5243ea41e3" providerId="LiveId" clId="{D83B36CE-5F7F-4880-B23C-A1DE05A69B16}" dt="2023-10-18T16:17:11.331" v="371" actId="1076"/>
        <pc:sldMkLst>
          <pc:docMk/>
          <pc:sldMk cId="2756070211" sldId="264"/>
        </pc:sldMkLst>
        <pc:spChg chg="del">
          <ac:chgData name="Мария Вициенко" userId="681dbe5243ea41e3" providerId="LiveId" clId="{D83B36CE-5F7F-4880-B23C-A1DE05A69B16}" dt="2023-10-18T16:15:26.041" v="364" actId="478"/>
          <ac:spMkLst>
            <pc:docMk/>
            <pc:sldMk cId="2756070211" sldId="264"/>
            <ac:spMk id="2" creationId="{51F3E2D9-3D28-6D0F-275E-C3A3BACD5C20}"/>
          </ac:spMkLst>
        </pc:spChg>
        <pc:spChg chg="mod">
          <ac:chgData name="Мария Вициенко" userId="681dbe5243ea41e3" providerId="LiveId" clId="{D83B36CE-5F7F-4880-B23C-A1DE05A69B16}" dt="2023-10-18T16:17:11.331" v="371" actId="1076"/>
          <ac:spMkLst>
            <pc:docMk/>
            <pc:sldMk cId="2756070211" sldId="264"/>
            <ac:spMk id="3" creationId="{4AA7AD6B-41F7-F8C5-6233-03E022D770FF}"/>
          </ac:spMkLst>
        </pc:spChg>
      </pc:sldChg>
      <pc:sldChg chg="modSp new mod ord">
        <pc:chgData name="Мария Вициенко" userId="681dbe5243ea41e3" providerId="LiveId" clId="{D83B36CE-5F7F-4880-B23C-A1DE05A69B16}" dt="2023-10-18T16:14:24.289" v="363" actId="2711"/>
        <pc:sldMkLst>
          <pc:docMk/>
          <pc:sldMk cId="3629233211" sldId="265"/>
        </pc:sldMkLst>
        <pc:spChg chg="mod">
          <ac:chgData name="Мария Вициенко" userId="681dbe5243ea41e3" providerId="LiveId" clId="{D83B36CE-5F7F-4880-B23C-A1DE05A69B16}" dt="2023-10-18T16:14:24.289" v="363" actId="2711"/>
          <ac:spMkLst>
            <pc:docMk/>
            <pc:sldMk cId="3629233211" sldId="265"/>
            <ac:spMk id="2" creationId="{B80C8420-7E80-0A5E-6EA9-F9E8718C7681}"/>
          </ac:spMkLst>
        </pc:spChg>
        <pc:spChg chg="mod">
          <ac:chgData name="Мария Вициенко" userId="681dbe5243ea41e3" providerId="LiveId" clId="{D83B36CE-5F7F-4880-B23C-A1DE05A69B16}" dt="2023-10-18T16:13:33.350" v="357" actId="14100"/>
          <ac:spMkLst>
            <pc:docMk/>
            <pc:sldMk cId="3629233211" sldId="265"/>
            <ac:spMk id="3" creationId="{303DDAC6-DBF8-481E-E685-B63AA3B716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23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4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67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52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17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22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0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38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9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94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3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3E61-1225-421E-9953-9D1B59896C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280CF53-FFE4-44CF-96D6-128F0B9914E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58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AD293-AE13-DCDA-EBEE-61A074388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/>
              <a:t>Игровые технологии в начальной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24668" y="3531204"/>
            <a:ext cx="2930183" cy="3326796"/>
          </a:xfrm>
        </p:spPr>
        <p:txBody>
          <a:bodyPr/>
          <a:lstStyle/>
          <a:p>
            <a:pPr algn="r"/>
            <a:r>
              <a:rPr lang="ru-RU" b="1" dirty="0" smtClean="0"/>
              <a:t>Учитель начальных классов </a:t>
            </a:r>
            <a:r>
              <a:rPr lang="ru-RU" b="1" dirty="0" err="1" smtClean="0"/>
              <a:t>маоу</a:t>
            </a:r>
            <a:r>
              <a:rPr lang="ru-RU" b="1" dirty="0" smtClean="0"/>
              <a:t> «сош№2»</a:t>
            </a:r>
          </a:p>
          <a:p>
            <a:pPr algn="r"/>
            <a:r>
              <a:rPr lang="ru-RU" b="1" dirty="0" err="1" smtClean="0"/>
              <a:t>Вициенко</a:t>
            </a:r>
            <a:r>
              <a:rPr lang="ru-RU" b="1" dirty="0" smtClean="0"/>
              <a:t> Мария Михайловна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76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A7AD6B-41F7-F8C5-6233-03E022D7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77" y="569626"/>
            <a:ext cx="11107712" cy="47201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игровых технологий в начальной школе заключаются в их тесной взаимосвязи с процессом изучения предмета. Учитель должен сделать все, чтобы заинтересовать ребят. При этом игра может и должна стать частью урока. Вовлекать в такую деятельность необходимо всех ребят, не делая исключения. Тогда можно надеяться, что учителю удастся достичь хороших результатов.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56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321" y="802298"/>
            <a:ext cx="10852878" cy="2541431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5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1BA34-B8F5-6AA6-9BFA-3C854C0D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8" y="902841"/>
            <a:ext cx="10717322" cy="380681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«</a:t>
            </a:r>
            <a:r>
              <a:rPr lang="ru-R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– это огромное светлое окно, через которое в духовный мир ребёнка вливается живительный поток представлений, понятий об окружающем мире. Игра – это искра, зажигающая огонёк пытливости и любознательности». </a:t>
            </a:r>
            <a:br>
              <a:rPr lang="ru-R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В.А.Сухомлинский</a:t>
            </a:r>
            <a:r>
              <a:rPr lang="ru-R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58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244D02-237D-F8A4-362A-43CDB87F9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022674"/>
            <a:ext cx="9603275" cy="3450613"/>
          </a:xfrm>
        </p:spPr>
        <p:txBody>
          <a:bodyPr>
            <a:normAutofit/>
          </a:bodyPr>
          <a:lstStyle/>
          <a:p>
            <a:r>
              <a:rPr lang="ru-RU" sz="3400" b="1" dirty="0"/>
              <a:t>Цель:</a:t>
            </a:r>
          </a:p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Мотивация к обучению учащихся; </a:t>
            </a:r>
          </a:p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Укрепление физического и психологического здоровья учащихся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301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16B149-5A5C-77F6-1252-E08B6CDEC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54" y="599607"/>
            <a:ext cx="9580115" cy="4700391"/>
          </a:xfrm>
        </p:spPr>
        <p:txBody>
          <a:bodyPr>
            <a:normAutofit lnSpcReduction="10000"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Сохранить физическое и психическое здоровье ребят во время учебного процесса</a:t>
            </a:r>
            <a:endParaRPr kumimoji="0" lang="ru-RU" alt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Развить у ребят способность самостоятельно мыслить, решать без посторонней помощи простейшие задачи. </a:t>
            </a:r>
            <a:endParaRPr kumimoji="0" lang="ru-RU" alt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Добиться полного усвоения материала по предмету каждым учеником в школьном коллективе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D34584-2B44-5FDB-6BE7-D0AF4E39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396BAD-3072-CAA6-AE6D-488CECF4B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674558"/>
            <a:ext cx="9345587" cy="47849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400" b="1" dirty="0"/>
              <a:t>Виды игровых </a:t>
            </a:r>
            <a:r>
              <a:rPr lang="ru-RU" sz="3400" b="1" dirty="0" smtClean="0"/>
              <a:t>технологий</a:t>
            </a:r>
          </a:p>
          <a:p>
            <a:pPr marL="0" indent="0" algn="ctr">
              <a:buNone/>
            </a:pPr>
            <a:endParaRPr lang="ru-RU" sz="3200" dirty="0"/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обучающие, 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развивающие, 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репродуктивные, 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диагностические. 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8D39C-D9AD-5E19-0C7E-DF9A3CEDB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0"/>
            <a:ext cx="9603275" cy="10492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технологии на уроках </a:t>
            </a:r>
            <a:b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«Русского языка»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752F17-39E2-4616-52C1-710AF74D7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03751"/>
            <a:ext cx="10255739" cy="425720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игры-упражнения: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ребусы, кроссворды</a:t>
            </a:r>
            <a:endParaRPr lang="ru-RU" sz="32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игры-путешествия: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«Путешествие в страну звуков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игры-соревнования: </a:t>
            </a:r>
            <a:r>
              <a:rPr lang="ru-RU" sz="32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«Выбери </a:t>
            </a:r>
            <a:r>
              <a:rPr lang="ru-RU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 слова</a:t>
            </a:r>
            <a:r>
              <a:rPr lang="ru-RU" sz="32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«Почтальон», «</a:t>
            </a:r>
            <a:r>
              <a:rPr lang="ru-RU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Перевернутые слова»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FD70D1-DC0C-5FB5-64E0-00DC2CCF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665" y="0"/>
            <a:ext cx="9605635" cy="147090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технологий на уроках «Литературного чтения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A281736-D70A-61B7-D95E-87999EF84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9036" y="1289153"/>
            <a:ext cx="8364511" cy="46919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Спектакль по произведению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укольный театр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еневой </a:t>
            </a:r>
            <a:r>
              <a:rPr lang="ru-RU" sz="3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импровизация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Речевая игра </a:t>
            </a:r>
            <a:endParaRPr lang="ru-RU" sz="3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в словотворчество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в рифму</a:t>
            </a:r>
            <a:endParaRPr lang="ru-RU" sz="3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4092F-98A4-C6C2-C2B9-15BD7DA9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134912"/>
            <a:ext cx="9605635" cy="12636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технологии на уроках «Математики» 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91832E-4D5B-EBC1-57A7-5C63D77E3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388" y="1798820"/>
            <a:ext cx="10020578" cy="4332157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учащихся первого класса: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«Веселый трамвай»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«Лишний предмет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«Назови следующее число»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«Назови фигуры»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«Ворота»</a:t>
            </a:r>
            <a:endParaRPr lang="ru-RU" sz="3200" b="1" dirty="0"/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8420-7E80-0A5E-6EA9-F9E8718C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108" y="554637"/>
            <a:ext cx="9603275" cy="1461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технологии на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Окружающего мира».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DDAC6-DBF8-481E-E685-B63AA3B7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224524" cy="34506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Паутина»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«Четвертый лишний» 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100</TotalTime>
  <Words>186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Symbol</vt:lpstr>
      <vt:lpstr>Times New Roman</vt:lpstr>
      <vt:lpstr>Wingdings</vt:lpstr>
      <vt:lpstr>Галерея</vt:lpstr>
      <vt:lpstr>Игровые технологии в начальной школе</vt:lpstr>
      <vt:lpstr> «Игра – это огромное светлое окно, через которое в духовный мир ребёнка вливается живительный поток представлений, понятий об окружающем мире. Игра – это искра, зажигающая огонёк пытливости и любознательности».  (В.А.Сухомлинский)</vt:lpstr>
      <vt:lpstr>Презентация PowerPoint</vt:lpstr>
      <vt:lpstr>Презентация PowerPoint</vt:lpstr>
      <vt:lpstr>Презентация PowerPoint</vt:lpstr>
      <vt:lpstr>Игровые технологии на уроках  «Русского языка»</vt:lpstr>
      <vt:lpstr>игровые технологий на уроках «Литературного чтения» </vt:lpstr>
      <vt:lpstr>Игровые технологии на уроках «Математики» </vt:lpstr>
      <vt:lpstr>Игровые технологии на уроках «Окружающего мира». 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в начальной школе</dc:title>
  <dc:creator>Мария Вициенко</dc:creator>
  <cp:lastModifiedBy>Учитель</cp:lastModifiedBy>
  <cp:revision>9</cp:revision>
  <dcterms:created xsi:type="dcterms:W3CDTF">2023-10-18T15:35:37Z</dcterms:created>
  <dcterms:modified xsi:type="dcterms:W3CDTF">2023-10-19T09:54:15Z</dcterms:modified>
</cp:coreProperties>
</file>