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0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6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0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0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3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2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B3A5-D9D5-4772-8959-5F8B833E515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92F3-3257-4E37-AC24-F408DCF03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0" y="7913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3" y="0"/>
            <a:ext cx="12192000" cy="69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0"/>
            <a:ext cx="11989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99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Чернухина Светлана Викторовна</dc:creator>
  <cp:lastModifiedBy>Чернухина Светлана Викторовна</cp:lastModifiedBy>
  <cp:revision>3</cp:revision>
  <dcterms:created xsi:type="dcterms:W3CDTF">2019-03-14T02:41:11Z</dcterms:created>
  <dcterms:modified xsi:type="dcterms:W3CDTF">2021-04-28T02:21:22Z</dcterms:modified>
</cp:coreProperties>
</file>