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1" r:id="rId9"/>
    <p:sldId id="272" r:id="rId10"/>
    <p:sldId id="273" r:id="rId11"/>
    <p:sldId id="274" r:id="rId12"/>
    <p:sldId id="275" r:id="rId13"/>
    <p:sldId id="265" r:id="rId14"/>
    <p:sldId id="266" r:id="rId15"/>
    <p:sldId id="270" r:id="rId16"/>
    <p:sldId id="271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&#1086;&#1090;&#1082;&#1088;&#1099;&#1090;&#1099;&#1081;&#1091;&#1088;&#1086;&#1082;.&#1088;&#1092;/%D1%81%D1%82%D0%B0%D1%82%D1%8C%D0%B8/657293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&#1086;&#1090;&#1082;&#1088;&#1099;&#1090;&#1099;&#1081;&#1091;&#1088;&#1086;&#1082;.&#1088;&#1092;/%D1%81%D1%82%D0%B0%D1%82%D1%8C%D0%B8/657293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BEBC6-A6D2-441B-A131-9E4C3DE2911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AB3FAA-B6EF-4E2B-80F2-0839CD57FD3F}">
      <dgm:prSet phldrT="[Текст]"/>
      <dgm:spPr/>
      <dgm:t>
        <a:bodyPr/>
        <a:lstStyle/>
        <a:p>
          <a:r>
            <a:rPr lang="ru-RU" dirty="0" smtClean="0"/>
            <a:t>Мотивация</a:t>
          </a:r>
          <a:endParaRPr lang="ru-RU" dirty="0"/>
        </a:p>
      </dgm:t>
    </dgm:pt>
    <dgm:pt modelId="{FA6AFF74-32A0-4057-84CA-EA0E2E68460F}" type="parTrans" cxnId="{DD7C1B24-A118-4B44-9D06-DD87D32D26D0}">
      <dgm:prSet/>
      <dgm:spPr/>
      <dgm:t>
        <a:bodyPr/>
        <a:lstStyle/>
        <a:p>
          <a:endParaRPr lang="ru-RU"/>
        </a:p>
      </dgm:t>
    </dgm:pt>
    <dgm:pt modelId="{D608326D-8E02-47ED-A11C-7ACEABA5E49C}" type="sibTrans" cxnId="{DD7C1B24-A118-4B44-9D06-DD87D32D26D0}">
      <dgm:prSet/>
      <dgm:spPr/>
      <dgm:t>
        <a:bodyPr/>
        <a:lstStyle/>
        <a:p>
          <a:endParaRPr lang="ru-RU"/>
        </a:p>
      </dgm:t>
    </dgm:pt>
    <dgm:pt modelId="{D2CB3A7B-B68E-4095-B55C-5A8A1CAC5ACC}">
      <dgm:prSet phldrT="[Текст]"/>
      <dgm:spPr/>
      <dgm:t>
        <a:bodyPr/>
        <a:lstStyle/>
        <a:p>
          <a:r>
            <a:rPr lang="ru-RU" dirty="0" smtClean="0"/>
            <a:t>Зачем?</a:t>
          </a:r>
          <a:endParaRPr lang="ru-RU" dirty="0"/>
        </a:p>
      </dgm:t>
    </dgm:pt>
    <dgm:pt modelId="{1DE8F6B4-30FF-4822-B0A8-3260DED7FD1C}" type="parTrans" cxnId="{1F00E661-5C8C-4D31-87C5-E5BD692814B2}">
      <dgm:prSet/>
      <dgm:spPr/>
      <dgm:t>
        <a:bodyPr/>
        <a:lstStyle/>
        <a:p>
          <a:endParaRPr lang="ru-RU"/>
        </a:p>
      </dgm:t>
    </dgm:pt>
    <dgm:pt modelId="{FAB10D62-7D4D-45B3-B5EA-1285FB36C21F}" type="sibTrans" cxnId="{1F00E661-5C8C-4D31-87C5-E5BD692814B2}">
      <dgm:prSet/>
      <dgm:spPr/>
      <dgm:t>
        <a:bodyPr/>
        <a:lstStyle/>
        <a:p>
          <a:endParaRPr lang="ru-RU"/>
        </a:p>
      </dgm:t>
    </dgm:pt>
    <dgm:pt modelId="{FAC44073-39C4-477C-AB4A-841CB9998F63}">
      <dgm:prSet phldrT="[Текст]"/>
      <dgm:spPr/>
      <dgm:t>
        <a:bodyPr/>
        <a:lstStyle/>
        <a:p>
          <a:r>
            <a:rPr lang="ru-RU" dirty="0" smtClean="0"/>
            <a:t>Как?</a:t>
          </a:r>
          <a:endParaRPr lang="ru-RU" dirty="0"/>
        </a:p>
      </dgm:t>
    </dgm:pt>
    <dgm:pt modelId="{52377394-3A26-4E6D-AEBA-6837AE0270BA}" type="parTrans" cxnId="{AAA32808-43CD-488C-B4AB-6542E28A8F30}">
      <dgm:prSet/>
      <dgm:spPr/>
      <dgm:t>
        <a:bodyPr/>
        <a:lstStyle/>
        <a:p>
          <a:endParaRPr lang="ru-RU"/>
        </a:p>
      </dgm:t>
    </dgm:pt>
    <dgm:pt modelId="{6CEE91E1-1887-49E7-8873-6CEFA18CE840}" type="sibTrans" cxnId="{AAA32808-43CD-488C-B4AB-6542E28A8F30}">
      <dgm:prSet/>
      <dgm:spPr/>
      <dgm:t>
        <a:bodyPr/>
        <a:lstStyle/>
        <a:p>
          <a:endParaRPr lang="ru-RU"/>
        </a:p>
      </dgm:t>
    </dgm:pt>
    <dgm:pt modelId="{C878BDA8-F371-4813-BE08-7A178F99BD70}">
      <dgm:prSet phldrT="[Текст]"/>
      <dgm:spPr/>
      <dgm:t>
        <a:bodyPr/>
        <a:lstStyle/>
        <a:p>
          <a:r>
            <a:rPr lang="ru-RU" dirty="0" smtClean="0"/>
            <a:t>1. Изучение темы.</a:t>
          </a:r>
          <a:endParaRPr lang="ru-RU" dirty="0"/>
        </a:p>
      </dgm:t>
    </dgm:pt>
    <dgm:pt modelId="{3FFD3AF1-7005-42AC-BCBC-8354A88FE4B6}" type="parTrans" cxnId="{D89A4ADB-D62A-4951-9239-C3BDA9D62117}">
      <dgm:prSet/>
      <dgm:spPr/>
      <dgm:t>
        <a:bodyPr/>
        <a:lstStyle/>
        <a:p>
          <a:endParaRPr lang="ru-RU"/>
        </a:p>
      </dgm:t>
    </dgm:pt>
    <dgm:pt modelId="{4C294162-6C7F-4110-A252-2B686CBA875E}" type="sibTrans" cxnId="{D89A4ADB-D62A-4951-9239-C3BDA9D62117}">
      <dgm:prSet/>
      <dgm:spPr/>
      <dgm:t>
        <a:bodyPr/>
        <a:lstStyle/>
        <a:p>
          <a:endParaRPr lang="ru-RU"/>
        </a:p>
      </dgm:t>
    </dgm:pt>
    <dgm:pt modelId="{07ED1466-2F17-4DC5-9831-F6264EDEA4FF}">
      <dgm:prSet phldrT="[Текст]"/>
      <dgm:spPr/>
      <dgm:t>
        <a:bodyPr/>
        <a:lstStyle/>
        <a:p>
          <a:r>
            <a:rPr lang="ru-RU" dirty="0" smtClean="0"/>
            <a:t>Продукт</a:t>
          </a:r>
          <a:endParaRPr lang="ru-RU" dirty="0"/>
        </a:p>
      </dgm:t>
    </dgm:pt>
    <dgm:pt modelId="{1EEF37CD-371B-4F76-9396-F36662F5BFF0}" type="parTrans" cxnId="{3126B639-E66E-4F12-A3E7-8F75626D2F8B}">
      <dgm:prSet/>
      <dgm:spPr/>
      <dgm:t>
        <a:bodyPr/>
        <a:lstStyle/>
        <a:p>
          <a:endParaRPr lang="ru-RU"/>
        </a:p>
      </dgm:t>
    </dgm:pt>
    <dgm:pt modelId="{D0DE91E1-3E77-4FF6-A902-541A3E3EA13D}" type="sibTrans" cxnId="{3126B639-E66E-4F12-A3E7-8F75626D2F8B}">
      <dgm:prSet/>
      <dgm:spPr/>
      <dgm:t>
        <a:bodyPr/>
        <a:lstStyle/>
        <a:p>
          <a:endParaRPr lang="ru-RU"/>
        </a:p>
      </dgm:t>
    </dgm:pt>
    <dgm:pt modelId="{6D900AEC-8077-4E3D-8749-08414B293818}">
      <dgm:prSet phldrT="[Текст]"/>
      <dgm:spPr/>
      <dgm:t>
        <a:bodyPr/>
        <a:lstStyle/>
        <a:p>
          <a:r>
            <a:rPr lang="ru-RU" dirty="0" smtClean="0"/>
            <a:t>Блок уроков</a:t>
          </a:r>
          <a:endParaRPr lang="ru-RU" dirty="0"/>
        </a:p>
      </dgm:t>
    </dgm:pt>
    <dgm:pt modelId="{DC34E7CA-4C98-47EF-A75F-2B723923080C}" type="parTrans" cxnId="{F574B677-4366-4C96-B420-113A395F2A83}">
      <dgm:prSet/>
      <dgm:spPr/>
      <dgm:t>
        <a:bodyPr/>
        <a:lstStyle/>
        <a:p>
          <a:endParaRPr lang="ru-RU"/>
        </a:p>
      </dgm:t>
    </dgm:pt>
    <dgm:pt modelId="{47AEC98A-D08E-4780-8BB1-601CD835621D}" type="sibTrans" cxnId="{F574B677-4366-4C96-B420-113A395F2A83}">
      <dgm:prSet/>
      <dgm:spPr/>
      <dgm:t>
        <a:bodyPr/>
        <a:lstStyle/>
        <a:p>
          <a:endParaRPr lang="ru-RU"/>
        </a:p>
      </dgm:t>
    </dgm:pt>
    <dgm:pt modelId="{3214B212-22FA-4991-9E35-4FAD0F0A084B}">
      <dgm:prSet phldrT="[Текст]"/>
      <dgm:spPr/>
      <dgm:t>
        <a:bodyPr/>
        <a:lstStyle/>
        <a:p>
          <a:r>
            <a:rPr lang="ru-RU" dirty="0" smtClean="0"/>
            <a:t>3.Применение </a:t>
          </a:r>
          <a:r>
            <a:rPr lang="ru-RU" smtClean="0"/>
            <a:t>и использование.</a:t>
          </a:r>
          <a:endParaRPr lang="ru-RU" dirty="0"/>
        </a:p>
      </dgm:t>
    </dgm:pt>
    <dgm:pt modelId="{116DFB15-98F5-448E-9843-C91A93D64AEB}" type="parTrans" cxnId="{768747BC-014F-4350-8821-56304353BF6B}">
      <dgm:prSet/>
      <dgm:spPr/>
      <dgm:t>
        <a:bodyPr/>
        <a:lstStyle/>
        <a:p>
          <a:endParaRPr lang="ru-RU"/>
        </a:p>
      </dgm:t>
    </dgm:pt>
    <dgm:pt modelId="{FB434787-BDFB-4F14-B6AB-8E072D9A15C1}" type="sibTrans" cxnId="{768747BC-014F-4350-8821-56304353BF6B}">
      <dgm:prSet/>
      <dgm:spPr/>
      <dgm:t>
        <a:bodyPr/>
        <a:lstStyle/>
        <a:p>
          <a:endParaRPr lang="ru-RU"/>
        </a:p>
      </dgm:t>
    </dgm:pt>
    <dgm:pt modelId="{8D6624B1-26CA-4393-A285-DD5350C2B4E7}">
      <dgm:prSet phldrT="[Текст]"/>
      <dgm:spPr/>
      <dgm:t>
        <a:bodyPr/>
        <a:lstStyle/>
        <a:p>
          <a:r>
            <a:rPr lang="ru-RU" dirty="0" smtClean="0"/>
            <a:t>2Составление алгоритма.</a:t>
          </a:r>
          <a:endParaRPr lang="ru-RU" dirty="0"/>
        </a:p>
      </dgm:t>
    </dgm:pt>
    <dgm:pt modelId="{DE9A70DF-1BE4-4B5C-8FBE-4D8CBBC55776}" type="parTrans" cxnId="{341FAD36-2DCD-43F1-9379-A31A4A3EBAC9}">
      <dgm:prSet/>
      <dgm:spPr/>
      <dgm:t>
        <a:bodyPr/>
        <a:lstStyle/>
        <a:p>
          <a:endParaRPr lang="ru-RU"/>
        </a:p>
      </dgm:t>
    </dgm:pt>
    <dgm:pt modelId="{804412B3-9E88-4370-B695-D672C07F8178}" type="sibTrans" cxnId="{341FAD36-2DCD-43F1-9379-A31A4A3EBAC9}">
      <dgm:prSet/>
      <dgm:spPr/>
      <dgm:t>
        <a:bodyPr/>
        <a:lstStyle/>
        <a:p>
          <a:endParaRPr lang="ru-RU"/>
        </a:p>
      </dgm:t>
    </dgm:pt>
    <dgm:pt modelId="{11AD47F9-67AE-4795-9883-7D15D00BEAA7}" type="pres">
      <dgm:prSet presAssocID="{56ABEBC6-A6D2-441B-A131-9E4C3DE291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79034E-0AB9-48F4-BB8C-C5B99B4CC711}" type="pres">
      <dgm:prSet presAssocID="{59AB3FAA-B6EF-4E2B-80F2-0839CD57FD3F}" presName="composite" presStyleCnt="0"/>
      <dgm:spPr/>
    </dgm:pt>
    <dgm:pt modelId="{D76C0A64-C39C-431C-A396-3615615327AF}" type="pres">
      <dgm:prSet presAssocID="{59AB3FAA-B6EF-4E2B-80F2-0839CD57FD3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C992E-61CD-466B-B062-9F445A15EFF1}" type="pres">
      <dgm:prSet presAssocID="{59AB3FAA-B6EF-4E2B-80F2-0839CD57FD3F}" presName="parSh" presStyleLbl="node1" presStyleIdx="0" presStyleCnt="3"/>
      <dgm:spPr/>
      <dgm:t>
        <a:bodyPr/>
        <a:lstStyle/>
        <a:p>
          <a:endParaRPr lang="ru-RU"/>
        </a:p>
      </dgm:t>
    </dgm:pt>
    <dgm:pt modelId="{3283A23E-BA91-4971-BA0B-10A4DFB230A5}" type="pres">
      <dgm:prSet presAssocID="{59AB3FAA-B6EF-4E2B-80F2-0839CD57FD3F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7C5CA-CB0C-41A0-A3E1-DB9AA6401E25}" type="pres">
      <dgm:prSet presAssocID="{D608326D-8E02-47ED-A11C-7ACEABA5E49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41BA4BF-217B-417A-80F7-79804091FE83}" type="pres">
      <dgm:prSet presAssocID="{D608326D-8E02-47ED-A11C-7ACEABA5E49C}" presName="connTx" presStyleLbl="sibTrans2D1" presStyleIdx="0" presStyleCnt="2"/>
      <dgm:spPr/>
      <dgm:t>
        <a:bodyPr/>
        <a:lstStyle/>
        <a:p>
          <a:endParaRPr lang="ru-RU"/>
        </a:p>
      </dgm:t>
    </dgm:pt>
    <dgm:pt modelId="{8253E550-520E-45C8-930A-0D933C88671E}" type="pres">
      <dgm:prSet presAssocID="{FAC44073-39C4-477C-AB4A-841CB9998F63}" presName="composite" presStyleCnt="0"/>
      <dgm:spPr/>
    </dgm:pt>
    <dgm:pt modelId="{93FB8B8B-746E-4A76-BF5F-05F21A6C2BF5}" type="pres">
      <dgm:prSet presAssocID="{FAC44073-39C4-477C-AB4A-841CB9998F6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B24FE-0E6A-4F81-A41E-7EB0F9DD8C98}" type="pres">
      <dgm:prSet presAssocID="{FAC44073-39C4-477C-AB4A-841CB9998F63}" presName="parSh" presStyleLbl="node1" presStyleIdx="1" presStyleCnt="3"/>
      <dgm:spPr/>
      <dgm:t>
        <a:bodyPr/>
        <a:lstStyle/>
        <a:p>
          <a:endParaRPr lang="ru-RU"/>
        </a:p>
      </dgm:t>
    </dgm:pt>
    <dgm:pt modelId="{4F355F58-CA61-4E55-836B-1D8E61F278BE}" type="pres">
      <dgm:prSet presAssocID="{FAC44073-39C4-477C-AB4A-841CB9998F63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2381E-55E3-4FBE-8B98-A028539732ED}" type="pres">
      <dgm:prSet presAssocID="{6CEE91E1-1887-49E7-8873-6CEFA18CE84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1F514BF-16A7-42E4-9379-DAE7DFD19562}" type="pres">
      <dgm:prSet presAssocID="{6CEE91E1-1887-49E7-8873-6CEFA18CE840}" presName="connTx" presStyleLbl="sibTrans2D1" presStyleIdx="1" presStyleCnt="2"/>
      <dgm:spPr/>
      <dgm:t>
        <a:bodyPr/>
        <a:lstStyle/>
        <a:p>
          <a:endParaRPr lang="ru-RU"/>
        </a:p>
      </dgm:t>
    </dgm:pt>
    <dgm:pt modelId="{1A925A5E-85D3-4324-89C7-A15689D6EB23}" type="pres">
      <dgm:prSet presAssocID="{07ED1466-2F17-4DC5-9831-F6264EDEA4FF}" presName="composite" presStyleCnt="0"/>
      <dgm:spPr/>
    </dgm:pt>
    <dgm:pt modelId="{42006736-2432-4429-B46B-4B706B972D28}" type="pres">
      <dgm:prSet presAssocID="{07ED1466-2F17-4DC5-9831-F6264EDEA4F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FE73A-B351-43C2-B1A5-FF0E5D6882AE}" type="pres">
      <dgm:prSet presAssocID="{07ED1466-2F17-4DC5-9831-F6264EDEA4FF}" presName="parSh" presStyleLbl="node1" presStyleIdx="2" presStyleCnt="3"/>
      <dgm:spPr/>
      <dgm:t>
        <a:bodyPr/>
        <a:lstStyle/>
        <a:p>
          <a:endParaRPr lang="ru-RU"/>
        </a:p>
      </dgm:t>
    </dgm:pt>
    <dgm:pt modelId="{CB3AEA40-F180-4DF3-82F0-909733F51E4F}" type="pres">
      <dgm:prSet presAssocID="{07ED1466-2F17-4DC5-9831-F6264EDEA4FF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BDABA4-D3FB-4FB4-80CB-5498DD465811}" type="presOf" srcId="{3214B212-22FA-4991-9E35-4FAD0F0A084B}" destId="{4F355F58-CA61-4E55-836B-1D8E61F278BE}" srcOrd="0" destOrd="2" presId="urn:microsoft.com/office/officeart/2005/8/layout/process3"/>
    <dgm:cxn modelId="{DD7C1B24-A118-4B44-9D06-DD87D32D26D0}" srcId="{56ABEBC6-A6D2-441B-A131-9E4C3DE29118}" destId="{59AB3FAA-B6EF-4E2B-80F2-0839CD57FD3F}" srcOrd="0" destOrd="0" parTransId="{FA6AFF74-32A0-4057-84CA-EA0E2E68460F}" sibTransId="{D608326D-8E02-47ED-A11C-7ACEABA5E49C}"/>
    <dgm:cxn modelId="{E6428367-5ED8-41B9-A015-8314465F8570}" type="presOf" srcId="{D608326D-8E02-47ED-A11C-7ACEABA5E49C}" destId="{D41BA4BF-217B-417A-80F7-79804091FE83}" srcOrd="1" destOrd="0" presId="urn:microsoft.com/office/officeart/2005/8/layout/process3"/>
    <dgm:cxn modelId="{768747BC-014F-4350-8821-56304353BF6B}" srcId="{FAC44073-39C4-477C-AB4A-841CB9998F63}" destId="{3214B212-22FA-4991-9E35-4FAD0F0A084B}" srcOrd="2" destOrd="0" parTransId="{116DFB15-98F5-448E-9843-C91A93D64AEB}" sibTransId="{FB434787-BDFB-4F14-B6AB-8E072D9A15C1}"/>
    <dgm:cxn modelId="{49407318-F51B-4780-99C1-FD800F246B82}" type="presOf" srcId="{8D6624B1-26CA-4393-A285-DD5350C2B4E7}" destId="{4F355F58-CA61-4E55-836B-1D8E61F278BE}" srcOrd="0" destOrd="1" presId="urn:microsoft.com/office/officeart/2005/8/layout/process3"/>
    <dgm:cxn modelId="{A9347059-B41E-4833-AB28-AD502D5B78AA}" type="presOf" srcId="{C878BDA8-F371-4813-BE08-7A178F99BD70}" destId="{4F355F58-CA61-4E55-836B-1D8E61F278BE}" srcOrd="0" destOrd="0" presId="urn:microsoft.com/office/officeart/2005/8/layout/process3"/>
    <dgm:cxn modelId="{D89A4ADB-D62A-4951-9239-C3BDA9D62117}" srcId="{FAC44073-39C4-477C-AB4A-841CB9998F63}" destId="{C878BDA8-F371-4813-BE08-7A178F99BD70}" srcOrd="0" destOrd="0" parTransId="{3FFD3AF1-7005-42AC-BCBC-8354A88FE4B6}" sibTransId="{4C294162-6C7F-4110-A252-2B686CBA875E}"/>
    <dgm:cxn modelId="{90A59D61-C67B-4FB4-9514-620FF7B0E33E}" type="presOf" srcId="{D2CB3A7B-B68E-4095-B55C-5A8A1CAC5ACC}" destId="{3283A23E-BA91-4971-BA0B-10A4DFB230A5}" srcOrd="0" destOrd="0" presId="urn:microsoft.com/office/officeart/2005/8/layout/process3"/>
    <dgm:cxn modelId="{341FAD36-2DCD-43F1-9379-A31A4A3EBAC9}" srcId="{FAC44073-39C4-477C-AB4A-841CB9998F63}" destId="{8D6624B1-26CA-4393-A285-DD5350C2B4E7}" srcOrd="1" destOrd="0" parTransId="{DE9A70DF-1BE4-4B5C-8FBE-4D8CBBC55776}" sibTransId="{804412B3-9E88-4370-B695-D672C07F8178}"/>
    <dgm:cxn modelId="{E34F24DC-7260-48E0-BE5B-52A334CF9486}" type="presOf" srcId="{59AB3FAA-B6EF-4E2B-80F2-0839CD57FD3F}" destId="{D76C0A64-C39C-431C-A396-3615615327AF}" srcOrd="0" destOrd="0" presId="urn:microsoft.com/office/officeart/2005/8/layout/process3"/>
    <dgm:cxn modelId="{AF87DE72-B7D1-4A72-A5C7-41649DCBDCD3}" type="presOf" srcId="{07ED1466-2F17-4DC5-9831-F6264EDEA4FF}" destId="{576FE73A-B351-43C2-B1A5-FF0E5D6882AE}" srcOrd="1" destOrd="0" presId="urn:microsoft.com/office/officeart/2005/8/layout/process3"/>
    <dgm:cxn modelId="{F3E2ED6C-05ED-46F6-88E8-367E6ECBBD9C}" type="presOf" srcId="{FAC44073-39C4-477C-AB4A-841CB9998F63}" destId="{4C4B24FE-0E6A-4F81-A41E-7EB0F9DD8C98}" srcOrd="1" destOrd="0" presId="urn:microsoft.com/office/officeart/2005/8/layout/process3"/>
    <dgm:cxn modelId="{1F00E661-5C8C-4D31-87C5-E5BD692814B2}" srcId="{59AB3FAA-B6EF-4E2B-80F2-0839CD57FD3F}" destId="{D2CB3A7B-B68E-4095-B55C-5A8A1CAC5ACC}" srcOrd="0" destOrd="0" parTransId="{1DE8F6B4-30FF-4822-B0A8-3260DED7FD1C}" sibTransId="{FAB10D62-7D4D-45B3-B5EA-1285FB36C21F}"/>
    <dgm:cxn modelId="{3126B639-E66E-4F12-A3E7-8F75626D2F8B}" srcId="{56ABEBC6-A6D2-441B-A131-9E4C3DE29118}" destId="{07ED1466-2F17-4DC5-9831-F6264EDEA4FF}" srcOrd="2" destOrd="0" parTransId="{1EEF37CD-371B-4F76-9396-F36662F5BFF0}" sibTransId="{D0DE91E1-3E77-4FF6-A902-541A3E3EA13D}"/>
    <dgm:cxn modelId="{1F40BF9E-6858-40C7-ABA4-EDCA4686D9AA}" type="presOf" srcId="{6CEE91E1-1887-49E7-8873-6CEFA18CE840}" destId="{71F514BF-16A7-42E4-9379-DAE7DFD19562}" srcOrd="1" destOrd="0" presId="urn:microsoft.com/office/officeart/2005/8/layout/process3"/>
    <dgm:cxn modelId="{EFB21C13-3080-4C22-844F-3E73664CFCA9}" type="presOf" srcId="{6D900AEC-8077-4E3D-8749-08414B293818}" destId="{CB3AEA40-F180-4DF3-82F0-909733F51E4F}" srcOrd="0" destOrd="0" presId="urn:microsoft.com/office/officeart/2005/8/layout/process3"/>
    <dgm:cxn modelId="{A1F40305-5A2D-4B0E-9EE4-5FBF85C1D269}" type="presOf" srcId="{6CEE91E1-1887-49E7-8873-6CEFA18CE840}" destId="{05E2381E-55E3-4FBE-8B98-A028539732ED}" srcOrd="0" destOrd="0" presId="urn:microsoft.com/office/officeart/2005/8/layout/process3"/>
    <dgm:cxn modelId="{17D36B04-691B-444D-8462-934B0CAB872B}" type="presOf" srcId="{59AB3FAA-B6EF-4E2B-80F2-0839CD57FD3F}" destId="{4D9C992E-61CD-466B-B062-9F445A15EFF1}" srcOrd="1" destOrd="0" presId="urn:microsoft.com/office/officeart/2005/8/layout/process3"/>
    <dgm:cxn modelId="{F574B677-4366-4C96-B420-113A395F2A83}" srcId="{07ED1466-2F17-4DC5-9831-F6264EDEA4FF}" destId="{6D900AEC-8077-4E3D-8749-08414B293818}" srcOrd="0" destOrd="0" parTransId="{DC34E7CA-4C98-47EF-A75F-2B723923080C}" sibTransId="{47AEC98A-D08E-4780-8BB1-601CD835621D}"/>
    <dgm:cxn modelId="{18318B03-2363-48C7-A6E7-0DA57AF3D31C}" type="presOf" srcId="{D608326D-8E02-47ED-A11C-7ACEABA5E49C}" destId="{4147C5CA-CB0C-41A0-A3E1-DB9AA6401E25}" srcOrd="0" destOrd="0" presId="urn:microsoft.com/office/officeart/2005/8/layout/process3"/>
    <dgm:cxn modelId="{AAA32808-43CD-488C-B4AB-6542E28A8F30}" srcId="{56ABEBC6-A6D2-441B-A131-9E4C3DE29118}" destId="{FAC44073-39C4-477C-AB4A-841CB9998F63}" srcOrd="1" destOrd="0" parTransId="{52377394-3A26-4E6D-AEBA-6837AE0270BA}" sibTransId="{6CEE91E1-1887-49E7-8873-6CEFA18CE840}"/>
    <dgm:cxn modelId="{DC8F017A-3033-45D4-90AE-574005DB10DB}" type="presOf" srcId="{56ABEBC6-A6D2-441B-A131-9E4C3DE29118}" destId="{11AD47F9-67AE-4795-9883-7D15D00BEAA7}" srcOrd="0" destOrd="0" presId="urn:microsoft.com/office/officeart/2005/8/layout/process3"/>
    <dgm:cxn modelId="{8A12AB63-3D27-48B0-B560-555F33208E94}" type="presOf" srcId="{FAC44073-39C4-477C-AB4A-841CB9998F63}" destId="{93FB8B8B-746E-4A76-BF5F-05F21A6C2BF5}" srcOrd="0" destOrd="0" presId="urn:microsoft.com/office/officeart/2005/8/layout/process3"/>
    <dgm:cxn modelId="{652BFDA3-1212-414F-B5DA-A65995E1137B}" type="presOf" srcId="{07ED1466-2F17-4DC5-9831-F6264EDEA4FF}" destId="{42006736-2432-4429-B46B-4B706B972D28}" srcOrd="0" destOrd="0" presId="urn:microsoft.com/office/officeart/2005/8/layout/process3"/>
    <dgm:cxn modelId="{5FDEED37-9263-4DED-A14E-D9DB490B1C5D}" type="presParOf" srcId="{11AD47F9-67AE-4795-9883-7D15D00BEAA7}" destId="{5079034E-0AB9-48F4-BB8C-C5B99B4CC711}" srcOrd="0" destOrd="0" presId="urn:microsoft.com/office/officeart/2005/8/layout/process3"/>
    <dgm:cxn modelId="{6814AD57-C9F0-4F22-BE92-EE1B9D05A460}" type="presParOf" srcId="{5079034E-0AB9-48F4-BB8C-C5B99B4CC711}" destId="{D76C0A64-C39C-431C-A396-3615615327AF}" srcOrd="0" destOrd="0" presId="urn:microsoft.com/office/officeart/2005/8/layout/process3"/>
    <dgm:cxn modelId="{58600631-5E01-4B87-A779-A75E51904C8E}" type="presParOf" srcId="{5079034E-0AB9-48F4-BB8C-C5B99B4CC711}" destId="{4D9C992E-61CD-466B-B062-9F445A15EFF1}" srcOrd="1" destOrd="0" presId="urn:microsoft.com/office/officeart/2005/8/layout/process3"/>
    <dgm:cxn modelId="{1184F434-653B-46EF-910A-AD5202E1BA9A}" type="presParOf" srcId="{5079034E-0AB9-48F4-BB8C-C5B99B4CC711}" destId="{3283A23E-BA91-4971-BA0B-10A4DFB230A5}" srcOrd="2" destOrd="0" presId="urn:microsoft.com/office/officeart/2005/8/layout/process3"/>
    <dgm:cxn modelId="{361344C7-3AA1-457B-9A07-487E93A827F1}" type="presParOf" srcId="{11AD47F9-67AE-4795-9883-7D15D00BEAA7}" destId="{4147C5CA-CB0C-41A0-A3E1-DB9AA6401E25}" srcOrd="1" destOrd="0" presId="urn:microsoft.com/office/officeart/2005/8/layout/process3"/>
    <dgm:cxn modelId="{52FA5CE8-216F-4C98-99DB-0BE598501909}" type="presParOf" srcId="{4147C5CA-CB0C-41A0-A3E1-DB9AA6401E25}" destId="{D41BA4BF-217B-417A-80F7-79804091FE83}" srcOrd="0" destOrd="0" presId="urn:microsoft.com/office/officeart/2005/8/layout/process3"/>
    <dgm:cxn modelId="{CA37B4C6-433D-4775-9298-8A5868E744B5}" type="presParOf" srcId="{11AD47F9-67AE-4795-9883-7D15D00BEAA7}" destId="{8253E550-520E-45C8-930A-0D933C88671E}" srcOrd="2" destOrd="0" presId="urn:microsoft.com/office/officeart/2005/8/layout/process3"/>
    <dgm:cxn modelId="{BA321703-1940-413E-9FFB-D5BF15638EC9}" type="presParOf" srcId="{8253E550-520E-45C8-930A-0D933C88671E}" destId="{93FB8B8B-746E-4A76-BF5F-05F21A6C2BF5}" srcOrd="0" destOrd="0" presId="urn:microsoft.com/office/officeart/2005/8/layout/process3"/>
    <dgm:cxn modelId="{EBEB9E92-BD10-4DED-8532-1A66330BEA5E}" type="presParOf" srcId="{8253E550-520E-45C8-930A-0D933C88671E}" destId="{4C4B24FE-0E6A-4F81-A41E-7EB0F9DD8C98}" srcOrd="1" destOrd="0" presId="urn:microsoft.com/office/officeart/2005/8/layout/process3"/>
    <dgm:cxn modelId="{1BEE7C4F-0C22-454B-BBF6-5B38C7E87DCF}" type="presParOf" srcId="{8253E550-520E-45C8-930A-0D933C88671E}" destId="{4F355F58-CA61-4E55-836B-1D8E61F278BE}" srcOrd="2" destOrd="0" presId="urn:microsoft.com/office/officeart/2005/8/layout/process3"/>
    <dgm:cxn modelId="{7EC406E7-FC77-41B3-99DB-BB1DB0280BA1}" type="presParOf" srcId="{11AD47F9-67AE-4795-9883-7D15D00BEAA7}" destId="{05E2381E-55E3-4FBE-8B98-A028539732ED}" srcOrd="3" destOrd="0" presId="urn:microsoft.com/office/officeart/2005/8/layout/process3"/>
    <dgm:cxn modelId="{625560C1-9693-44E1-B817-E9E28DFF9B6C}" type="presParOf" srcId="{05E2381E-55E3-4FBE-8B98-A028539732ED}" destId="{71F514BF-16A7-42E4-9379-DAE7DFD19562}" srcOrd="0" destOrd="0" presId="urn:microsoft.com/office/officeart/2005/8/layout/process3"/>
    <dgm:cxn modelId="{62F58618-2825-4D08-A708-D63E1077F4E2}" type="presParOf" srcId="{11AD47F9-67AE-4795-9883-7D15D00BEAA7}" destId="{1A925A5E-85D3-4324-89C7-A15689D6EB23}" srcOrd="4" destOrd="0" presId="urn:microsoft.com/office/officeart/2005/8/layout/process3"/>
    <dgm:cxn modelId="{E43EA2A2-BA86-438E-84BF-CD499830C5E1}" type="presParOf" srcId="{1A925A5E-85D3-4324-89C7-A15689D6EB23}" destId="{42006736-2432-4429-B46B-4B706B972D28}" srcOrd="0" destOrd="0" presId="urn:microsoft.com/office/officeart/2005/8/layout/process3"/>
    <dgm:cxn modelId="{F44A41A6-8F77-4555-9AA4-C487E449DE67}" type="presParOf" srcId="{1A925A5E-85D3-4324-89C7-A15689D6EB23}" destId="{576FE73A-B351-43C2-B1A5-FF0E5D6882AE}" srcOrd="1" destOrd="0" presId="urn:microsoft.com/office/officeart/2005/8/layout/process3"/>
    <dgm:cxn modelId="{DC7A5CF0-0FE7-4518-95BC-D724A6823CCC}" type="presParOf" srcId="{1A925A5E-85D3-4324-89C7-A15689D6EB23}" destId="{CB3AEA40-F180-4DF3-82F0-909733F51E4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6F1D4-183C-4719-A5F7-77CC3DAE3A8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994F34F-E362-4283-873B-107108643EB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Измеряемый глагол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(Действие из ФГОС)</a:t>
          </a: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1. Изучи  проблему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индивидуализациии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/>
        </a:p>
      </dgm:t>
    </dgm:pt>
    <dgm:pt modelId="{17EFD624-E881-498D-A74A-5CF756642E39}" type="parTrans" cxnId="{8494D0CF-C676-428B-9149-B4A03DB7CE63}">
      <dgm:prSet/>
      <dgm:spPr/>
      <dgm:t>
        <a:bodyPr/>
        <a:lstStyle/>
        <a:p>
          <a:endParaRPr lang="ru-RU"/>
        </a:p>
      </dgm:t>
    </dgm:pt>
    <dgm:pt modelId="{7EE04368-E9CD-4167-9E01-F88D55FFBD12}" type="sibTrans" cxnId="{8494D0CF-C676-428B-9149-B4A03DB7CE63}">
      <dgm:prSet/>
      <dgm:spPr/>
      <dgm:t>
        <a:bodyPr/>
        <a:lstStyle/>
        <a:p>
          <a:endParaRPr lang="ru-RU"/>
        </a:p>
      </dgm:t>
    </dgm:pt>
    <dgm:pt modelId="{B1781B86-8F10-4E4B-83F8-F6188AA594E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Где найти информацию: </a:t>
          </a: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1. Изучить материал, прочитав статью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https://xn--i1abbnckbmcl9fb.xn--p1ai/%D1%81%D1%82%D0%B0%D1%82%D1%8C%D0%B8/657293/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2. Посмотри видео лекцию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Т. М. Ковалевой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3.Прочитай книгу Николая Бердяева «Философия субъективности»  </a:t>
          </a:r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r>
            <a:rPr lang="ru-RU" sz="500" dirty="0" smtClean="0"/>
            <a:t> </a:t>
          </a:r>
          <a:endParaRPr lang="ru-RU" sz="500" dirty="0"/>
        </a:p>
      </dgm:t>
    </dgm:pt>
    <dgm:pt modelId="{8F628AB5-1702-472D-AE3B-FD6EAD087C8A}" type="parTrans" cxnId="{98892C6D-53F4-4CE9-9C67-40761627CE8D}">
      <dgm:prSet/>
      <dgm:spPr/>
      <dgm:t>
        <a:bodyPr/>
        <a:lstStyle/>
        <a:p>
          <a:endParaRPr lang="ru-RU"/>
        </a:p>
      </dgm:t>
    </dgm:pt>
    <dgm:pt modelId="{BC2FEB51-5AC1-4298-904B-07367BFFAC9C}" type="sibTrans" cxnId="{98892C6D-53F4-4CE9-9C67-40761627CE8D}">
      <dgm:prSet/>
      <dgm:spPr/>
      <dgm:t>
        <a:bodyPr/>
        <a:lstStyle/>
        <a:p>
          <a:endParaRPr lang="ru-RU"/>
        </a:p>
      </dgm:t>
    </dgm:pt>
    <dgm:pt modelId="{194AD480-C7E3-405D-97D7-271379501887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Результат:  </a:t>
          </a: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Продукт : </a:t>
          </a: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1. Составь глоссарий по теме, включив понятия: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Индивидуализация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Индивидуальный подход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Принцип индивидуализации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Социализация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Субъективизм </a:t>
          </a: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2. Составь алгоритм  разметки образовательного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контента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3. Составь  урок используя алгоритм.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4. Обсуди урок с коллегами .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5. Получи экспертную оценку от коллег. </a:t>
          </a:r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r>
            <a:rPr lang="ru-RU" sz="700" dirty="0" smtClean="0"/>
            <a:t> </a:t>
          </a:r>
          <a:endParaRPr lang="ru-RU" sz="700" dirty="0"/>
        </a:p>
      </dgm:t>
    </dgm:pt>
    <dgm:pt modelId="{005AA03F-5CED-4EF9-B1CC-F781ED71F353}" type="parTrans" cxnId="{71363A1C-5BBA-4FD2-973B-1A12F5B72952}">
      <dgm:prSet/>
      <dgm:spPr/>
      <dgm:t>
        <a:bodyPr/>
        <a:lstStyle/>
        <a:p>
          <a:endParaRPr lang="ru-RU"/>
        </a:p>
      </dgm:t>
    </dgm:pt>
    <dgm:pt modelId="{E039B0D5-FF1D-401D-86DD-DBA4C1B1DFB2}" type="sibTrans" cxnId="{71363A1C-5BBA-4FD2-973B-1A12F5B72952}">
      <dgm:prSet/>
      <dgm:spPr/>
      <dgm:t>
        <a:bodyPr/>
        <a:lstStyle/>
        <a:p>
          <a:endParaRPr lang="ru-RU"/>
        </a:p>
      </dgm:t>
    </dgm:pt>
    <dgm:pt modelId="{71CFE24C-FA90-4966-A23C-634A1A861EB2}">
      <dgm:prSet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Оценка: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 Задание оценивается в 2 балла, если допущена одна ошибка -1б., если две ошибки -0 б.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2. Задание оценивается в 3б.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3. Задание оценивается в 3 б.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4-5 задание оценивается в 6 б.</a:t>
          </a: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Итого 14б.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13-14- «5»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11-12- «4»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7-10- «3»</a:t>
          </a: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endParaRPr lang="ru-RU" sz="700" dirty="0" smtClean="0"/>
        </a:p>
        <a:p>
          <a:r>
            <a:rPr lang="ru-RU" sz="700" dirty="0" smtClean="0"/>
            <a:t> </a:t>
          </a:r>
          <a:endParaRPr lang="ru-RU" sz="700" dirty="0"/>
        </a:p>
      </dgm:t>
    </dgm:pt>
    <dgm:pt modelId="{7F6A7A9F-3811-4357-A48F-EB12F8B5E4FF}" type="parTrans" cxnId="{45E2A26F-8122-4605-BC51-B583AE3D0468}">
      <dgm:prSet/>
      <dgm:spPr/>
      <dgm:t>
        <a:bodyPr/>
        <a:lstStyle/>
        <a:p>
          <a:endParaRPr lang="ru-RU"/>
        </a:p>
      </dgm:t>
    </dgm:pt>
    <dgm:pt modelId="{A8ABA665-3859-4A48-AF5E-6B834EF0017D}" type="sibTrans" cxnId="{45E2A26F-8122-4605-BC51-B583AE3D0468}">
      <dgm:prSet/>
      <dgm:spPr/>
      <dgm:t>
        <a:bodyPr/>
        <a:lstStyle/>
        <a:p>
          <a:endParaRPr lang="ru-RU"/>
        </a:p>
      </dgm:t>
    </dgm:pt>
    <dgm:pt modelId="{5ED5319F-E043-4F64-A1E2-8437AF3A61E2}" type="pres">
      <dgm:prSet presAssocID="{0996F1D4-183C-4719-A5F7-77CC3DAE3A8F}" presName="Name0" presStyleCnt="0">
        <dgm:presLayoutVars>
          <dgm:dir/>
          <dgm:resizeHandles val="exact"/>
        </dgm:presLayoutVars>
      </dgm:prSet>
      <dgm:spPr/>
    </dgm:pt>
    <dgm:pt modelId="{4F71DE24-9780-4F39-B5C9-68E72612DEBC}" type="pres">
      <dgm:prSet presAssocID="{9994F34F-E362-4283-873B-107108643EB9}" presName="node" presStyleLbl="node1" presStyleIdx="0" presStyleCnt="4" custScaleY="403085" custLinFactNeighborX="-887" custLinFactNeighborY="5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5B2F2-4690-4271-B272-AF3189F1E2FF}" type="pres">
      <dgm:prSet presAssocID="{7EE04368-E9CD-4167-9E01-F88D55FFBD1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2BC5395-3A57-458B-8070-1CEBB3DE49B1}" type="pres">
      <dgm:prSet presAssocID="{7EE04368-E9CD-4167-9E01-F88D55FFBD1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37FC7AF-24AB-4531-83E6-ED23B574C86E}" type="pres">
      <dgm:prSet presAssocID="{B1781B86-8F10-4E4B-83F8-F6188AA594E4}" presName="node" presStyleLbl="node1" presStyleIdx="1" presStyleCnt="4" custScaleX="117754" custScaleY="403085" custLinFactNeighborX="8125" custLinFactNeighborY="-7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22D2D-61CD-4BBE-8B94-E20538E2B07F}" type="pres">
      <dgm:prSet presAssocID="{BC2FEB51-5AC1-4298-904B-07367BFFAC9C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F4B68E2-2234-4FAA-8519-5724D9986CC7}" type="pres">
      <dgm:prSet presAssocID="{BC2FEB51-5AC1-4298-904B-07367BFFAC9C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C17B325-60F0-4614-B101-3BE8D4E512E3}" type="pres">
      <dgm:prSet presAssocID="{194AD480-C7E3-405D-97D7-271379501887}" presName="node" presStyleLbl="node1" presStyleIdx="2" presStyleCnt="4" custScaleX="142199" custScaleY="403085" custLinFactNeighborX="11603" custLinFactNeighborY="2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F3FB0-71D2-46C8-970C-27FF91A2166C}" type="pres">
      <dgm:prSet presAssocID="{E039B0D5-FF1D-401D-86DD-DBA4C1B1DFB2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31C88BE-B99C-410A-8F20-726BC01BB91C}" type="pres">
      <dgm:prSet presAssocID="{E039B0D5-FF1D-401D-86DD-DBA4C1B1DFB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A9E965B-DD03-46AF-B145-2E04E2103A22}" type="pres">
      <dgm:prSet presAssocID="{71CFE24C-FA90-4966-A23C-634A1A861EB2}" presName="node" presStyleLbl="node1" presStyleIdx="3" presStyleCnt="4" custScaleX="149138" custScaleY="403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598AD0-92D1-4E59-9A1F-1A5993458A75}" type="presOf" srcId="{BC2FEB51-5AC1-4298-904B-07367BFFAC9C}" destId="{3F4B68E2-2234-4FAA-8519-5724D9986CC7}" srcOrd="1" destOrd="0" presId="urn:microsoft.com/office/officeart/2005/8/layout/process1"/>
    <dgm:cxn modelId="{2F1277F0-C8A1-4557-A08F-70B3677DB328}" type="presOf" srcId="{9994F34F-E362-4283-873B-107108643EB9}" destId="{4F71DE24-9780-4F39-B5C9-68E72612DEBC}" srcOrd="0" destOrd="0" presId="urn:microsoft.com/office/officeart/2005/8/layout/process1"/>
    <dgm:cxn modelId="{BD3DEDEF-9DAB-43C5-85E8-44F062D3EF58}" type="presOf" srcId="{E039B0D5-FF1D-401D-86DD-DBA4C1B1DFB2}" destId="{531C88BE-B99C-410A-8F20-726BC01BB91C}" srcOrd="1" destOrd="0" presId="urn:microsoft.com/office/officeart/2005/8/layout/process1"/>
    <dgm:cxn modelId="{2B05EE31-F5E7-435E-AC1B-B433DD936ED9}" type="presOf" srcId="{BC2FEB51-5AC1-4298-904B-07367BFFAC9C}" destId="{F0E22D2D-61CD-4BBE-8B94-E20538E2B07F}" srcOrd="0" destOrd="0" presId="urn:microsoft.com/office/officeart/2005/8/layout/process1"/>
    <dgm:cxn modelId="{8494D0CF-C676-428B-9149-B4A03DB7CE63}" srcId="{0996F1D4-183C-4719-A5F7-77CC3DAE3A8F}" destId="{9994F34F-E362-4283-873B-107108643EB9}" srcOrd="0" destOrd="0" parTransId="{17EFD624-E881-498D-A74A-5CF756642E39}" sibTransId="{7EE04368-E9CD-4167-9E01-F88D55FFBD12}"/>
    <dgm:cxn modelId="{65AA3938-5BEA-426B-A411-CA487F522A38}" type="presOf" srcId="{7EE04368-E9CD-4167-9E01-F88D55FFBD12}" destId="{CC65B2F2-4690-4271-B272-AF3189F1E2FF}" srcOrd="0" destOrd="0" presId="urn:microsoft.com/office/officeart/2005/8/layout/process1"/>
    <dgm:cxn modelId="{162849DD-99A5-42A6-BA3D-3B755AD547D0}" type="presOf" srcId="{194AD480-C7E3-405D-97D7-271379501887}" destId="{6C17B325-60F0-4614-B101-3BE8D4E512E3}" srcOrd="0" destOrd="0" presId="urn:microsoft.com/office/officeart/2005/8/layout/process1"/>
    <dgm:cxn modelId="{45E2A26F-8122-4605-BC51-B583AE3D0468}" srcId="{0996F1D4-183C-4719-A5F7-77CC3DAE3A8F}" destId="{71CFE24C-FA90-4966-A23C-634A1A861EB2}" srcOrd="3" destOrd="0" parTransId="{7F6A7A9F-3811-4357-A48F-EB12F8B5E4FF}" sibTransId="{A8ABA665-3859-4A48-AF5E-6B834EF0017D}"/>
    <dgm:cxn modelId="{AC3D594A-12AC-4121-8094-F1C5A65BDA70}" type="presOf" srcId="{71CFE24C-FA90-4966-A23C-634A1A861EB2}" destId="{4A9E965B-DD03-46AF-B145-2E04E2103A22}" srcOrd="0" destOrd="0" presId="urn:microsoft.com/office/officeart/2005/8/layout/process1"/>
    <dgm:cxn modelId="{DDCFF51A-8A44-40B3-AA15-C318F98883AE}" type="presOf" srcId="{E039B0D5-FF1D-401D-86DD-DBA4C1B1DFB2}" destId="{8D3F3FB0-71D2-46C8-970C-27FF91A2166C}" srcOrd="0" destOrd="0" presId="urn:microsoft.com/office/officeart/2005/8/layout/process1"/>
    <dgm:cxn modelId="{43BDCE5A-709E-4415-89F5-1FBD245127FC}" type="presOf" srcId="{0996F1D4-183C-4719-A5F7-77CC3DAE3A8F}" destId="{5ED5319F-E043-4F64-A1E2-8437AF3A61E2}" srcOrd="0" destOrd="0" presId="urn:microsoft.com/office/officeart/2005/8/layout/process1"/>
    <dgm:cxn modelId="{9ABD805F-31B4-4A20-ABE4-DFAEB469F3E7}" type="presOf" srcId="{B1781B86-8F10-4E4B-83F8-F6188AA594E4}" destId="{A37FC7AF-24AB-4531-83E6-ED23B574C86E}" srcOrd="0" destOrd="0" presId="urn:microsoft.com/office/officeart/2005/8/layout/process1"/>
    <dgm:cxn modelId="{71363A1C-5BBA-4FD2-973B-1A12F5B72952}" srcId="{0996F1D4-183C-4719-A5F7-77CC3DAE3A8F}" destId="{194AD480-C7E3-405D-97D7-271379501887}" srcOrd="2" destOrd="0" parTransId="{005AA03F-5CED-4EF9-B1CC-F781ED71F353}" sibTransId="{E039B0D5-FF1D-401D-86DD-DBA4C1B1DFB2}"/>
    <dgm:cxn modelId="{792231E9-D418-4D86-B32E-F6372E85074F}" type="presOf" srcId="{7EE04368-E9CD-4167-9E01-F88D55FFBD12}" destId="{42BC5395-3A57-458B-8070-1CEBB3DE49B1}" srcOrd="1" destOrd="0" presId="urn:microsoft.com/office/officeart/2005/8/layout/process1"/>
    <dgm:cxn modelId="{98892C6D-53F4-4CE9-9C67-40761627CE8D}" srcId="{0996F1D4-183C-4719-A5F7-77CC3DAE3A8F}" destId="{B1781B86-8F10-4E4B-83F8-F6188AA594E4}" srcOrd="1" destOrd="0" parTransId="{8F628AB5-1702-472D-AE3B-FD6EAD087C8A}" sibTransId="{BC2FEB51-5AC1-4298-904B-07367BFFAC9C}"/>
    <dgm:cxn modelId="{C96672DA-CED7-4E52-B9C5-14340984D688}" type="presParOf" srcId="{5ED5319F-E043-4F64-A1E2-8437AF3A61E2}" destId="{4F71DE24-9780-4F39-B5C9-68E72612DEBC}" srcOrd="0" destOrd="0" presId="urn:microsoft.com/office/officeart/2005/8/layout/process1"/>
    <dgm:cxn modelId="{25E5CDDC-1507-45BE-8C66-F204D161AF00}" type="presParOf" srcId="{5ED5319F-E043-4F64-A1E2-8437AF3A61E2}" destId="{CC65B2F2-4690-4271-B272-AF3189F1E2FF}" srcOrd="1" destOrd="0" presId="urn:microsoft.com/office/officeart/2005/8/layout/process1"/>
    <dgm:cxn modelId="{360FA8FE-CE02-435B-B5ED-FDF684D67CBB}" type="presParOf" srcId="{CC65B2F2-4690-4271-B272-AF3189F1E2FF}" destId="{42BC5395-3A57-458B-8070-1CEBB3DE49B1}" srcOrd="0" destOrd="0" presId="urn:microsoft.com/office/officeart/2005/8/layout/process1"/>
    <dgm:cxn modelId="{2D9ED5B8-4748-48BB-ACCA-22E8051ABB99}" type="presParOf" srcId="{5ED5319F-E043-4F64-A1E2-8437AF3A61E2}" destId="{A37FC7AF-24AB-4531-83E6-ED23B574C86E}" srcOrd="2" destOrd="0" presId="urn:microsoft.com/office/officeart/2005/8/layout/process1"/>
    <dgm:cxn modelId="{901A217D-3FB5-4C59-9776-7DBB9B5A3518}" type="presParOf" srcId="{5ED5319F-E043-4F64-A1E2-8437AF3A61E2}" destId="{F0E22D2D-61CD-4BBE-8B94-E20538E2B07F}" srcOrd="3" destOrd="0" presId="urn:microsoft.com/office/officeart/2005/8/layout/process1"/>
    <dgm:cxn modelId="{7FF548B0-A91B-44B2-9AA2-B5554D683B68}" type="presParOf" srcId="{F0E22D2D-61CD-4BBE-8B94-E20538E2B07F}" destId="{3F4B68E2-2234-4FAA-8519-5724D9986CC7}" srcOrd="0" destOrd="0" presId="urn:microsoft.com/office/officeart/2005/8/layout/process1"/>
    <dgm:cxn modelId="{EACAFA58-F53E-4F8B-A341-427325E46534}" type="presParOf" srcId="{5ED5319F-E043-4F64-A1E2-8437AF3A61E2}" destId="{6C17B325-60F0-4614-B101-3BE8D4E512E3}" srcOrd="4" destOrd="0" presId="urn:microsoft.com/office/officeart/2005/8/layout/process1"/>
    <dgm:cxn modelId="{4C26F3B7-CEF0-4CD0-BA21-BF0C4A7DE52D}" type="presParOf" srcId="{5ED5319F-E043-4F64-A1E2-8437AF3A61E2}" destId="{8D3F3FB0-71D2-46C8-970C-27FF91A2166C}" srcOrd="5" destOrd="0" presId="urn:microsoft.com/office/officeart/2005/8/layout/process1"/>
    <dgm:cxn modelId="{142A0629-9402-454D-BECF-FFEA5558764B}" type="presParOf" srcId="{8D3F3FB0-71D2-46C8-970C-27FF91A2166C}" destId="{531C88BE-B99C-410A-8F20-726BC01BB91C}" srcOrd="0" destOrd="0" presId="urn:microsoft.com/office/officeart/2005/8/layout/process1"/>
    <dgm:cxn modelId="{C2CABFF1-CD1B-4760-B4FA-DFB09C1C330E}" type="presParOf" srcId="{5ED5319F-E043-4F64-A1E2-8437AF3A61E2}" destId="{4A9E965B-DD03-46AF-B145-2E04E2103A2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9C992E-61CD-466B-B062-9F445A15EFF1}">
      <dsp:nvSpPr>
        <dsp:cNvPr id="0" name=""/>
        <dsp:cNvSpPr/>
      </dsp:nvSpPr>
      <dsp:spPr>
        <a:xfrm>
          <a:off x="4087" y="1156744"/>
          <a:ext cx="1858723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Мотивация</a:t>
          </a:r>
          <a:endParaRPr lang="ru-RU" sz="1500" kern="1200" dirty="0"/>
        </a:p>
      </dsp:txBody>
      <dsp:txXfrm>
        <a:off x="4087" y="1156744"/>
        <a:ext cx="1858723" cy="432000"/>
      </dsp:txXfrm>
    </dsp:sp>
    <dsp:sp modelId="{3283A23E-BA91-4971-BA0B-10A4DFB230A5}">
      <dsp:nvSpPr>
        <dsp:cNvPr id="0" name=""/>
        <dsp:cNvSpPr/>
      </dsp:nvSpPr>
      <dsp:spPr>
        <a:xfrm>
          <a:off x="384790" y="1588744"/>
          <a:ext cx="1858723" cy="164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Зачем?</a:t>
          </a:r>
          <a:endParaRPr lang="ru-RU" sz="1500" kern="1200" dirty="0"/>
        </a:p>
      </dsp:txBody>
      <dsp:txXfrm>
        <a:off x="384790" y="1588744"/>
        <a:ext cx="1858723" cy="1647000"/>
      </dsp:txXfrm>
    </dsp:sp>
    <dsp:sp modelId="{4147C5CA-CB0C-41A0-A3E1-DB9AA6401E25}">
      <dsp:nvSpPr>
        <dsp:cNvPr id="0" name=""/>
        <dsp:cNvSpPr/>
      </dsp:nvSpPr>
      <dsp:spPr>
        <a:xfrm>
          <a:off x="2144587" y="1141359"/>
          <a:ext cx="597364" cy="462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144587" y="1141359"/>
        <a:ext cx="597364" cy="462768"/>
      </dsp:txXfrm>
    </dsp:sp>
    <dsp:sp modelId="{4C4B24FE-0E6A-4F81-A41E-7EB0F9DD8C98}">
      <dsp:nvSpPr>
        <dsp:cNvPr id="0" name=""/>
        <dsp:cNvSpPr/>
      </dsp:nvSpPr>
      <dsp:spPr>
        <a:xfrm>
          <a:off x="2989914" y="1156744"/>
          <a:ext cx="1858723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Как?</a:t>
          </a:r>
          <a:endParaRPr lang="ru-RU" sz="1500" kern="1200" dirty="0"/>
        </a:p>
      </dsp:txBody>
      <dsp:txXfrm>
        <a:off x="2989914" y="1156744"/>
        <a:ext cx="1858723" cy="432000"/>
      </dsp:txXfrm>
    </dsp:sp>
    <dsp:sp modelId="{4F355F58-CA61-4E55-836B-1D8E61F278BE}">
      <dsp:nvSpPr>
        <dsp:cNvPr id="0" name=""/>
        <dsp:cNvSpPr/>
      </dsp:nvSpPr>
      <dsp:spPr>
        <a:xfrm>
          <a:off x="3370617" y="1588744"/>
          <a:ext cx="1858723" cy="164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1. Изучение темы.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2Составление алгоритма.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3.Применение </a:t>
          </a:r>
          <a:r>
            <a:rPr lang="ru-RU" sz="1500" kern="1200" smtClean="0"/>
            <a:t>и использование.</a:t>
          </a:r>
          <a:endParaRPr lang="ru-RU" sz="1500" kern="1200" dirty="0"/>
        </a:p>
      </dsp:txBody>
      <dsp:txXfrm>
        <a:off x="3370617" y="1588744"/>
        <a:ext cx="1858723" cy="1647000"/>
      </dsp:txXfrm>
    </dsp:sp>
    <dsp:sp modelId="{05E2381E-55E3-4FBE-8B98-A028539732ED}">
      <dsp:nvSpPr>
        <dsp:cNvPr id="0" name=""/>
        <dsp:cNvSpPr/>
      </dsp:nvSpPr>
      <dsp:spPr>
        <a:xfrm>
          <a:off x="5130414" y="1141359"/>
          <a:ext cx="597364" cy="462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130414" y="1141359"/>
        <a:ext cx="597364" cy="462768"/>
      </dsp:txXfrm>
    </dsp:sp>
    <dsp:sp modelId="{576FE73A-B351-43C2-B1A5-FF0E5D6882AE}">
      <dsp:nvSpPr>
        <dsp:cNvPr id="0" name=""/>
        <dsp:cNvSpPr/>
      </dsp:nvSpPr>
      <dsp:spPr>
        <a:xfrm>
          <a:off x="5975741" y="1156744"/>
          <a:ext cx="1858723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Продукт</a:t>
          </a:r>
          <a:endParaRPr lang="ru-RU" sz="1500" kern="1200" dirty="0"/>
        </a:p>
      </dsp:txBody>
      <dsp:txXfrm>
        <a:off x="5975741" y="1156744"/>
        <a:ext cx="1858723" cy="432000"/>
      </dsp:txXfrm>
    </dsp:sp>
    <dsp:sp modelId="{CB3AEA40-F180-4DF3-82F0-909733F51E4F}">
      <dsp:nvSpPr>
        <dsp:cNvPr id="0" name=""/>
        <dsp:cNvSpPr/>
      </dsp:nvSpPr>
      <dsp:spPr>
        <a:xfrm>
          <a:off x="6356444" y="1588744"/>
          <a:ext cx="1858723" cy="164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Блок уроков</a:t>
          </a:r>
          <a:endParaRPr lang="ru-RU" sz="1500" kern="1200" dirty="0"/>
        </a:p>
      </dsp:txBody>
      <dsp:txXfrm>
        <a:off x="6356444" y="1588744"/>
        <a:ext cx="1858723" cy="1647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71DE24-9780-4F39-B5C9-68E72612DEBC}">
      <dsp:nvSpPr>
        <dsp:cNvPr id="0" name=""/>
        <dsp:cNvSpPr/>
      </dsp:nvSpPr>
      <dsp:spPr>
        <a:xfrm>
          <a:off x="2" y="0"/>
          <a:ext cx="1423384" cy="5793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Измеряемый глагол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(Действие из ФГОС)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1. Изучи  проблему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индивидуализациии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" y="0"/>
        <a:ext cx="1423384" cy="5793506"/>
      </dsp:txXfrm>
    </dsp:sp>
    <dsp:sp modelId="{CC65B2F2-4690-4271-B272-AF3189F1E2FF}">
      <dsp:nvSpPr>
        <dsp:cNvPr id="0" name=""/>
        <dsp:cNvSpPr/>
      </dsp:nvSpPr>
      <dsp:spPr>
        <a:xfrm>
          <a:off x="1578552" y="2720253"/>
          <a:ext cx="328951" cy="352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578552" y="2720253"/>
        <a:ext cx="328951" cy="352999"/>
      </dsp:txXfrm>
    </dsp:sp>
    <dsp:sp modelId="{A37FC7AF-24AB-4531-83E6-ED23B574C86E}">
      <dsp:nvSpPr>
        <dsp:cNvPr id="0" name=""/>
        <dsp:cNvSpPr/>
      </dsp:nvSpPr>
      <dsp:spPr>
        <a:xfrm>
          <a:off x="2044050" y="0"/>
          <a:ext cx="1676092" cy="5793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Где найти информацию: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1. Изучить материал, прочитав статью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https://xn--i1abbnckbmcl9fb.xn--p1ai/%D1%81%D1%82%D0%B0%D1%82%D1%8C%D0%B8/657293/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2. Посмотри видео лекцию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Т. М. Ковалевой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3.Прочитай книгу Николая Бердяева «Философия субъективности»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 </a:t>
          </a:r>
          <a:endParaRPr lang="ru-RU" sz="500" kern="1200" dirty="0"/>
        </a:p>
      </dsp:txBody>
      <dsp:txXfrm>
        <a:off x="2044050" y="0"/>
        <a:ext cx="1676092" cy="5793506"/>
      </dsp:txXfrm>
    </dsp:sp>
    <dsp:sp modelId="{F0E22D2D-61CD-4BBE-8B94-E20538E2B07F}">
      <dsp:nvSpPr>
        <dsp:cNvPr id="0" name=""/>
        <dsp:cNvSpPr/>
      </dsp:nvSpPr>
      <dsp:spPr>
        <a:xfrm>
          <a:off x="3867431" y="2720253"/>
          <a:ext cx="312252" cy="352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867431" y="2720253"/>
        <a:ext cx="312252" cy="352999"/>
      </dsp:txXfrm>
    </dsp:sp>
    <dsp:sp modelId="{6C17B325-60F0-4614-B101-3BE8D4E512E3}">
      <dsp:nvSpPr>
        <dsp:cNvPr id="0" name=""/>
        <dsp:cNvSpPr/>
      </dsp:nvSpPr>
      <dsp:spPr>
        <a:xfrm>
          <a:off x="4309298" y="0"/>
          <a:ext cx="2024038" cy="5793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Результат: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Продукт 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1. Составь глоссарий по теме, включив понятия: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Индивидуализация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Индивидуальный подход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Принцип индивидуализации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Социализация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Субъективизм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2. Составь алгоритм  разметки образовательного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контента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3. Составь  урок используя алгоритм.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4. Обсуди урок с коллегами 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5. Получи экспертную оценку от коллег.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endParaRPr lang="ru-RU" sz="700" kern="1200" dirty="0"/>
        </a:p>
      </dsp:txBody>
      <dsp:txXfrm>
        <a:off x="4309298" y="0"/>
        <a:ext cx="2024038" cy="5793506"/>
      </dsp:txXfrm>
    </dsp:sp>
    <dsp:sp modelId="{8D3F3FB0-71D2-46C8-970C-27FF91A2166C}">
      <dsp:nvSpPr>
        <dsp:cNvPr id="0" name=""/>
        <dsp:cNvSpPr/>
      </dsp:nvSpPr>
      <dsp:spPr>
        <a:xfrm>
          <a:off x="6459159" y="2720253"/>
          <a:ext cx="266744" cy="3529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459159" y="2720253"/>
        <a:ext cx="266744" cy="352999"/>
      </dsp:txXfrm>
    </dsp:sp>
    <dsp:sp modelId="{4A9E965B-DD03-46AF-B145-2E04E2103A22}">
      <dsp:nvSpPr>
        <dsp:cNvPr id="0" name=""/>
        <dsp:cNvSpPr/>
      </dsp:nvSpPr>
      <dsp:spPr>
        <a:xfrm>
          <a:off x="6836628" y="0"/>
          <a:ext cx="2122807" cy="5793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  Задание оценивается в 2 балла, если допущена одна ошибка -1б., если две ошибки -0 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2. Задание оценивается в 3б.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3. Задание оценивается в 3 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4-5 задание оценивается в 6 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Итого 14б.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13-14- «5»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11-12- «4»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7-10- «3»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 </a:t>
          </a:r>
          <a:endParaRPr lang="ru-RU" sz="700" kern="1200" dirty="0"/>
        </a:p>
      </dsp:txBody>
      <dsp:txXfrm>
        <a:off x="6836628" y="0"/>
        <a:ext cx="2122807" cy="5793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E33-59ED-4291-87EC-80817F4096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34A5-5997-4AE4-AFC4-BF2761E69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E33-59ED-4291-87EC-80817F4096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34A5-5997-4AE4-AFC4-BF2761E69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E33-59ED-4291-87EC-80817F4096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34A5-5997-4AE4-AFC4-BF2761E69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E33-59ED-4291-87EC-80817F4096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34A5-5997-4AE4-AFC4-BF2761E69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E33-59ED-4291-87EC-80817F4096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34A5-5997-4AE4-AFC4-BF2761E69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E33-59ED-4291-87EC-80817F4096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34A5-5997-4AE4-AFC4-BF2761E69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E33-59ED-4291-87EC-80817F4096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34A5-5997-4AE4-AFC4-BF2761E69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E33-59ED-4291-87EC-80817F4096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34A5-5997-4AE4-AFC4-BF2761E69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E33-59ED-4291-87EC-80817F4096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34A5-5997-4AE4-AFC4-BF2761E69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E33-59ED-4291-87EC-80817F4096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34A5-5997-4AE4-AFC4-BF2761E69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2E33-59ED-4291-87EC-80817F4096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034A5-5997-4AE4-AFC4-BF2761E69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2E33-59ED-4291-87EC-80817F409637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034A5-5997-4AE4-AFC4-BF2761E69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~$&#1082;%20&#1076;&#1083;&#1103;%208-%20&#1082;&#1083;&#1072;&#1089;&#1089;&#1086;&#1074;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3123778"/>
          </a:xfrm>
        </p:spPr>
        <p:txBody>
          <a:bodyPr>
            <a:normAutofit/>
          </a:bodyPr>
          <a:lstStyle/>
          <a:p>
            <a:r>
              <a:rPr lang="ru-RU" dirty="0" smtClean="0"/>
              <a:t>Разметка образовательного </a:t>
            </a:r>
            <a:r>
              <a:rPr lang="ru-RU" dirty="0" err="1" smtClean="0"/>
              <a:t>контента</a:t>
            </a:r>
            <a:r>
              <a:rPr lang="ru-RU" dirty="0" smtClean="0"/>
              <a:t> по биологии как средство индивидуализации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Игнатович С.А.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мер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9" y="0"/>
            <a:ext cx="66131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мер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925" y="28575"/>
            <a:ext cx="7296150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мер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7559306" cy="45216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оска Трел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583" y="0"/>
            <a:ext cx="886483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елло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80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елл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012" y="548680"/>
            <a:ext cx="6180670" cy="50261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Карточка РОС</a:t>
            </a:r>
            <a:endParaRPr lang="ru-RU" dirty="0"/>
          </a:p>
        </p:txBody>
      </p:sp>
      <p:pic>
        <p:nvPicPr>
          <p:cNvPr id="4" name="Содержимое 3" descr="Карточка рос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7113932" cy="5105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йсмарт тетра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007"/>
            <a:ext cx="9144000" cy="640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йсмарт тетрадь.jpg 1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25" y="280987"/>
            <a:ext cx="7143750" cy="629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Э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5936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828092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(от английского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- содержание) – это абсолютно любое информационно значимое либо содержательное наполнение информационного ресурса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веб-сайта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ИНДИВИДУАЛИЗАЦИЯ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совместная деятельность учителя и учащихся на всех этапах учебного процесса, при которой выбор способов, приемов и темпа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учитывает индивидуальные особенности учащихся, уровень их способностей к учению.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сы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67049" cy="58633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сы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65064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сы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08672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Разметка образовательного </a:t>
            </a:r>
            <a:r>
              <a:rPr lang="ru-RU" dirty="0" err="1" smtClean="0"/>
              <a:t>контента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Выбрать тему (блок)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Продумать мотивацию к теме.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Продумать конечный продукт.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Разбить на блоки.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ФГОС найти измеряемые действия.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Продумать действия к каждому уроку.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Продумать результат каждого урока.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Продумать систему оценивания.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7544" y="836713"/>
          <a:ext cx="821925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332656"/>
          <a:ext cx="8964488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мер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525" y="152400"/>
            <a:ext cx="6838950" cy="655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243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Разметка образовательного контента по биологии как средство индивидуализации обучения</vt:lpstr>
      <vt:lpstr>Слайд 2</vt:lpstr>
      <vt:lpstr>Слайд 3</vt:lpstr>
      <vt:lpstr>Слайд 4</vt:lpstr>
      <vt:lpstr>Слайд 5</vt:lpstr>
      <vt:lpstr>Разметка образовательного контента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Карточка РОС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Разметка образовательного контента</dc:title>
  <dc:creator>Игнатович</dc:creator>
  <cp:lastModifiedBy>Игнатович</cp:lastModifiedBy>
  <cp:revision>16</cp:revision>
  <dcterms:created xsi:type="dcterms:W3CDTF">2019-04-28T15:32:00Z</dcterms:created>
  <dcterms:modified xsi:type="dcterms:W3CDTF">2021-06-08T08:17:36Z</dcterms:modified>
</cp:coreProperties>
</file>