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8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D7BF-7E57-43C3-B543-F36D2180218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A59-3219-49CA-9C69-F3A118D27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9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D7BF-7E57-43C3-B543-F36D2180218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A59-3219-49CA-9C69-F3A118D27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77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D7BF-7E57-43C3-B543-F36D2180218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A59-3219-49CA-9C69-F3A118D27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13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D7BF-7E57-43C3-B543-F36D2180218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A59-3219-49CA-9C69-F3A118D27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005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D7BF-7E57-43C3-B543-F36D2180218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A59-3219-49CA-9C69-F3A118D27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302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D7BF-7E57-43C3-B543-F36D2180218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A59-3219-49CA-9C69-F3A118D27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53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D7BF-7E57-43C3-B543-F36D2180218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A59-3219-49CA-9C69-F3A118D27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909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D7BF-7E57-43C3-B543-F36D2180218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A59-3219-49CA-9C69-F3A118D27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4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D7BF-7E57-43C3-B543-F36D2180218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A59-3219-49CA-9C69-F3A118D27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300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D7BF-7E57-43C3-B543-F36D2180218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A59-3219-49CA-9C69-F3A118D27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97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D7BF-7E57-43C3-B543-F36D2180218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4A59-3219-49CA-9C69-F3A118D27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214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BD7BF-7E57-43C3-B543-F36D2180218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B4A59-3219-49CA-9C69-F3A118D27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95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«Социокультурные истоки»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за 1 полугодие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2976" y="3035808"/>
            <a:ext cx="5830824" cy="36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7828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встречи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период сентябрь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2019 - январь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года священнослужителями в образовательных организациях были проведены встречи духовно-нравственной тематики: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детьми-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34 встречи,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педагогами-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встречи,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родителями-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встреч, а также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экскурсий в Храм. Тематика была различной: темы из курса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Социокультурные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истоки», тематика ОРКСЭ или темы, актуальные для аудитории или организации.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50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«За нравственный подвиг учителя»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Готовимся 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муниципальному  этапу конкурса «За нравственный подвиг учителя» в рамках регионального этапа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Всероссийского конкурса в области педагогики, воспитания и работы с детьми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молодежью, который пройдет с февраля по март в городе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Мегионе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8728" y="3730752"/>
            <a:ext cx="5573064" cy="30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2834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аключение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«Социокультурные истоки» позволяет объединить обучение и воспитание в целостный образовательный процесс, сформировать первичные представления о малой родине и Отечестве, социокультурных ценностях нашего народа, отечественных традициях и праздниках.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941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93193"/>
            <a:ext cx="12070080" cy="35844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Коллеги!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 за работу! Ваша деятельность, ваше стремление и любовь к детям помогает реализации такой важной программы как «Социокультурные истоки»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6440" y="3163824"/>
            <a:ext cx="6199632" cy="359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073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образовании город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осуществляют свою деятельность 7 образовательных организаций и  13 дошкольных образовательных организаций.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Уже третий год  в образовательных и дошкольных образовательных организациях города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Мегиона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реализуется программа духовно-нравственного воспитания 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Социокультурные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Истоки». Программа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Социокультурные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Истоки» направлена на развитие, прежде всего, внутреннего духовного мира ребенка, и носит ценностно-ориентированный характер. Программа  оказывает помощь воспитаннику и школьнику, чтобы они попытались осознать себя деятельным субъектом сохранения и приумножения духовного, нравственного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социокультурного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опыта Отечества.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75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ГМО «Истоки»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8449"/>
            <a:ext cx="10515600" cy="31272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 «Социокультурные истоки» в октябре 2018 года созданы муниципальные профессиональное педагогическое сообщества образовательных организаций и дошкольных образовательных организаций. (Городское методическое объединение педагогов начальной школы и городское педагогическое объединение педагогов дошкольных образовательных организаций) Они призваны оказывать методическое сопровождение педагогов. </a:t>
            </a: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28" y="4069080"/>
            <a:ext cx="3922776" cy="294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631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КПК «Истоки»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Организованы и проведены курсы повышения квалификации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Социокультурные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истоки». На сегодняшний день  обучено 192 человека, что составляет 56,3% от общего числа педагогов, реализующих программу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Социокультурные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истоки».  Запланированы курсы повышения квалификации в  марте-апреле 2020 года. Мы сотрудничаем в этом вопросе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Сургутским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государственным университетом.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74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по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Своевременно и постоянно подводятся итоги по представленным  отчетам до 15 числа каждого месяца  Муниципальным казенным учреждением «Центр развития образования».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Нужно отметить и положительные моменты: учреждения сотрудничают с эко-центром, волонтерами, сами договариваются со священнослужителями о встречах, приглашают их на занятия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уроки, проводят мероприятия в рамках реализации программы «Истоки»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892" y="2540331"/>
            <a:ext cx="5498917" cy="363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13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сотрудничестве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июне 2019 года  МКУ «Центр развития образования» совместно со всеми  Местными религиозными  организациями православных Приходов продлили раннее подписанное соглашение о сотрудничестве в организации и проведении мероприятий, направленных на духовно-нравственное, гражданско-патриотическое воспитание обучающихся и воспитанников. Главной целью данных мероприятий является воспитание прежде всего духовно – нравственной составляющей.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42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Рождественские образовательные Чтения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МКУ «Центр развития образования» совместно православными Приходами храмов в октябре-ноябре  2019 года организовали и провели муниципальный этап XXVII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Рождественских образовательных Чтений. На Чтения  поступило 24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31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74" y="2405856"/>
            <a:ext cx="3336417" cy="4470799"/>
          </a:xfrm>
        </p:spPr>
      </p:pic>
    </p:spTree>
    <p:extLst>
      <p:ext uri="{BB962C8B-B14F-4D97-AF65-F5344CB8AC3E}">
        <p14:creationId xmlns:p14="http://schemas.microsoft.com/office/powerpoint/2010/main" xmlns="" val="424952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УМК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образовательных организаций, реализующих программы дошкольного и основного общего образования учебно-методическими комплектами происходит не в полном объеме. Не во всех школах и детских садах есть полные комплекты учебников и тетрадей.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51326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Основы православной культуры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 ноября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года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базе МБОУ «СОШ №1» был организован и проведен муниципальный  этап олимпиады Основы православной культуры, в котором приняли участие 39 обучающихся 4-6 классов.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 будет 17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февраля 2020 года,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нас прошел только 1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1384" y="2161490"/>
            <a:ext cx="5627710" cy="4230165"/>
          </a:xfrm>
        </p:spPr>
      </p:pic>
    </p:spTree>
    <p:extLst>
      <p:ext uri="{BB962C8B-B14F-4D97-AF65-F5344CB8AC3E}">
        <p14:creationId xmlns:p14="http://schemas.microsoft.com/office/powerpoint/2010/main" xmlns="" val="3868215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603</Words>
  <Application>Microsoft Office PowerPoint</Application>
  <PresentationFormat>Произвольный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Реализация программы «Социокультурные истоки» в образовательных организациях города за 1 полугодие 2019-2020 учебного года </vt:lpstr>
      <vt:lpstr>Статистика</vt:lpstr>
      <vt:lpstr>Создание ГМО «Истоки»</vt:lpstr>
      <vt:lpstr>КПК «Истоки»</vt:lpstr>
      <vt:lpstr>Отчеты по деятельности</vt:lpstr>
      <vt:lpstr>Соглашение о сотрудничестве</vt:lpstr>
      <vt:lpstr>Рождественские образовательные Чтения</vt:lpstr>
      <vt:lpstr>Приобретение УМК</vt:lpstr>
      <vt:lpstr>Олимпиада Основы православной культуры</vt:lpstr>
      <vt:lpstr>Тематические встречи</vt:lpstr>
      <vt:lpstr>Конкурс «За нравственный подвиг учителя»</vt:lpstr>
      <vt:lpstr>Заключение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Результаты анализа реализации программы «Социокультурные истоки» в ОО города за 1 полугодие 2018-2019 учебного года </dc:title>
  <dc:creator>Бурмасова Надежда Робертовна</dc:creator>
  <cp:lastModifiedBy>BurmasovaNR</cp:lastModifiedBy>
  <cp:revision>12</cp:revision>
  <dcterms:created xsi:type="dcterms:W3CDTF">2019-02-26T06:46:20Z</dcterms:created>
  <dcterms:modified xsi:type="dcterms:W3CDTF">2020-01-31T07:14:05Z</dcterms:modified>
</cp:coreProperties>
</file>