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70" r:id="rId5"/>
    <p:sldId id="264" r:id="rId6"/>
    <p:sldId id="271" r:id="rId7"/>
    <p:sldId id="267" r:id="rId8"/>
    <p:sldId id="266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0.12</c:v>
                </c:pt>
                <c:pt idx="1">
                  <c:v>0.55000000000000004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05-4694-9F38-E53AED17FA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Лист1!$C$2:$C$4</c:f>
            </c:numRef>
          </c:val>
          <c:extLst>
            <c:ext xmlns:c16="http://schemas.microsoft.com/office/drawing/2014/chart" uri="{C3380CC4-5D6E-409C-BE32-E72D297353CC}">
              <c16:uniqueId val="{00000001-1C05-4694-9F38-E53AED17FA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Конец года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0.36</c:v>
                </c:pt>
                <c:pt idx="1">
                  <c:v>0.48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05-4694-9F38-E53AED17F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855488"/>
        <c:axId val="133865472"/>
      </c:barChart>
      <c:catAx>
        <c:axId val="133855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865472"/>
        <c:crosses val="autoZero"/>
        <c:auto val="1"/>
        <c:lblAlgn val="ctr"/>
        <c:lblOffset val="100"/>
        <c:noMultiLvlLbl val="0"/>
      </c:catAx>
      <c:valAx>
        <c:axId val="13386547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85548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>
          <a:tint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52D3-16B6-42C2-B20C-829080D9E746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58-6013-482B-B80F-1B5C3E9D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0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52D3-16B6-42C2-B20C-829080D9E746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58-6013-482B-B80F-1B5C3E9D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4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52D3-16B6-42C2-B20C-829080D9E746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58-6013-482B-B80F-1B5C3E9D194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253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52D3-16B6-42C2-B20C-829080D9E746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58-6013-482B-B80F-1B5C3E9D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52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52D3-16B6-42C2-B20C-829080D9E746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58-6013-482B-B80F-1B5C3E9D194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13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52D3-16B6-42C2-B20C-829080D9E746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58-6013-482B-B80F-1B5C3E9D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4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52D3-16B6-42C2-B20C-829080D9E746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58-6013-482B-B80F-1B5C3E9D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079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52D3-16B6-42C2-B20C-829080D9E746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58-6013-482B-B80F-1B5C3E9D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6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52D3-16B6-42C2-B20C-829080D9E746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58-6013-482B-B80F-1B5C3E9D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65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52D3-16B6-42C2-B20C-829080D9E746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58-6013-482B-B80F-1B5C3E9D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6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52D3-16B6-42C2-B20C-829080D9E746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58-6013-482B-B80F-1B5C3E9D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3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52D3-16B6-42C2-B20C-829080D9E746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58-6013-482B-B80F-1B5C3E9D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1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52D3-16B6-42C2-B20C-829080D9E746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58-6013-482B-B80F-1B5C3E9D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42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52D3-16B6-42C2-B20C-829080D9E746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58-6013-482B-B80F-1B5C3E9D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5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52D3-16B6-42C2-B20C-829080D9E746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58-6013-482B-B80F-1B5C3E9D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44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52D3-16B6-42C2-B20C-829080D9E746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A558-6013-482B-B80F-1B5C3E9D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4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652D3-16B6-42C2-B20C-829080D9E746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4EA558-6013-482B-B80F-1B5C3E9D1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2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users/1445559" TargetMode="External"/><Relationship Id="rId2" Type="http://schemas.openxmlformats.org/officeDocument/2006/relationships/hyperlink" Target="mailto:gulnaz-sultanova89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s-rodnichok.edusite.ru/sveden/education.html" TargetMode="External"/><Relationship Id="rId2" Type="http://schemas.openxmlformats.org/officeDocument/2006/relationships/hyperlink" Target="http://ds-rodnichok.edusite.ru/mconstr.html?page=/p39aa1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9383"/>
            <a:ext cx="8589818" cy="71119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№13 «Родничок»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1173017"/>
            <a:ext cx="9476509" cy="5514109"/>
          </a:xfrm>
        </p:spPr>
        <p:txBody>
          <a:bodyPr>
            <a:normAutofit lnSpcReduction="10000"/>
          </a:bodyPr>
          <a:lstStyle/>
          <a:p>
            <a:endParaRPr lang="ru-RU" sz="4800" dirty="0" smtClean="0"/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молодого педагога </a:t>
            </a:r>
          </a:p>
          <a:p>
            <a:pPr algn="ctr"/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Султановой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Гульназ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Рамилевны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solidFill>
                <a:schemeClr val="tx1"/>
              </a:solidFill>
            </a:endParaRPr>
          </a:p>
          <a:p>
            <a:endParaRPr lang="ru-RU" sz="4800" dirty="0" smtClean="0"/>
          </a:p>
          <a:p>
            <a:endParaRPr lang="ru-RU" sz="4800" dirty="0"/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гт. Высокий, 2022</a:t>
            </a:r>
          </a:p>
          <a:p>
            <a:endParaRPr lang="ru-RU" sz="4800" dirty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495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244993" cy="6927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сведения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1394691"/>
            <a:ext cx="8941493" cy="4646671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Султанова </a:t>
            </a: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Гульназ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Рамилевна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Уфимский государственный профессионально- 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педагогический колледж»                                </a:t>
            </a:r>
          </a:p>
          <a:p>
            <a:pPr marL="0" indent="0">
              <a:buNone/>
            </a:pP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Учитель технологии среднее специальное 2010г</a:t>
            </a: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АНП ВПО «Европейский Университет «Бизнес треугольник»   </a:t>
            </a: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ДОУ. 2018г</a:t>
            </a: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«Челябинская академия культуры и искусств» </a:t>
            </a:r>
            <a:r>
              <a:rPr lang="ru-RU" sz="6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Документовед</a:t>
            </a:r>
            <a:endParaRPr lang="ru-RU" sz="6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(высшее) 2014г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– воспитатель;</a:t>
            </a:r>
            <a:endParaRPr lang="en-US" sz="6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– «Воспитатель дошкольной образовательной организации»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– 3года;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 – воспитатель;</a:t>
            </a:r>
          </a:p>
          <a:p>
            <a:r>
              <a:rPr lang="en-US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– </a:t>
            </a:r>
            <a:r>
              <a:rPr lang="en-US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gulnaz-sultanova89@mail.ru</a:t>
            </a:r>
            <a:endParaRPr lang="ru-RU" sz="6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сайт - </a:t>
            </a:r>
            <a:r>
              <a:rPr lang="en-US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www.maam.ru/users/1445559</a:t>
            </a:r>
            <a:endParaRPr lang="ru-RU" sz="6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488" y="156673"/>
            <a:ext cx="8453606" cy="8859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профессиональных компетенции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499" y="887266"/>
            <a:ext cx="5808923" cy="1163726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 дистанционного обучения»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Логопедическая помощь в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ДОУ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2018г.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портфолио\tyvQrf_iceEbDb3ytTE07ZcLzeMq2kZEMpV-zqqosM8FBxITbSmmyvGUHEAr34PflqHG2XY1cmqLK6D_izG4gg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74" y="1773977"/>
            <a:ext cx="6222288" cy="463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620490" cy="58681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Результаты педагогической деятельности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2517" y="1242664"/>
            <a:ext cx="7466808" cy="5826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Сводная </a:t>
            </a:r>
            <a:r>
              <a:rPr lang="ru-RU" sz="2900" b="1" i="1" dirty="0">
                <a:latin typeface="Times New Roman" pitchFamily="18" charset="0"/>
                <a:cs typeface="Times New Roman" pitchFamily="18" charset="0"/>
              </a:rPr>
              <a:t>таблица результатов за 2021 – 2022 учебный год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93759999"/>
              </p:ext>
            </p:extLst>
          </p:nvPr>
        </p:nvGraphicFramePr>
        <p:xfrm>
          <a:off x="2009166" y="1871528"/>
          <a:ext cx="6879365" cy="301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09166" y="4736339"/>
            <a:ext cx="589659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Анализ выполнения требования к содержанию и методам воспитания и обучения, а также анализ усвоения детьми программного материала показали стабильность и позитивную динамику по всем направлениям развития (исключение: 1 воспитанник – ОВЗ). Положительное влияние на этот процесс оказывает тесное сотрудничество воспитателей между собой и родителей, а также использование приемов развивающего обучения и индивидуального подхода к каждому ребенку.</a:t>
            </a:r>
          </a:p>
        </p:txBody>
      </p:sp>
    </p:spTree>
    <p:extLst>
      <p:ext uri="{BB962C8B-B14F-4D97-AF65-F5344CB8AC3E}">
        <p14:creationId xmlns:p14="http://schemas.microsoft.com/office/powerpoint/2010/main" val="8699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ортфолио\62K-sqLI9LpSwIL4y6fHg-1YBt47AzOS27RUFNWDyzQorYU6BlYIf_ea4STT07P9UPYFmGh2WUhnt1971uaor0k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10" y="770902"/>
            <a:ext cx="3751373" cy="576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ортфолио\mypKHqIJP19cy_lgccIM8YHkyPuv8ENyQBaRhqZR4tlLo_CGL8u26g0cpX8C1k-pQVdO42QI8Dbg0agd5iQr8M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41" y="654702"/>
            <a:ext cx="4112516" cy="599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ортфолио\Re1eapDJ0i0KIcn6DKCsiK2R0JJ-TaVGSVrIWBD8qVVqbU0kI4_iLnDj4KzTIrPRGxGki03vIJx22D8BIndHuabj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139" y="770902"/>
            <a:ext cx="3762766" cy="571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799" y="58313"/>
            <a:ext cx="6826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Результаты внеурочной деятельности </a:t>
            </a:r>
            <a:endParaRPr lang="ru-RU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422" y="216493"/>
            <a:ext cx="8596668" cy="76627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методической деятельности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2191" y="914401"/>
            <a:ext cx="9051811" cy="512696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Презентация "Народные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промыслы»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http://ds-rodnichok.edusite.ru/mconstr.html?page=/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p39aa1.html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Рабочая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группу комбинированной направленности для детей в возрасте от 6 до 7 лет. Срок реализации рабочей программы 1 учебный год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ds-rodnichok.edusite.ru/sveden/education.html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4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ортфолио\vIunitkIHtmm2EyUe_GCbCm7wdaOCPbPTMZaAqLxl39iU5f4DV-T6Iud0pHOIy7PkTfkYoVEXzCWiiYhY_o-V4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56" y="963727"/>
            <a:ext cx="3658445" cy="51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ортфолио\nFPVWG--0mzDFGc2X5mbPURYEVDEdvaXzVUIOFASPRmahdomgjBbzbrUWJ3JQpMIZ1lVt9W9wxAycYrjLQYxNx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76" y="963727"/>
            <a:ext cx="3716573" cy="522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59345" y="96852"/>
            <a:ext cx="8596668" cy="76627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Достижения обучающихся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ртфолио\6IocfEu2HrekJpnOG3EYnK3DocKdNLXV0KnHYtJ2CnW2xLKipPJ2KbQflLx4M94sksLwWDWya5dm6piY1uWOz9e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3" y="75327"/>
            <a:ext cx="2364014" cy="377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ортфолио\piBb_1EyFkhKwVAyFd6JDmqsEhN2nTkRS8h0BvviCKLjLSTTF6iprNUl5no0qyrYTBF5mPf8228kOsMuuxnaCF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71" y="3190774"/>
            <a:ext cx="2283657" cy="35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портфолио\tsIX9vYHp19xVeY21Yf-1zrfaSU3orx-0nk6f2TLjavzQK20-E7osxWiNlKh_N06UsnbbHV_-TeiwY9YSKuoyex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74" y="0"/>
            <a:ext cx="2539343" cy="399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портфолио\QPeXoVYLErEIVwPq232sG0pv188pPVM7YfqbQlJiSid0Cby81cqzPdoXLye07KNn3TUuCYeg83q8sWFyzmoUqXr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925" y="3223710"/>
            <a:ext cx="2403183" cy="36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портфолио\tCFoaREX9BVd1L4YUNZ134DPKOmgsaEGgDNATfjibVaeWAzmYVcsbwtAHV4HAmUeWGHbhbe84srldfDbJeUEHPy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934" y="75327"/>
            <a:ext cx="2213809" cy="340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118" y="145279"/>
            <a:ext cx="8485974" cy="11194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Оценка результативности и эффективности деятельности педагога</a:t>
            </a:r>
          </a:p>
        </p:txBody>
      </p:sp>
      <p:pic>
        <p:nvPicPr>
          <p:cNvPr id="1026" name="Picture 2" descr="D:\портфолио\GDUJ0N27NUmTvIF6dVbQf2NJyP1yGv0xrBNyZ6_wA96v1shmSsp06_qxzrRmlHlOOJew5577OCAz1NU_-0zTBW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652" y="1434046"/>
            <a:ext cx="3556044" cy="50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972</TotalTime>
  <Words>186</Words>
  <Application>Microsoft Office PowerPoint</Application>
  <PresentationFormat>Широкоэкранный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Times New Roman</vt:lpstr>
      <vt:lpstr>Trebuchet MS</vt:lpstr>
      <vt:lpstr>Wingdings</vt:lpstr>
      <vt:lpstr>Wingdings 3</vt:lpstr>
      <vt:lpstr>Аспект</vt:lpstr>
      <vt:lpstr>Муниципальное автономное дошкольное образовательное учреждение детский сад №13 «Родничок» </vt:lpstr>
      <vt:lpstr>Общее сведения </vt:lpstr>
      <vt:lpstr>Развитие профессиональных компетенции</vt:lpstr>
      <vt:lpstr>Результаты педагогической деятельности </vt:lpstr>
      <vt:lpstr>Презентация PowerPoint</vt:lpstr>
      <vt:lpstr>Результаты методической деятельности  </vt:lpstr>
      <vt:lpstr>Презентация PowerPoint</vt:lpstr>
      <vt:lpstr>Презентация PowerPoint</vt:lpstr>
      <vt:lpstr>Оценка результативности и эффективности деятельности педагога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VectorPC</dc:creator>
  <cp:lastModifiedBy>User Windows</cp:lastModifiedBy>
  <cp:revision>53</cp:revision>
  <dcterms:created xsi:type="dcterms:W3CDTF">2022-05-23T12:14:30Z</dcterms:created>
  <dcterms:modified xsi:type="dcterms:W3CDTF">2022-05-27T10:36:54Z</dcterms:modified>
</cp:coreProperties>
</file>