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0" r:id="rId1"/>
  </p:sldMasterIdLst>
  <p:sldIdLst>
    <p:sldId id="256" r:id="rId2"/>
    <p:sldId id="257" r:id="rId3"/>
    <p:sldId id="262" r:id="rId4"/>
    <p:sldId id="259" r:id="rId5"/>
    <p:sldId id="264" r:id="rId6"/>
    <p:sldId id="258" r:id="rId7"/>
    <p:sldId id="261" r:id="rId8"/>
    <p:sldId id="263" r:id="rId9"/>
    <p:sldId id="265" r:id="rId10"/>
    <p:sldId id="271" r:id="rId11"/>
    <p:sldId id="270" r:id="rId12"/>
    <p:sldId id="269" r:id="rId13"/>
    <p:sldId id="268" r:id="rId14"/>
    <p:sldId id="266" r:id="rId15"/>
    <p:sldId id="267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0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7EDDB73-8744-40DE-AB76-3099654D3FF0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1CB395F-D3BF-4D02-9E48-B91863640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449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DB73-8744-40DE-AB76-3099654D3FF0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B395F-D3BF-4D02-9E48-B91863640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743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DB73-8744-40DE-AB76-3099654D3FF0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B395F-D3BF-4D02-9E48-B91863640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61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DB73-8744-40DE-AB76-3099654D3FF0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B395F-D3BF-4D02-9E48-B91863640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896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7EDDB73-8744-40DE-AB76-3099654D3FF0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1CB395F-D3BF-4D02-9E48-B91863640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37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DB73-8744-40DE-AB76-3099654D3FF0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B395F-D3BF-4D02-9E48-B91863640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19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DB73-8744-40DE-AB76-3099654D3FF0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B395F-D3BF-4D02-9E48-B91863640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452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DB73-8744-40DE-AB76-3099654D3FF0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B395F-D3BF-4D02-9E48-B91863640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DB73-8744-40DE-AB76-3099654D3FF0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B395F-D3BF-4D02-9E48-B91863640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00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DB73-8744-40DE-AB76-3099654D3FF0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CB395F-D3BF-4D02-9E48-B9186364008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163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7EDDB73-8744-40DE-AB76-3099654D3FF0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CB395F-D3BF-4D02-9E48-B9186364008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832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7EDDB73-8744-40DE-AB76-3099654D3FF0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1CB395F-D3BF-4D02-9E48-B91863640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3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am.ru/users/2406862" TargetMode="External"/><Relationship Id="rId2" Type="http://schemas.openxmlformats.org/officeDocument/2006/relationships/hyperlink" Target="mailto:89527223204@mail.ru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8653" y="523781"/>
            <a:ext cx="7571173" cy="655911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Aparajita" pitchFamily="34" charset="0"/>
              </a:rPr>
              <a:t>Муниципальное автономное дошкольное образовательное учреждение </a:t>
            </a:r>
            <a:br>
              <a:rPr lang="ru-RU" sz="1800" b="1" dirty="0">
                <a:latin typeface="Times New Roman" panose="02020603050405020304" pitchFamily="18" charset="0"/>
                <a:cs typeface="Aparajita" pitchFamily="34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Aparajita" pitchFamily="34" charset="0"/>
              </a:rPr>
              <a:t>		Детский </a:t>
            </a:r>
            <a:r>
              <a:rPr lang="ru-RU" sz="1800" b="1" dirty="0">
                <a:latin typeface="Times New Roman" panose="02020603050405020304" pitchFamily="18" charset="0"/>
                <a:cs typeface="Aparajita" pitchFamily="34" charset="0"/>
              </a:rPr>
              <a:t>сад №8 «Белоснежка»</a:t>
            </a: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08032" y="1442167"/>
            <a:ext cx="359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ПОРТФОЛИО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2324" y="2160038"/>
            <a:ext cx="4581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РАДЖАБОВА ГЮЛМИРА ИСМАИЛОВНА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462" y="2791845"/>
            <a:ext cx="6461041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21.05.1978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высшее, преподаватель начальных классов\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работы: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лет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трудовой стаж: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 лет 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89527223204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@mail.ru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Почтовый адрес образовательной организации: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ds_belosnezhka@mail.ru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страница: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www.maam.ru/users/2406862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200" dirty="0">
                <a:hlinkClick r:id="rId3" tooltip="Гюлмира Раджабова"/>
              </a:rPr>
              <a:t/>
            </a:r>
            <a:br>
              <a:rPr lang="ru-RU" sz="1200" dirty="0">
                <a:hlinkClick r:id="rId3" tooltip="Гюлмира Раджабова"/>
              </a:rPr>
            </a:b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70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038" y="392685"/>
            <a:ext cx="9144088" cy="67462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Организовала работу отряда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Юных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инспекторов движений(ЮИД)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www.maam.ru/images/users/photos/medium/5616dd9ab456b32cbe422a12e64420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55" y="3711452"/>
            <a:ext cx="1789766" cy="2802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maam.ru/images/users/photos/medium/34930ee16ab86eee2465e89ca4bbe8e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33" y="1100395"/>
            <a:ext cx="4039907" cy="2268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425" y="1268067"/>
            <a:ext cx="34544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655" y="3679954"/>
            <a:ext cx="3729318" cy="2796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313" y="4068891"/>
            <a:ext cx="2055644" cy="2265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809" y="1509631"/>
            <a:ext cx="2422719" cy="1817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097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ttps://sun9-16.userapi.com/impg/P5pTH85h_qMAudSzLfLLnzd-7EsghW6cQIFu1Q/Lgm7RvXTPsU.jpg?size=1152x648&amp;quality=96&amp;sign=e230e66248fa02cf26ae5dea55d8ad5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631" y="1392232"/>
            <a:ext cx="3457519" cy="204917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86" y="1084101"/>
            <a:ext cx="3154942" cy="1774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79" y="3785283"/>
            <a:ext cx="3342109" cy="2506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968" y="3687629"/>
            <a:ext cx="3606884" cy="2705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960" y="3962808"/>
            <a:ext cx="2868705" cy="2151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025" y="1027875"/>
            <a:ext cx="3326668" cy="2521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494631" y="594224"/>
            <a:ext cx="5083367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Разнообразные формы работы с детьми </a:t>
            </a:r>
          </a:p>
        </p:txBody>
      </p:sp>
    </p:spTree>
    <p:extLst>
      <p:ext uri="{BB962C8B-B14F-4D97-AF65-F5344CB8AC3E}">
        <p14:creationId xmlns:p14="http://schemas.microsoft.com/office/powerpoint/2010/main" val="311385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4918" y="367553"/>
            <a:ext cx="6275294" cy="5827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Разнообразные </a:t>
            </a: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работы с детьми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0672" y="121607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развлечения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досуги;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продуктивная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деятельность;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виды игр;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экспериментирование;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прогулки;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работы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мн.др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Объект 2">
            <a:extLst>
              <a:ext uri="{FF2B5EF4-FFF2-40B4-BE49-F238E27FC236}">
                <a16:creationId xmlns:a16="http://schemas.microsoft.com/office/drawing/2014/main" id="{696C4CC3-4C2A-E8DC-39E7-DC0676BFA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953" y="3597411"/>
            <a:ext cx="4701147" cy="2919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35FF6101-7B51-57D3-5483-F375A3283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924" y="3644181"/>
            <a:ext cx="4854575" cy="2825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10">
            <a:extLst>
              <a:ext uri="{FF2B5EF4-FFF2-40B4-BE49-F238E27FC236}">
                <a16:creationId xmlns:a16="http://schemas.microsoft.com/office/drawing/2014/main" id="{A7F59CB6-E219-C5B9-2145-AEFD63936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124" y="1216072"/>
            <a:ext cx="3533028" cy="2162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9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010" y="339750"/>
            <a:ext cx="10058400" cy="80870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Общественная деятельность на уровне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</a:t>
            </a:r>
            <a:b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(участие в мероприятиях)</a:t>
            </a:r>
            <a:endParaRPr lang="ru-RU"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8" name="Picture 2" descr="https://www.maam.ru/images/users/photos/medium/0c2a0f0cce5907644729de38a2f698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064" y="1465806"/>
            <a:ext cx="2551767" cy="383617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100" name="Picture 4" descr="https://www.maam.ru/images/users/photos/medium/5fc34ed1f56c8a9d58c47c3cc8a32e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18" y="1297473"/>
            <a:ext cx="3456909" cy="229948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102" name="Picture 6" descr="https://www.maam.ru/images/users/photos/medium/88b5272ceeed0b07eacb0a39215def6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545" y="1096688"/>
            <a:ext cx="3797860" cy="252628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46" y="3900010"/>
            <a:ext cx="3460739" cy="2400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https://www.maam.ru/images/users/photos/medium/249a3881f038d8c0614871da0449655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801" y="4083728"/>
            <a:ext cx="4067604" cy="228388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06285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927" y="826349"/>
            <a:ext cx="10058400" cy="354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как воспитатель принимала участие в различных Всероссийских интернет конкурсах и занимала призовые места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50" name="Picture 2" descr="https://www.maam.ru/images/users/photos/medium/8fc49b57b1128ae6ddc67ab675cfe6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48" y="818155"/>
            <a:ext cx="1877435" cy="2737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maam.ru/images/users/photos/medium/a2a4543c6aa12dac5ba39e6b3795e8f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263" y="848906"/>
            <a:ext cx="2044830" cy="2976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maam.ru/images/users/photos/medium/462f033e112f5ae5574d4d321bc685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313" y="3354906"/>
            <a:ext cx="2139917" cy="3015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maam.ru/images/users/photos/medium/3e8c08b5176ba7a0445556e160a6f8f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203" y="1030690"/>
            <a:ext cx="2062538" cy="2841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maam.ru/images/users/photos/medium/94d0040b47a3d32e9b29816d2c43966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99" y="3091161"/>
            <a:ext cx="2279406" cy="3198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www.maam.ru/images/users/photos/medium/34ad40de9bde622e92baa9756e0befa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434" y="1092585"/>
            <a:ext cx="2234921" cy="3085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www.maam.ru/images/users/photos/medium/1c12075f79b245507e7e03cd162b315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45" y="3847556"/>
            <a:ext cx="2829650" cy="1970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www.maam.ru/images/users/photos/medium/49ea81ee7b2774ce268bd6310e1c4c2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672" y="4397453"/>
            <a:ext cx="2857655" cy="2015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www.maam.ru/images/users/photos/medium/67108edbadade9eaed276ec861c4974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840" y="1188649"/>
            <a:ext cx="2310339" cy="3208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s://www.maam.ru/images/users/photos/medium/02cafe62a0d0f49a7572e1e2e786a4a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408" y="4690537"/>
            <a:ext cx="2568059" cy="1829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72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3580" y="251019"/>
            <a:ext cx="7730230" cy="68749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Принимала участие с детьми в различных конкурсах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 descr="https://www.maam.ru/images/users/photos/medium/dc3128f26886bce9b2d4389831f719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06" y="750897"/>
            <a:ext cx="2614519" cy="3653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maam.ru/images/users/photos/medium/d2ae327c9071815fdbb30da66918e3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38" y="2334319"/>
            <a:ext cx="2551766" cy="3588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maam.ru/images/users/photos/medium/48a502e67787d857f8186420d1794c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164" y="3051179"/>
            <a:ext cx="2371078" cy="3441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ww.maam.ru/images/users/photos/medium/e70eebaed31a66bd202f7b43a0457c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899" y="847489"/>
            <a:ext cx="2654945" cy="3725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www.maam.ru/images/users/photos/medium/79373eb81852e446d5ecda34a7f83f2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779" y="2839235"/>
            <a:ext cx="2517083" cy="3653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81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7490" y="1722006"/>
            <a:ext cx="7048870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465" y="2879170"/>
            <a:ext cx="4357463" cy="262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5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86348" y="669810"/>
            <a:ext cx="6328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 предоставляемого содержания образования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7459" y="1399452"/>
            <a:ext cx="1005544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государственный диплом о среднем профессиональном образовании,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«Преподаватель начальных классов», 1999 год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о высшем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«Менеджмент организации» Экономист - менеджер, 2009 год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о профессиональной переподготовке,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программе «Воспитатель: Психолого- педагогическая работа воспитателя дошкольной организации», 2020 год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направление ФГОС дошкольного образования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Реализация познавательной, исследовательской, экспериментаторской, проектной деятельности», 2020 год. г. Москва.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«Педагогические компетенции инклюзивного образования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Организация системной педагогической работы с обучающимися с ограниченными возможностями здоровья (ОВЗ) в соответствии с ФГОС- 21», 2022 год,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г.Брянск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18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936" y="318088"/>
            <a:ext cx="8005483" cy="54953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самообразования: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6103" y="795905"/>
            <a:ext cx="7906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палочек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Х.Кюизенера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процессе умственного развития детей среднего дошкольного возраста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6" y="1210530"/>
            <a:ext cx="2271490" cy="15751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78796" y="4933606"/>
            <a:ext cx="2140247" cy="16051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0158" y="3027953"/>
            <a:ext cx="3455817" cy="1808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Дети: у</a:t>
            </a: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детей развит познавательный интерес, мышление, анализ, абстрагирование. Воспитанники совершенствовали навыки количественного и порядкового счета, прямого и обратного счета; свободно ориентируются по числовому ряду; решают простые логические задачи; </a:t>
            </a:r>
            <a:endParaRPr lang="ru-RU" sz="1400" i="1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99973" y="1508674"/>
            <a:ext cx="70791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Участниками являлись воспитатель, воспитанники, родители.</a:t>
            </a:r>
            <a:endParaRPr lang="ru-RU" sz="1600" i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78680" y="2335455"/>
            <a:ext cx="33324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Родители-</a:t>
            </a: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активные и заинтересованные участники педагогического процесса: принимают участие в совместных мероприятиях; 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участвуют </a:t>
            </a: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пополнении развивающей предметно- пространственной среды;</a:t>
            </a:r>
            <a:endParaRPr lang="ru-RU" sz="1400" i="1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11277" y="4913343"/>
            <a:ext cx="34573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Воспитатели: </a:t>
            </a: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повысили свою профессиональную компетентность в вопросах использования палочек </a:t>
            </a:r>
            <a:r>
              <a:rPr lang="ru-RU" sz="1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Х.Кюизенера</a:t>
            </a: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умственного развития детей среднего дошкольного возраста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maam.ru/images/users/photos/medium/724c76b8ed1d4e5ab51894658386bcb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887" y="4584325"/>
            <a:ext cx="3064015" cy="172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5DEA567D-D47F-8003-A6A8-18812BD28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277" y="2161975"/>
            <a:ext cx="3117769" cy="235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28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8132" y="443229"/>
            <a:ext cx="4209740" cy="6931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 			</a:t>
            </a:r>
            <a:br>
              <a:rPr lang="ru-RU" sz="2800" dirty="0" smtClean="0"/>
            </a:br>
            <a:r>
              <a:rPr lang="ru-RU" sz="2800" dirty="0"/>
              <a:t>	</a:t>
            </a:r>
            <a:r>
              <a:rPr lang="ru-RU" sz="2800" dirty="0" smtClean="0"/>
              <a:t>			</a:t>
            </a:r>
            <a:r>
              <a:rPr lang="ru-RU" sz="2800" b="1" dirty="0" smtClean="0"/>
              <a:t> 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показы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20" y="407374"/>
            <a:ext cx="3162365" cy="2106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73" y="4125900"/>
            <a:ext cx="3462292" cy="230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22" y="1294836"/>
            <a:ext cx="3845512" cy="2562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www.maam.ru/upload/blogs/detsad-2406862-16459503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872" y="3952944"/>
            <a:ext cx="3324037" cy="2491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maam.ru/upload/blogs/detsad-2406862-164595027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871" y="536062"/>
            <a:ext cx="3148895" cy="2360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277872" y="3075131"/>
            <a:ext cx="33202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Совместная деятельность взрослого с детьми « Урок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доброты. </a:t>
            </a:r>
            <a:endParaRPr lang="ru-RU" sz="1400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Прогулка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весенний лес»</a:t>
            </a:r>
            <a:endParaRPr lang="ru-RU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76587" y="4207014"/>
            <a:ext cx="40286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«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Развитие личности детей дошкольного возраста, мотивации к познанию и творческой деятельности через организацию образовательной деятельности в рамках дополнительного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образования»: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открытый показ совместной деятельности взрослого с детьми «Незнайка изучает правила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дорожного движения»</a:t>
            </a:r>
            <a:endParaRPr lang="ru-RU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871" y="2762875"/>
            <a:ext cx="36167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ctr">
              <a:spcAft>
                <a:spcPts val="0"/>
              </a:spcAft>
            </a:pP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палочек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процессе умственного развития детей среднего дошкольного возраста» «Путешествие в волшебный лес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96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5153" y="485429"/>
            <a:ext cx="4043082" cy="77392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969" y="3046950"/>
            <a:ext cx="3520700" cy="568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Краткосрочный проект: «Чем больше в мире доброты, тем счастливей я и ты».</a:t>
            </a:r>
            <a:endParaRPr lang="ru-RU" sz="1200" i="1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58134" y="2525328"/>
            <a:ext cx="3487271" cy="64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Краткосрочные </a:t>
            </a:r>
            <a:r>
              <a:rPr lang="ru-RU" sz="16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проекты: «Осень в гости к нам пришла</a:t>
            </a:r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400" i="1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70137" y="5913387"/>
            <a:ext cx="2782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Долгосрочный </a:t>
            </a:r>
            <a:r>
              <a:rPr lang="ru-RU" sz="16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проект: </a:t>
            </a:r>
          </a:p>
          <a:p>
            <a:pPr algn="ctr">
              <a:spcAft>
                <a:spcPts val="0"/>
              </a:spcAft>
            </a:pPr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гостях у сказки»</a:t>
            </a:r>
            <a:endParaRPr lang="ru-RU" sz="14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53690" y="5614922"/>
            <a:ext cx="2995831" cy="676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Краткосрочные </a:t>
            </a:r>
            <a:r>
              <a:rPr lang="ru-RU" sz="16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проекты:</a:t>
            </a:r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«Дорога –без опасности»</a:t>
            </a:r>
            <a:endParaRPr lang="ru-RU" sz="1400" i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46" y="641858"/>
            <a:ext cx="3439715" cy="1934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5">
            <a:extLst>
              <a:ext uri="{FF2B5EF4-FFF2-40B4-BE49-F238E27FC236}">
                <a16:creationId xmlns:a16="http://schemas.microsoft.com/office/drawing/2014/main" id="{AC8E0ED0-35FE-EF41-B4F3-6B4250DA2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776" y="3181363"/>
            <a:ext cx="3837745" cy="2418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6">
            <a:extLst>
              <a:ext uri="{FF2B5EF4-FFF2-40B4-BE49-F238E27FC236}">
                <a16:creationId xmlns:a16="http://schemas.microsoft.com/office/drawing/2014/main" id="{056588C1-431B-0131-3ECC-051979255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36" y="3540318"/>
            <a:ext cx="2483603" cy="2373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Объект 2">
            <a:extLst>
              <a:ext uri="{FF2B5EF4-FFF2-40B4-BE49-F238E27FC236}">
                <a16:creationId xmlns:a16="http://schemas.microsoft.com/office/drawing/2014/main" id="{E5333A81-5DEE-4DCB-FD0A-504353605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969" y="641858"/>
            <a:ext cx="3323429" cy="2493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705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06402" y="492170"/>
            <a:ext cx="50660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cap="all" spc="-6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деятельности педагога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8203" y="2871482"/>
            <a:ext cx="98791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Участие в городском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методическом объединении воспитателей младшего дошкольного возраста (3-4 лет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с темой «Создание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педагогических условий, способствующих формированию основ нравственных качеств личности ребенка, развитию его социального и эмоционального интеллекта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38203" y="1245171"/>
            <a:ext cx="90355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anose="02020603050405020304" pitchFamily="18" charset="0"/>
              </a:rPr>
              <a:t>Участие в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конкурсе дидактических пособий «Наследие культуры народов России», 2022 год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38203" y="3929184"/>
            <a:ext cx="10829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Участие в тематической неделе «Аукцион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педагогических идей»: из опыта работы по годовой задаче «Формирование художественно-эстетической культуры дошкольника через эффективное взаимодействие ДОУ и семьи с использованием разных видов продуктивной деятельности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38203" y="5002277"/>
            <a:ext cx="103183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Участие в тематической неделе «Аукцион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педагогических идей»: из опыта работы по годовой задаче «Инновационные педагогические технологии, как эффективные средства работы по развитию познавательных интересов и познавательных способностей у детей раннего и дошкольного возраста (формирование временных представлений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)»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38203" y="2302873"/>
            <a:ext cx="70560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в городском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конкурсе головных уборов «Все дело в шляпе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38203" y="1774022"/>
            <a:ext cx="78117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частия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конкурсе «Молодые профессионалы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институционном уровне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4355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424" y="256419"/>
            <a:ext cx="9780494" cy="693147"/>
          </a:xfrm>
        </p:spPr>
        <p:txBody>
          <a:bodyPr>
            <a:normAutofit/>
          </a:bodyPr>
          <a:lstStyle/>
          <a:p>
            <a:r>
              <a:rPr lang="ru-RU" sz="2400" cap="all" spc="-6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87557" y="3517936"/>
            <a:ext cx="38529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реализация 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дополнительной </a:t>
            </a: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общеразвивающей образовательной программы познавательно–речевой направленности для детей 2 </a:t>
            </a:r>
            <a:r>
              <a:rPr lang="ru-RU" sz="1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</a:t>
            </a: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7 лет «Школа </a:t>
            </a:r>
            <a:r>
              <a:rPr lang="ru-RU" sz="1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М.Монтессори</a:t>
            </a: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(блок 3-5 лет) </a:t>
            </a:r>
            <a:endParaRPr lang="ru-RU" sz="14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0967" y="4963265"/>
            <a:ext cx="43855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реализация дополнительной </a:t>
            </a:r>
            <a:r>
              <a:rPr lang="ru-RU" sz="16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общеразвивающей образовательной программы </a:t>
            </a:r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социально-  гуманитарной </a:t>
            </a:r>
            <a:r>
              <a:rPr lang="ru-RU" sz="16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направленности для детей 4-5 лет «Дорожная </a:t>
            </a:r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азбука»</a:t>
            </a:r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3657" y="2920707"/>
            <a:ext cx="38333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реализация 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дополнительной </a:t>
            </a: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общеразвивающей образовательной программы художественной направленности для детей 4-6 лет «Разноцветные ладошки»</a:t>
            </a: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867" y="1464784"/>
            <a:ext cx="2726636" cy="3312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2" y="580919"/>
            <a:ext cx="3119717" cy="2339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511" y="602992"/>
            <a:ext cx="2902998" cy="2728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869793" y="421081"/>
            <a:ext cx="6275294" cy="465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Реализовала дополнительные общеразвивающие образовательные программы</a:t>
            </a:r>
            <a:endParaRPr lang="ru-RU" sz="1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8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0920" y="497149"/>
            <a:ext cx="8251970" cy="754601"/>
          </a:xfrm>
        </p:spPr>
        <p:txBody>
          <a:bodyPr>
            <a:normAutofit/>
          </a:bodyPr>
          <a:lstStyle/>
          <a:p>
            <a:pPr lvl="0" algn="ctr"/>
            <a:r>
              <a:rPr lang="ru-RU" sz="1600" b="1" cap="all" spc="-6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участия педагога </a:t>
            </a:r>
            <a:br>
              <a:rPr lang="ru-RU" sz="1600" b="1" cap="all" spc="-6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all" spc="-6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методической и научно-исследовательской работе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0622" y="1390842"/>
            <a:ext cx="1076661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Ведение и регулярное пополнение рабочего блога на образовательном портале «МААМ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фотографии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нформации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ленте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новостей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конспект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деятельности взрослого с детьми «Тайны природы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деятельности взрослого с детьми «Урок доброты. Прогулка в весенний лес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деятельности взрослого с детьми «Незнайка изучает правила дорожного движения»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Публикации и предоставление информации на официальный сайт учреждения: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«Как работать с палочками Х.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ленту новостей: </a:t>
            </a:r>
            <a:endParaRPr lang="ru-RU" sz="16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Берегите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природу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Пожарная безопасность.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познавательная программа «Мой дом- Югра».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день «Международный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земли».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67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5580" y="425325"/>
            <a:ext cx="8964358" cy="67491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деятельности педагога по взаимодействию с семьями воспитанников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6117" y="1232036"/>
            <a:ext cx="9395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родительские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уроки: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«Безопасность на дороге»,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Будь здоров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97606" y="1802167"/>
            <a:ext cx="10022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совместные творческие работы детей и родителей (творческие мастерские): творческая мастерская по изготовлению поделок «Осень в гости к нам пришла»,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Мастерская Деда Мороза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97606" y="2489517"/>
            <a:ext cx="10739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мастер-классы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«Помни правила дорожного движения всегда, чтобы с вашим ребенком не случилась беда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6117" y="3092926"/>
            <a:ext cx="1082936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творческих работ из природного материала, выставка творческих работ    «Волшебник Новый год»; «Самые лучшие мамы на свете»; «Где добрые люди, там беды не будет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6117" y="3849692"/>
            <a:ext cx="9861177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семейные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чтения: «Добрые друзья», «Добрая книга», «Добрые слова», «Дружная семья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86117" y="4425765"/>
            <a:ext cx="10963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участие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конкурсном движении: в конкурсе «Зимняя сказка», «Охрана труда глазами детей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97606" y="5161184"/>
            <a:ext cx="104259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досуговая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деятельность: вечер творческих идей «Ко дню матери», совместные театрализованные постановки по сказке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Заюшкина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избушка» досуг «Зимние посиделки», развлечение «Здравствуй, Новый год!», праздничный досуг «8 марта»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87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614</TotalTime>
  <Words>936</Words>
  <Application>Microsoft Office PowerPoint</Application>
  <PresentationFormat>Широкоэкранный</PresentationFormat>
  <Paragraphs>92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Aparajita</vt:lpstr>
      <vt:lpstr>Calibri</vt:lpstr>
      <vt:lpstr>Century Gothic</vt:lpstr>
      <vt:lpstr>Garamond</vt:lpstr>
      <vt:lpstr>Times New Roman</vt:lpstr>
      <vt:lpstr>Wingdings</vt:lpstr>
      <vt:lpstr>Савон</vt:lpstr>
      <vt:lpstr>Муниципальное автономное дошкольное образовательное учреждение    Детский сад №8 «Белоснежка»</vt:lpstr>
      <vt:lpstr>Презентация PowerPoint</vt:lpstr>
      <vt:lpstr>                      Тема самообразования:</vt:lpstr>
      <vt:lpstr>          Открытые показы   </vt:lpstr>
      <vt:lpstr>Проектная деятельность</vt:lpstr>
      <vt:lpstr>Презентация PowerPoint</vt:lpstr>
      <vt:lpstr>                          </vt:lpstr>
      <vt:lpstr>Результативность участия педагога  в методической и научно-исследовательской работе</vt:lpstr>
      <vt:lpstr>Результативность деятельности педагога по взаимодействию с семьями воспитанников.</vt:lpstr>
      <vt:lpstr>Организовала работу отряда Юных инспекторов движений(ЮИД)</vt:lpstr>
      <vt:lpstr>Презентация PowerPoint</vt:lpstr>
      <vt:lpstr>                     Разнообразные формы работы с детьми </vt:lpstr>
      <vt:lpstr>Общественная деятельность на уровне учреждения  (участие в мероприятиях)</vt:lpstr>
      <vt:lpstr>Я как воспитатель принимала участие в различных Всероссийских интернет конкурсах и занимала призовые места   </vt:lpstr>
      <vt:lpstr>Принимала участие с детьми в различных конкурсах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Albert</dc:creator>
  <cp:lastModifiedBy>Камила Раджабова</cp:lastModifiedBy>
  <cp:revision>60</cp:revision>
  <dcterms:created xsi:type="dcterms:W3CDTF">2022-05-25T10:01:07Z</dcterms:created>
  <dcterms:modified xsi:type="dcterms:W3CDTF">2022-05-26T10:44:46Z</dcterms:modified>
</cp:coreProperties>
</file>