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8" r:id="rId3"/>
    <p:sldId id="257" r:id="rId4"/>
    <p:sldId id="258" r:id="rId5"/>
    <p:sldId id="259" r:id="rId6"/>
    <p:sldId id="263" r:id="rId7"/>
    <p:sldId id="264" r:id="rId8"/>
    <p:sldId id="266" r:id="rId9"/>
    <p:sldId id="265" r:id="rId10"/>
    <p:sldId id="256" r:id="rId11"/>
    <p:sldId id="260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5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2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4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2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63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0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463F568-DF5F-4AFB-9A62-16E06D8D82B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F29528-5FDB-4513-9C5E-5CE8F9A8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5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yteka.com/10036531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76872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Игровые технологии на уроках английского языка</a:t>
            </a:r>
            <a:endParaRPr lang="ru-RU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48691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err="1" smtClean="0"/>
              <a:t>Заблудовская</a:t>
            </a:r>
            <a:r>
              <a:rPr lang="ru-RU" dirty="0" smtClean="0"/>
              <a:t> Е.С.,</a:t>
            </a:r>
          </a:p>
          <a:p>
            <a:r>
              <a:rPr lang="ru-RU" dirty="0" smtClean="0"/>
              <a:t>учитель английского языка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17429" t="25219" r="17266" b="10797"/>
          <a:stretch>
            <a:fillRect/>
          </a:stretch>
        </p:blipFill>
        <p:spPr bwMode="auto">
          <a:xfrm>
            <a:off x="2930" y="620688"/>
            <a:ext cx="91505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33" y="1268760"/>
            <a:ext cx="878741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1438" r="7858" b="6250"/>
          <a:stretch>
            <a:fillRect/>
          </a:stretch>
        </p:blipFill>
        <p:spPr bwMode="auto">
          <a:xfrm>
            <a:off x="265230" y="764704"/>
            <a:ext cx="8613540" cy="46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1520" y="57332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https://joyteka.com/100365315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4235" r="17266" b="10797"/>
          <a:stretch>
            <a:fillRect/>
          </a:stretch>
        </p:blipFill>
        <p:spPr bwMode="auto">
          <a:xfrm>
            <a:off x="251520" y="1052736"/>
            <a:ext cx="8624669" cy="47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Виды игр на уроках </a:t>
            </a:r>
            <a:r>
              <a:rPr lang="ru-RU" sz="4800" dirty="0"/>
              <a:t>и</a:t>
            </a:r>
            <a:r>
              <a:rPr lang="ru-RU" sz="4800" dirty="0" smtClean="0"/>
              <a:t>ностранного языка: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2204864"/>
            <a:ext cx="6739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фонетические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лексические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грамматические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орфографические</a:t>
            </a:r>
          </a:p>
        </p:txBody>
      </p:sp>
    </p:spTree>
    <p:extLst>
      <p:ext uri="{BB962C8B-B14F-4D97-AF65-F5344CB8AC3E}">
        <p14:creationId xmlns:p14="http://schemas.microsoft.com/office/powerpoint/2010/main" val="276624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742" t="25785" r="19803" b="33355"/>
          <a:stretch/>
        </p:blipFill>
        <p:spPr bwMode="auto">
          <a:xfrm>
            <a:off x="467544" y="260649"/>
            <a:ext cx="78488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5219" r="17819" b="13751"/>
          <a:stretch>
            <a:fillRect/>
          </a:stretch>
        </p:blipFill>
        <p:spPr bwMode="auto">
          <a:xfrm>
            <a:off x="251520" y="1340768"/>
            <a:ext cx="8612578" cy="45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405" t="16532" r="17199" b="18398"/>
          <a:stretch>
            <a:fillRect/>
          </a:stretch>
        </p:blipFill>
        <p:spPr bwMode="auto">
          <a:xfrm>
            <a:off x="316483" y="1340768"/>
            <a:ext cx="854503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2639" t="15834" r="2639" b="7432"/>
          <a:stretch/>
        </p:blipFill>
        <p:spPr bwMode="auto">
          <a:xfrm>
            <a:off x="683568" y="620689"/>
            <a:ext cx="3312368" cy="550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9628" b="5485"/>
          <a:stretch/>
        </p:blipFill>
        <p:spPr bwMode="auto">
          <a:xfrm>
            <a:off x="4788024" y="620689"/>
            <a:ext cx="297551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671" r="-782" b="48352"/>
          <a:stretch/>
        </p:blipFill>
        <p:spPr bwMode="auto">
          <a:xfrm>
            <a:off x="276819" y="1124744"/>
            <a:ext cx="40694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0005" b="48393"/>
          <a:stretch/>
        </p:blipFill>
        <p:spPr bwMode="auto">
          <a:xfrm>
            <a:off x="4572000" y="1124744"/>
            <a:ext cx="407427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744" t="15547" r="14861" b="6688"/>
          <a:stretch>
            <a:fillRect/>
          </a:stretch>
        </p:blipFill>
        <p:spPr bwMode="auto">
          <a:xfrm>
            <a:off x="0" y="824747"/>
            <a:ext cx="9144000" cy="47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295" b="5516"/>
          <a:stretch/>
        </p:blipFill>
        <p:spPr bwMode="auto">
          <a:xfrm>
            <a:off x="832514" y="214882"/>
            <a:ext cx="3083712" cy="60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4176" r="2500" b="5823"/>
          <a:stretch/>
        </p:blipFill>
        <p:spPr bwMode="auto">
          <a:xfrm>
            <a:off x="4932040" y="260648"/>
            <a:ext cx="28803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145</TotalTime>
  <Words>28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Виды игр на уроках иностранного языка: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306</cp:lastModifiedBy>
  <cp:revision>16</cp:revision>
  <dcterms:created xsi:type="dcterms:W3CDTF">2023-10-19T19:37:51Z</dcterms:created>
  <dcterms:modified xsi:type="dcterms:W3CDTF">2023-10-20T05:15:38Z</dcterms:modified>
</cp:coreProperties>
</file>