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56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1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8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5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8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74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0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3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7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0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51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6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3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6660A-0E66-4B1E-BE46-387A22B0345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1FDC7-1010-487A-8483-E6E908887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0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7865" t="42681" r="4127" b="12010"/>
          <a:stretch/>
        </p:blipFill>
        <p:spPr>
          <a:xfrm>
            <a:off x="3210790" y="2746913"/>
            <a:ext cx="4634345" cy="3718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427" y="602673"/>
            <a:ext cx="11897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НАСТАВНИЧЕСТВО</a:t>
            </a:r>
            <a:endParaRPr lang="ru-RU" sz="8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6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63524"/>
          <a:stretch/>
        </p:blipFill>
        <p:spPr>
          <a:xfrm>
            <a:off x="-23417" y="175532"/>
            <a:ext cx="12131316" cy="3318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820" y="3494314"/>
            <a:ext cx="3370842" cy="32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24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9" y="3553690"/>
            <a:ext cx="3654461" cy="3123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0" y="391956"/>
            <a:ext cx="5255207" cy="2956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70" y="93519"/>
            <a:ext cx="3803630" cy="5101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75" y="1776845"/>
            <a:ext cx="3555736" cy="47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9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6" y="440392"/>
            <a:ext cx="11832636" cy="562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8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" y="159109"/>
            <a:ext cx="5362701" cy="3519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1" y="1996466"/>
            <a:ext cx="6293996" cy="459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6" y="1439141"/>
            <a:ext cx="4828309" cy="3621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912" y="1439141"/>
            <a:ext cx="5005968" cy="36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35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569526" cy="4177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828" y="2072861"/>
            <a:ext cx="6224154" cy="46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942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Office PowerPoint</Application>
  <PresentationFormat>Широкоэкранный</PresentationFormat>
  <Paragraphs>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3</cp:revision>
  <dcterms:created xsi:type="dcterms:W3CDTF">2023-09-04T19:43:20Z</dcterms:created>
  <dcterms:modified xsi:type="dcterms:W3CDTF">2023-09-04T20:00:57Z</dcterms:modified>
</cp:coreProperties>
</file>