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0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8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93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0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9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0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1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4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6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082F95-44B9-4EBC-A95E-5F58F30D7543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2A75-6F45-4F09-9A43-417534C2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6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zndY/CfcP6hNYb" TargetMode="External"/><Relationship Id="rId2" Type="http://schemas.openxmlformats.org/officeDocument/2006/relationships/hyperlink" Target="https://cloud.mail.ru/public/FLoX/NqJpdfpj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xgFF/xv2nUQgc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8DAF86-2202-7237-87E1-C86D62CF4562}"/>
              </a:ext>
            </a:extLst>
          </p:cNvPr>
          <p:cNvSpPr/>
          <p:nvPr/>
        </p:nvSpPr>
        <p:spPr>
          <a:xfrm>
            <a:off x="213064" y="47279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Структурное подразделение муниципального автономного   общеобразовательного учреждения «Средняя общеобразовательная школа №4»  </a:t>
            </a:r>
            <a:endParaRPr lang="ru-RU" sz="1600" dirty="0" smtClean="0"/>
          </a:p>
          <a:p>
            <a:pPr algn="ctr"/>
            <a:r>
              <a:rPr lang="ru-RU" sz="1600" dirty="0" smtClean="0"/>
              <a:t>Детский </a:t>
            </a:r>
            <a:r>
              <a:rPr lang="ru-RU" sz="1600" dirty="0"/>
              <a:t>сад «Улыбка»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6A44259-5C4B-A093-D768-11345C217CAC}"/>
              </a:ext>
            </a:extLst>
          </p:cNvPr>
          <p:cNvSpPr/>
          <p:nvPr/>
        </p:nvSpPr>
        <p:spPr>
          <a:xfrm>
            <a:off x="213064" y="4098342"/>
            <a:ext cx="7249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Музыкальный руководитель</a:t>
            </a:r>
          </a:p>
          <a:p>
            <a:r>
              <a:rPr lang="ru-RU" sz="3200" dirty="0"/>
              <a:t>Колмаков Семён Алексеевич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D064B7-F5F8-C609-8AB2-302DCCF93A82}"/>
              </a:ext>
            </a:extLst>
          </p:cNvPr>
          <p:cNvSpPr txBox="1"/>
          <p:nvPr/>
        </p:nvSpPr>
        <p:spPr>
          <a:xfrm>
            <a:off x="649549" y="2321004"/>
            <a:ext cx="5950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ПОРТФОЛИО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3E1D4F-76B8-DB77-0AD3-58F8BF2B7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5238"/>
          <a:stretch/>
        </p:blipFill>
        <p:spPr>
          <a:xfrm>
            <a:off x="7474999" y="538274"/>
            <a:ext cx="4364418" cy="5781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8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EC211-5B01-6296-38E9-4542A6B75369}"/>
              </a:ext>
            </a:extLst>
          </p:cNvPr>
          <p:cNvSpPr txBox="1"/>
          <p:nvPr/>
        </p:nvSpPr>
        <p:spPr>
          <a:xfrm>
            <a:off x="3197318" y="138356"/>
            <a:ext cx="2997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400" dirty="0"/>
              <a:t>Новый </a:t>
            </a:r>
            <a:r>
              <a:rPr lang="ru-RU" sz="4400" dirty="0" smtClean="0"/>
              <a:t>год</a:t>
            </a:r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7B982D-4F0B-53A8-0673-D490981A7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" y="117627"/>
            <a:ext cx="2450184" cy="327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529D01-AB14-59C2-7300-EAD779959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3" y="1853561"/>
            <a:ext cx="2450183" cy="327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61F395-EF3B-C133-7BF7-BD8287382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00" y="96375"/>
            <a:ext cx="4909962" cy="3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7D1D3B3-1C56-7239-4246-FE0ACF962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41" y="3079152"/>
            <a:ext cx="4909964" cy="368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0F1A6-AAF9-3B63-9B04-DA9D6746B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91" y="3388570"/>
            <a:ext cx="2585096" cy="34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74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8CB34E-EDB2-D535-9A68-7859461649BD}"/>
              </a:ext>
            </a:extLst>
          </p:cNvPr>
          <p:cNvSpPr txBox="1"/>
          <p:nvPr/>
        </p:nvSpPr>
        <p:spPr>
          <a:xfrm>
            <a:off x="78312" y="207959"/>
            <a:ext cx="7518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/>
              <a:t>День защитника </a:t>
            </a:r>
            <a:r>
              <a:rPr lang="ru-RU" sz="4000" dirty="0" smtClean="0"/>
              <a:t>Отечества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3E6DA7-6FFE-2AED-E570-973268ED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/>
          <a:stretch/>
        </p:blipFill>
        <p:spPr>
          <a:xfrm>
            <a:off x="1" y="3432560"/>
            <a:ext cx="4158076" cy="344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826B9A-D713-7270-FC55-3473D86D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55" y="1831690"/>
            <a:ext cx="4595284" cy="34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4DFB88-6ED4-7DE2-F4A0-0BBD3EFC5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17" y="0"/>
            <a:ext cx="4595284" cy="34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51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F1E3FB-CDC2-0977-8254-2E25A804A8C2}"/>
              </a:ext>
            </a:extLst>
          </p:cNvPr>
          <p:cNvSpPr txBox="1"/>
          <p:nvPr/>
        </p:nvSpPr>
        <p:spPr>
          <a:xfrm>
            <a:off x="109489" y="216837"/>
            <a:ext cx="61614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/>
              <a:t>Международный День Земли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80071C-D6BC-1361-F22C-35105A59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22426" r="4467"/>
          <a:stretch/>
        </p:blipFill>
        <p:spPr>
          <a:xfrm>
            <a:off x="7613013" y="65916"/>
            <a:ext cx="4469498" cy="315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8E0942-DD36-444C-5E94-6A8827402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20812"/>
          <a:stretch/>
        </p:blipFill>
        <p:spPr>
          <a:xfrm>
            <a:off x="3693111" y="1916859"/>
            <a:ext cx="4456590" cy="355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7EAA62-71A9-8C16-E5C8-0A4A281C5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21103"/>
          <a:stretch/>
        </p:blipFill>
        <p:spPr>
          <a:xfrm>
            <a:off x="150919" y="3542190"/>
            <a:ext cx="3717441" cy="324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46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30F2CA-7E34-1481-F6F2-098E85027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" t="-1463" r="5730" b="23317"/>
          <a:stretch/>
        </p:blipFill>
        <p:spPr>
          <a:xfrm>
            <a:off x="369101" y="2291374"/>
            <a:ext cx="7402905" cy="3563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310CBB-0781-A403-9CC8-BFAD842995B8}"/>
              </a:ext>
            </a:extLst>
          </p:cNvPr>
          <p:cNvSpPr txBox="1"/>
          <p:nvPr/>
        </p:nvSpPr>
        <p:spPr>
          <a:xfrm>
            <a:off x="3015299" y="110305"/>
            <a:ext cx="61614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/>
              <a:t>Конкурсы и фестивали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C07D13-3260-FB39-1BB5-52A85946CD25}"/>
              </a:ext>
            </a:extLst>
          </p:cNvPr>
          <p:cNvSpPr txBox="1"/>
          <p:nvPr/>
        </p:nvSpPr>
        <p:spPr>
          <a:xfrm>
            <a:off x="1079117" y="1341199"/>
            <a:ext cx="598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Городской военно-патриотический фестиваль «Планета мира»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E9C88B-ECF8-8B1E-75D1-F3E09A474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24" y="1269507"/>
            <a:ext cx="3703786" cy="52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2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FFDCA9-2918-2378-0B2D-3D385183B0E9}"/>
              </a:ext>
            </a:extLst>
          </p:cNvPr>
          <p:cNvSpPr txBox="1"/>
          <p:nvPr/>
        </p:nvSpPr>
        <p:spPr>
          <a:xfrm>
            <a:off x="51141" y="513406"/>
            <a:ext cx="677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Конкурс «Солнышко в ладошке»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4BC0D2-3AF4-30BC-AADD-95706969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" y="4043185"/>
            <a:ext cx="4726926" cy="271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A68990-EAEF-599E-B998-581F1E5BA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62" y="2213219"/>
            <a:ext cx="4726926" cy="299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CDB8ADB-F807-20D5-7F9D-EF9A669AC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30" y="567658"/>
            <a:ext cx="4726927" cy="314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79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BF07CD-BE63-9391-90A2-DC39D50FF691}"/>
              </a:ext>
            </a:extLst>
          </p:cNvPr>
          <p:cNvSpPr txBox="1"/>
          <p:nvPr/>
        </p:nvSpPr>
        <p:spPr>
          <a:xfrm>
            <a:off x="3015299" y="110305"/>
            <a:ext cx="61614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/>
              <a:t>Маленькая принцесса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D55B69-FB65-7088-1CA0-A2E71652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23" y="1162151"/>
            <a:ext cx="7558891" cy="53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64210E-2B79-788B-4B23-7DECF51350AE}"/>
              </a:ext>
            </a:extLst>
          </p:cNvPr>
          <p:cNvSpPr txBox="1"/>
          <p:nvPr/>
        </p:nvSpPr>
        <p:spPr>
          <a:xfrm>
            <a:off x="665824" y="2305615"/>
            <a:ext cx="3693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Участник жюри Городского конкурса  «Маленькая принцесса</a:t>
            </a:r>
            <a:r>
              <a:rPr lang="ru-RU" sz="2800" dirty="0" smtClean="0"/>
              <a:t>» 2022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173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4F1826-9EE6-2961-D44E-65FFA0673916}"/>
              </a:ext>
            </a:extLst>
          </p:cNvPr>
          <p:cNvSpPr txBox="1"/>
          <p:nvPr/>
        </p:nvSpPr>
        <p:spPr>
          <a:xfrm>
            <a:off x="-194493" y="313073"/>
            <a:ext cx="67852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/>
              <a:t>Фестиваль «8 Нота»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6DEC7A-85ED-80C5-5AD5-46286AA02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" y="3226598"/>
            <a:ext cx="4980115" cy="352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315F866-1EF4-D328-0389-9932E92B4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9" y="146032"/>
            <a:ext cx="5003861" cy="3336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F8F3A6-0990-5B9A-A541-D8044582E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93" y="1992134"/>
            <a:ext cx="4115036" cy="290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4F1826-9EE6-2961-D44E-65FFA0673916}"/>
              </a:ext>
            </a:extLst>
          </p:cNvPr>
          <p:cNvSpPr txBox="1"/>
          <p:nvPr/>
        </p:nvSpPr>
        <p:spPr>
          <a:xfrm>
            <a:off x="4769393" y="5116758"/>
            <a:ext cx="67852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000" dirty="0" smtClean="0"/>
              <a:t>Ведущий Фестиваля, апрель 2022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063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195543"/>
            <a:ext cx="11355389" cy="733145"/>
          </a:xfrm>
        </p:spPr>
        <p:txBody>
          <a:bodyPr/>
          <a:lstStyle/>
          <a:p>
            <a:r>
              <a:rPr lang="ru-RU" sz="4000" dirty="0" smtClean="0"/>
              <a:t>Ссылки на </a:t>
            </a:r>
            <a:r>
              <a:rPr lang="ru-RU" sz="4000" dirty="0" smtClean="0"/>
              <a:t>рабочую программу, педагогические </a:t>
            </a:r>
            <a:r>
              <a:rPr lang="ru-RU" sz="4000" dirty="0" smtClean="0"/>
              <a:t>разработки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8" y="2052918"/>
            <a:ext cx="11958637" cy="4195481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Выступления -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cloud.mail.ru/public/FLoX/NqJpdfpjD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Сценарии -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cloud.mail.ru/public/zndY/CfcP6hNYb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Программа - </a:t>
            </a:r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cloud.mail.ru/public/xgFF/xv2nUQgc6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70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88C0C3-A1C3-D434-5B53-799A55C67CBD}"/>
              </a:ext>
            </a:extLst>
          </p:cNvPr>
          <p:cNvSpPr txBox="1"/>
          <p:nvPr/>
        </p:nvSpPr>
        <p:spPr>
          <a:xfrm>
            <a:off x="1975207" y="2505670"/>
            <a:ext cx="8241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7035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131F8E-5AB7-CE9F-0460-4CA5E676F274}"/>
              </a:ext>
            </a:extLst>
          </p:cNvPr>
          <p:cNvSpPr txBox="1"/>
          <p:nvPr/>
        </p:nvSpPr>
        <p:spPr>
          <a:xfrm>
            <a:off x="-124288" y="105442"/>
            <a:ext cx="10583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800" dirty="0">
                <a:solidFill>
                  <a:schemeClr val="tx1"/>
                </a:solidFill>
              </a:rPr>
              <a:t>Мое профессиональное кредо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4BA4C8-1880-829D-573F-97EDA5D7342C}"/>
              </a:ext>
            </a:extLst>
          </p:cNvPr>
          <p:cNvSpPr txBox="1"/>
          <p:nvPr/>
        </p:nvSpPr>
        <p:spPr>
          <a:xfrm>
            <a:off x="1159830" y="3265632"/>
            <a:ext cx="987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ru-RU" sz="3600" b="0" dirty="0"/>
              <a:t>Творить, пробовать, искать и развиваться</a:t>
            </a:r>
          </a:p>
        </p:txBody>
      </p:sp>
    </p:spTree>
    <p:extLst>
      <p:ext uri="{BB962C8B-B14F-4D97-AF65-F5344CB8AC3E}">
        <p14:creationId xmlns:p14="http://schemas.microsoft.com/office/powerpoint/2010/main" val="61912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F7BDDC-46FC-AA35-FB33-3FE3800F0CB8}"/>
              </a:ext>
            </a:extLst>
          </p:cNvPr>
          <p:cNvSpPr/>
          <p:nvPr/>
        </p:nvSpPr>
        <p:spPr>
          <a:xfrm>
            <a:off x="0" y="220881"/>
            <a:ext cx="59971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Личные данные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DCA698-AD45-D7D9-EA65-D31AEF69B96E}"/>
              </a:ext>
            </a:extLst>
          </p:cNvPr>
          <p:cNvSpPr txBox="1"/>
          <p:nvPr/>
        </p:nvSpPr>
        <p:spPr>
          <a:xfrm>
            <a:off x="215876" y="1181266"/>
            <a:ext cx="11289584" cy="545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0"/>
            </a:lvl1pPr>
          </a:lstStyle>
          <a:p>
            <a:r>
              <a:rPr lang="ru-RU" sz="2800" dirty="0"/>
              <a:t>Дата рождения: 7 июля 2001г.</a:t>
            </a:r>
          </a:p>
          <a:p>
            <a:r>
              <a:rPr lang="ru-RU" sz="2800" dirty="0"/>
              <a:t>Место работы: Структурное подразделение</a:t>
            </a:r>
          </a:p>
          <a:p>
            <a:r>
              <a:rPr lang="ru-RU" sz="2800" dirty="0"/>
              <a:t>МАОУ «Средняя общеобразовательная школа №4»  </a:t>
            </a:r>
            <a:endParaRPr lang="ru-RU" sz="2800" dirty="0" smtClean="0"/>
          </a:p>
          <a:p>
            <a:r>
              <a:rPr lang="ru-RU" sz="2800" dirty="0" smtClean="0"/>
              <a:t>Детский </a:t>
            </a:r>
            <a:r>
              <a:rPr lang="ru-RU" sz="2800" dirty="0"/>
              <a:t>сад «Улыбка</a:t>
            </a:r>
            <a:r>
              <a:rPr lang="ru-RU" sz="2800" dirty="0" smtClean="0"/>
              <a:t>»</a:t>
            </a:r>
            <a:endParaRPr lang="ru-RU" sz="2800" dirty="0"/>
          </a:p>
          <a:p>
            <a:r>
              <a:rPr lang="ru-RU" sz="2800" dirty="0"/>
              <a:t>Должность: Музыкальный руководитель</a:t>
            </a:r>
          </a:p>
          <a:p>
            <a:r>
              <a:rPr lang="ru-RU" sz="2800" dirty="0"/>
              <a:t>Педагогический стаж: 8 месяцев</a:t>
            </a:r>
          </a:p>
          <a:p>
            <a:r>
              <a:rPr lang="ru-RU" sz="2800" dirty="0"/>
              <a:t>Квалификационная категория: без категории</a:t>
            </a:r>
            <a:br>
              <a:rPr lang="ru-RU" sz="2800" dirty="0"/>
            </a:br>
            <a:r>
              <a:rPr lang="ru-RU" sz="2800" dirty="0"/>
              <a:t>Образование: Бюджетное учреждение профессионального образования Ханты-Мансийского автономного округа - Югры </a:t>
            </a:r>
            <a:r>
              <a:rPr lang="ru-RU" sz="2800" dirty="0" err="1" smtClean="0"/>
              <a:t>Нижневартовский</a:t>
            </a:r>
            <a:r>
              <a:rPr lang="ru-RU" sz="2800" dirty="0" smtClean="0"/>
              <a:t> </a:t>
            </a:r>
            <a:r>
              <a:rPr lang="ru-RU" sz="2800" dirty="0"/>
              <a:t>социально-гуманитарный </a:t>
            </a:r>
            <a:r>
              <a:rPr lang="ru-RU" sz="2800" dirty="0" smtClean="0"/>
              <a:t>колледж</a:t>
            </a:r>
            <a:endParaRPr lang="ru-RU" sz="2800" dirty="0"/>
          </a:p>
          <a:p>
            <a:pPr marR="180340" algn="just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2800" dirty="0"/>
              <a:t>Специальность: </a:t>
            </a:r>
            <a:r>
              <a:rPr lang="ru-RU" sz="2800" dirty="0" smtClean="0"/>
              <a:t>музыкальное </a:t>
            </a:r>
            <a:r>
              <a:rPr lang="ru-RU" sz="2800" dirty="0"/>
              <a:t>образование</a:t>
            </a:r>
          </a:p>
          <a:p>
            <a:r>
              <a:rPr lang="ru-RU" sz="2800" dirty="0"/>
              <a:t>(Учитель музыки, музыкальный руководитель)</a:t>
            </a:r>
          </a:p>
        </p:txBody>
      </p:sp>
    </p:spTree>
    <p:extLst>
      <p:ext uri="{BB962C8B-B14F-4D97-AF65-F5344CB8AC3E}">
        <p14:creationId xmlns:p14="http://schemas.microsoft.com/office/powerpoint/2010/main" val="181898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D80FD-25AC-B311-4FDE-DDB756B74455}"/>
              </a:ext>
            </a:extLst>
          </p:cNvPr>
          <p:cNvSpPr txBox="1"/>
          <p:nvPr/>
        </p:nvSpPr>
        <p:spPr>
          <a:xfrm>
            <a:off x="556966" y="1737393"/>
            <a:ext cx="439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2021г </a:t>
            </a:r>
            <a:r>
              <a:rPr lang="ru-RU" sz="2400" dirty="0" smtClean="0"/>
              <a:t>окончил  бюджетное </a:t>
            </a:r>
            <a:r>
              <a:rPr lang="ru-RU" sz="2400" dirty="0"/>
              <a:t>учреждение профессионального образования Ханты-Мансийского автономного округа - Югры «Нижневартовский социально-гуманитарный колледж»</a:t>
            </a:r>
          </a:p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2BE48E-270A-400D-B931-F6CDFD4013E1}"/>
              </a:ext>
            </a:extLst>
          </p:cNvPr>
          <p:cNvSpPr/>
          <p:nvPr/>
        </p:nvSpPr>
        <p:spPr>
          <a:xfrm>
            <a:off x="556966" y="255638"/>
            <a:ext cx="4661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Образование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8E5F12-9C87-FF69-9FD5-D3ABA374F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6315" y="38530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DC79492-504C-3A21-ADDC-93CB4D570E78}"/>
              </a:ext>
            </a:extLst>
          </p:cNvPr>
          <p:cNvSpPr/>
          <p:nvPr/>
        </p:nvSpPr>
        <p:spPr>
          <a:xfrm>
            <a:off x="-73625" y="101265"/>
            <a:ext cx="10775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Курсы повышения квалификации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D79955-D5FE-AA69-43AE-F71903EC941B}"/>
              </a:ext>
            </a:extLst>
          </p:cNvPr>
          <p:cNvSpPr txBox="1"/>
          <p:nvPr/>
        </p:nvSpPr>
        <p:spPr>
          <a:xfrm>
            <a:off x="153908" y="1443841"/>
            <a:ext cx="3856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0"/>
            </a:lvl1pPr>
          </a:lstStyle>
          <a:p>
            <a:r>
              <a:rPr lang="ru-RU" dirty="0" smtClean="0"/>
              <a:t>«Первые </a:t>
            </a:r>
            <a:r>
              <a:rPr lang="ru-RU" dirty="0"/>
              <a:t>шаги по ступенькам финансовой </a:t>
            </a:r>
            <a:r>
              <a:rPr lang="ru-RU" dirty="0" smtClean="0"/>
              <a:t>грамотности»,</a:t>
            </a:r>
          </a:p>
          <a:p>
            <a:r>
              <a:rPr lang="ru-RU" dirty="0" smtClean="0"/>
              <a:t>36 </a:t>
            </a:r>
            <a:r>
              <a:rPr lang="ru-RU" dirty="0"/>
              <a:t>часов (</a:t>
            </a:r>
            <a:r>
              <a:rPr lang="ru-RU" dirty="0" smtClean="0"/>
              <a:t>2022 год</a:t>
            </a:r>
            <a:r>
              <a:rPr lang="ru-RU" dirty="0"/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48F4D2-57C7-8CEF-5475-9CB2C00D9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3526" y="103061"/>
            <a:ext cx="5512314" cy="77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6BF5C8-D7B9-7B55-EDC1-11A77617F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r="9243" b="1848"/>
          <a:stretch/>
        </p:blipFill>
        <p:spPr>
          <a:xfrm>
            <a:off x="4802610" y="1582826"/>
            <a:ext cx="6898159" cy="4641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0772EE-C850-2915-DE1C-4B97F8339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10642" r="1778" b="12786"/>
          <a:stretch/>
        </p:blipFill>
        <p:spPr>
          <a:xfrm>
            <a:off x="1260628" y="3501053"/>
            <a:ext cx="2317074" cy="3278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333221-3B78-6EA2-9CFC-9D64D70E6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3106" r="15718"/>
          <a:stretch/>
        </p:blipFill>
        <p:spPr>
          <a:xfrm>
            <a:off x="124287" y="150057"/>
            <a:ext cx="4531382" cy="32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2DEB48-77AC-D4A6-EEBE-B97E71858D71}"/>
              </a:ext>
            </a:extLst>
          </p:cNvPr>
          <p:cNvSpPr txBox="1"/>
          <p:nvPr/>
        </p:nvSpPr>
        <p:spPr>
          <a:xfrm>
            <a:off x="71021" y="159798"/>
            <a:ext cx="10195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48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dirty="0"/>
              <a:t>Роль музыки в воспитании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EEFD81-CAEF-0D26-DF70-A82181FB95AD}"/>
              </a:ext>
            </a:extLst>
          </p:cNvPr>
          <p:cNvSpPr txBox="1"/>
          <p:nvPr/>
        </p:nvSpPr>
        <p:spPr>
          <a:xfrm>
            <a:off x="184212" y="1186895"/>
            <a:ext cx="11862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ru-RU" b="1" dirty="0"/>
              <a:t>Музыка </a:t>
            </a:r>
            <a:r>
              <a:rPr lang="ru-RU" dirty="0"/>
              <a:t>– одно из самых действенных средств эстетического воспитания. Оказывая огромное эмоциональное воздействие, она позволяет развивать музыкальные способности и отвечает за формирование основ музыкальной культуры. Вот почему так важно начинать музыкальное воспитание уже в дошкольном возрасте.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1E9DD7-DA73-8628-BC03-73B1264D6095}"/>
              </a:ext>
            </a:extLst>
          </p:cNvPr>
          <p:cNvSpPr txBox="1"/>
          <p:nvPr/>
        </p:nvSpPr>
        <p:spPr>
          <a:xfrm>
            <a:off x="71021" y="3297573"/>
            <a:ext cx="5759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ru-RU" sz="1600" b="1" dirty="0"/>
              <a:t>Цели музыкального воспитания: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развитие эстетического отношения к окружающему миру;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представлений о видах искусства;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побуждение к сопереживанию;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восприятие фольклора, музыки, художественной литературы;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ценностно-смыслового восприятия и понимания произведений искусства и мира природы;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осуществление самостоятельного творчества детей.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49AD4D-5F75-A01A-429E-3A5A31D9710B}"/>
              </a:ext>
            </a:extLst>
          </p:cNvPr>
          <p:cNvSpPr txBox="1"/>
          <p:nvPr/>
        </p:nvSpPr>
        <p:spPr>
          <a:xfrm>
            <a:off x="6115605" y="3297573"/>
            <a:ext cx="6174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ru-RU" dirty="0"/>
              <a:t>Задачи музыкального воспитания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цветомузыкальное развитие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развитие у дошкольников музыкальной эрудиции и культуры;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знакомство ребенка с миром музыки;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формирование чувства уважения к музыке как к самостоятельному виду искусства, праздникам и традициям;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развитие восприятия, сопереживания музыкальным произведениям и образам;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знакомства детей с миром человека, его эмоций, окружающим миром, миром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85133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59BD0F4-88DD-094F-5F0B-C0A8CA47193F}"/>
              </a:ext>
            </a:extLst>
          </p:cNvPr>
          <p:cNvSpPr/>
          <p:nvPr/>
        </p:nvSpPr>
        <p:spPr>
          <a:xfrm>
            <a:off x="72893" y="0"/>
            <a:ext cx="4475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Мероприятия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FE797-9BC5-F78B-E14F-355EB266359E}"/>
              </a:ext>
            </a:extLst>
          </p:cNvPr>
          <p:cNvSpPr txBox="1"/>
          <p:nvPr/>
        </p:nvSpPr>
        <p:spPr>
          <a:xfrm>
            <a:off x="72893" y="918401"/>
            <a:ext cx="667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48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3600" dirty="0"/>
              <a:t>Осенины – осени именины!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27D114-82FB-AC43-BBF4-D99D776A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1" y="5374"/>
            <a:ext cx="4656699" cy="349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34DFC6-B5CD-9CFE-E27F-A512E9C84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50" y="1898005"/>
            <a:ext cx="4656699" cy="349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8C1510-E297-050F-E5EA-3748A3E26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5330"/>
            <a:ext cx="4216893" cy="316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13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DE96-588E-812C-2469-43882DF11C78}"/>
              </a:ext>
            </a:extLst>
          </p:cNvPr>
          <p:cNvSpPr txBox="1"/>
          <p:nvPr/>
        </p:nvSpPr>
        <p:spPr>
          <a:xfrm>
            <a:off x="4024721" y="243698"/>
            <a:ext cx="3929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ru-RU" sz="4400" dirty="0"/>
              <a:t>День матери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EC6D40-846A-7411-86BA-9B2478E5E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40" y="1276929"/>
            <a:ext cx="5738854" cy="430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43407-069B-2B0D-2CDB-149AF9D43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" y="1276929"/>
            <a:ext cx="5738854" cy="430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862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303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рабочую программу, педагогические разработки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Колмаков</dc:creator>
  <cp:lastModifiedBy>RePack by Diakov</cp:lastModifiedBy>
  <cp:revision>5</cp:revision>
  <dcterms:created xsi:type="dcterms:W3CDTF">2022-05-10T09:03:03Z</dcterms:created>
  <dcterms:modified xsi:type="dcterms:W3CDTF">2022-05-23T16:16:27Z</dcterms:modified>
</cp:coreProperties>
</file>