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2" r:id="rId15"/>
    <p:sldId id="270" r:id="rId16"/>
    <p:sldId id="275" r:id="rId17"/>
    <p:sldId id="276" r:id="rId18"/>
    <p:sldId id="271" r:id="rId19"/>
    <p:sldId id="273" r:id="rId20"/>
    <p:sldId id="274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B1C8D-F98D-4102-9020-E328F3BF57B1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96FFA-D2A9-47AE-A1C5-28248D318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8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6FFA-D2A9-47AE-A1C5-28248D318F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7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96FFA-D2A9-47AE-A1C5-28248D318F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2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0B3620-0F08-4FD4-8EF1-582ED20E4854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D7698A-2739-4F9E-86FB-AD90AD1C03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528392"/>
          </a:xfrm>
        </p:spPr>
        <p:txBody>
          <a:bodyPr/>
          <a:lstStyle/>
          <a:p>
            <a:pPr marL="18288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нтернет-зависимость у подростков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14479"/>
            <a:ext cx="280987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6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Интернет-зависимость способствует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формированию</a:t>
            </a:r>
          </a:p>
          <a:p>
            <a:pPr marL="11430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целого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ряда психологических проблем: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поведение,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депрессии,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предпочтение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виртуального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пространства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реальной жизни,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адаптации в социуме,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способности контролировать время пребывания за компьютером,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чувства дискомфорта при отсутствии возможности пользования интернетом. Используя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Интренет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подросток вместо стремления "думать" и "учить" предпочитает "искать".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52736"/>
            <a:ext cx="23812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6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4976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вида: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увлеченность познанием в сфере программирования и телекоммуникаций или, как крайний вариант, хакерство;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увлеченность компьютерными играми и, в частности, играми посредством Интернета или, как крайний вариант, т. н. игровая наркомания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увлечение сетевой коммуникацией или, как крайний вариант Интернет-аддикция, в том числе зависимость киберсексуальная.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384" y="4797152"/>
            <a:ext cx="20955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06" y="4883627"/>
            <a:ext cx="1998000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3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43711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ХАКЕРСТВО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347472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Хакерство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можно рассматривать как негативное направление личностного развития подростка. Чаще всего хакерами становятся в подростковом возрасте, возможно, компенсируя этим недостаточную развитость социальных навыков. Деятельность хакеров подчиняется как познавательной мотивации, так и целому ряду других мотивов, среди которых корысть, стремление добиться признания своих способностей, выразить себя, получить от общества то, что оно задолжало и т.д. Исходя из этого, можно сделать вывод, что в своих крайних проявлений хакерство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является негативной личностной аномалией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9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4372168"/>
            <a:ext cx="697416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Игровая деятельность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Игровая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повсеместно признается крайне важным моментом развития, как отдельного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человеческих сообществ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Существуют методики, с помощью которых можно определить, является ли увлечение Интернет-играми невинными или это уже зависимость.</a:t>
            </a: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Одной из наименее ясных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принципиальная возможность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переноса виртуального опыта в реальную жизнь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90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6531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Коммуникативная деятельность в Интернете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38496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наиболее расширительном понимании к проявлениям зависимости от Интернета относят не только зависимость от социальных применений Сети, но и привязанность к азартным играм в Интернете, электронным покупкам; страсть к навигации по WWW; пристрастие к сексуальным применениям Интернета. Драматизм последнего вида зависимости заключается в том, что он настигает подростков в переходном возрасте, либо это момент полового созревания, и тогда у подростка формируется асоциальное представление о сексе, что может отложить отпечаток на всю жизнь.</a:t>
            </a:r>
          </a:p>
        </p:txBody>
      </p:sp>
    </p:spTree>
    <p:extLst>
      <p:ext uri="{BB962C8B-B14F-4D97-AF65-F5344CB8AC3E}">
        <p14:creationId xmlns:p14="http://schemas.microsoft.com/office/powerpoint/2010/main" val="22208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Профилактика Интернет-зависимости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 специалистам образовательной среды, а так же родителям необходимо вовремя их рассмотреть у подростков, тем самым попытаться предупредить развитие психологической зависимости и предложить способы по ее устранению. Существует множество тестов и опросников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практические рекомендации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родителей, профилактические программы,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помощью которых можно диагностировать Интернет-зависимость </a:t>
            </a:r>
          </a:p>
        </p:txBody>
      </p:sp>
    </p:spTree>
    <p:extLst>
      <p:ext uri="{BB962C8B-B14F-4D97-AF65-F5344CB8AC3E}">
        <p14:creationId xmlns:p14="http://schemas.microsoft.com/office/powerpoint/2010/main" val="28591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76607" cy="86409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 по профилактике Интернет – зависимости обучающихся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1036071"/>
              </p:ext>
            </p:extLst>
          </p:nvPr>
        </p:nvGraphicFramePr>
        <p:xfrm>
          <a:off x="539551" y="1418401"/>
          <a:ext cx="8208912" cy="5169408"/>
        </p:xfrm>
        <a:graphic>
          <a:graphicData uri="http://schemas.openxmlformats.org/drawingml/2006/table">
            <a:tbl>
              <a:tblPr/>
              <a:tblGrid>
                <a:gridCol w="808997"/>
                <a:gridCol w="1364621"/>
                <a:gridCol w="4524841"/>
                <a:gridCol w="1510453"/>
              </a:tblGrid>
              <a:tr h="13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мероприятий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Примечания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Сентябрь-октябрь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 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Психологическое исследование. Диагностика по выявлению наличия признаков компьютерной и игровой зависимости.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Встреча с руководителями различных кружков и спортивных секций, тематические библиотечные часы.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3.Тематическое выступление на родительском собрании «Ребёнок и компьютер. Опасная грань».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Тематическое выступление на педагогическом совете школы (методическом совете школы)  «Причины возникновения аддиктивного поведения у несовершеннолетних».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Психологические тренинги для учащихся «Живое общение».  «Давайте общаться», «Жизнь в «Паутине» . Семинар-тренинг «Сетей.</a:t>
                      </a: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net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Фокус-групповая дискуссия «Интернет: за и против», «Живущие в сети». (Приложение4)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Создание видеоролика «Интернет-зависимость –миф или реальность?»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Организация индивидуального консультирования  педагогом-психологом детей, попавших в «группу риска» по результатам обследования. Урок-семинар "Интернет: глобальное добро или зло?"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6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Ноябрь-декабрь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 г.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Практический семинар для педагогов ОУ «Компьютер и здоровый образ жизни»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Беседы на темы «Влияние компьютера на здоровье ребёнка», «Значение игры в жизни ребёнка»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Тренинг для учащихся «Живое общение». Давайте наблюдать. Хорошо ли я знаю одноклассников. Беседа (вводный урок по информатике) «Виртуальная реальность: нужна ли она нам?».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Инфопалатка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«Вредит ли мне Интернет?».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Открытая лекция «Интернет-ребенок: что из него получится».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Показ видеоролика «Интернет-зависимость – миф или реальность?»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Обучающий тренинг «Интернет подождет».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8917931"/>
              </p:ext>
            </p:extLst>
          </p:nvPr>
        </p:nvGraphicFramePr>
        <p:xfrm>
          <a:off x="683568" y="548680"/>
          <a:ext cx="7776863" cy="5400600"/>
        </p:xfrm>
        <a:graphic>
          <a:graphicData uri="http://schemas.openxmlformats.org/drawingml/2006/table">
            <a:tbl>
              <a:tblPr/>
              <a:tblGrid>
                <a:gridCol w="766418"/>
                <a:gridCol w="1292799"/>
                <a:gridCol w="4286691"/>
                <a:gridCol w="1430955"/>
              </a:tblGrid>
              <a:tr h="235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Январь-февраль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Тематическое выступление на педагогическом совете по теме: «Компьютерная зависимость. Психологический аспект».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Беседа на тему появление и развития одиночества у детей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Тематический тренинг для учащихся: «Давайте наблюдать, давайте говорить»,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Показ видеоролика «Интернет-зависимость –миф или реальность?».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Дискуссия «Мой ребенок живет в Интернете».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7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Повторная диагностика и анализ мониторинга полученных данных (Приложение 1,2)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Конкурс плакатов, рисунков, слоганов учащихся  «Жизнь в реале».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Акция «День без Интернета».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Турнир «Лучшие игры во дворе»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Доклад на педагогическом совете школы (или методическом совете ОУ) о результатах проекта по первичной профилактике компьютерной и игровой зависимости среди несовершеннолетних.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Психологический тренинг  для детей и родителей «Связующая нить»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3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2177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Воспитание компьютерной культуры, самовоспитание пользователей - вот противоядие Интернет - 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val="32842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512511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7992888" cy="48965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Арестова</a:t>
            </a:r>
            <a:r>
              <a:rPr lang="ru-RU" dirty="0"/>
              <a:t> О.Н., Бабанин Л.Н., </a:t>
            </a:r>
            <a:r>
              <a:rPr lang="ru-RU" dirty="0" err="1"/>
              <a:t>Войскуновский</a:t>
            </a:r>
            <a:r>
              <a:rPr lang="ru-RU" dirty="0"/>
              <a:t> А.Е. Мотивация пользователей Интернета. Гуманитарные исследования в Интернете / Под </a:t>
            </a:r>
            <a:r>
              <a:rPr lang="ru-RU" dirty="0" err="1"/>
              <a:t>ред.А.Е</a:t>
            </a:r>
            <a:r>
              <a:rPr lang="ru-RU" dirty="0"/>
              <a:t>. </a:t>
            </a:r>
            <a:r>
              <a:rPr lang="ru-RU" dirty="0" err="1"/>
              <a:t>Войскунского</a:t>
            </a:r>
            <a:r>
              <a:rPr lang="ru-RU" dirty="0"/>
              <a:t> (Москва: Можайск-Терра, 2000, 431 с.)</a:t>
            </a:r>
          </a:p>
          <a:p>
            <a:r>
              <a:rPr lang="ru-RU" dirty="0"/>
              <a:t>2.  Бабаева Ю.Д., </a:t>
            </a:r>
            <a:r>
              <a:rPr lang="ru-RU" dirty="0" err="1"/>
              <a:t>Войскунский</a:t>
            </a:r>
            <a:r>
              <a:rPr lang="ru-RU" dirty="0"/>
              <a:t> А.Е., </a:t>
            </a:r>
            <a:r>
              <a:rPr lang="ru-RU" dirty="0" err="1"/>
              <a:t>Смыслова</a:t>
            </a:r>
            <a:r>
              <a:rPr lang="ru-RU" dirty="0"/>
              <a:t> О.В. Интернет: воздействие на личность. Гуманитарные исследования в Интернете / Под ред. А.Е. </a:t>
            </a:r>
            <a:r>
              <a:rPr lang="ru-RU" dirty="0" err="1"/>
              <a:t>Войскунского</a:t>
            </a:r>
            <a:r>
              <a:rPr lang="ru-RU" dirty="0"/>
              <a:t> (Москва: Можайск-Терра, 2000, 431 с.)</a:t>
            </a:r>
          </a:p>
          <a:p>
            <a:r>
              <a:rPr lang="ru-RU" dirty="0"/>
              <a:t>3. </a:t>
            </a:r>
            <a:r>
              <a:rPr lang="ru-RU" dirty="0" err="1"/>
              <a:t>Балонов</a:t>
            </a:r>
            <a:r>
              <a:rPr lang="ru-RU" dirty="0"/>
              <a:t> И.М. "Компьютер и подросток" М., 2002 г. стр.32-58.</a:t>
            </a:r>
          </a:p>
          <a:p>
            <a:r>
              <a:rPr lang="ru-RU" dirty="0"/>
              <a:t>4. </a:t>
            </a:r>
            <a:r>
              <a:rPr lang="ru-RU" dirty="0" err="1"/>
              <a:t>Боровкова</a:t>
            </a:r>
            <a:r>
              <a:rPr lang="ru-RU" dirty="0"/>
              <a:t> Н. Виртуальное зависание / журнал "Человек и наука". Февраль 2002.</a:t>
            </a:r>
          </a:p>
          <a:p>
            <a:r>
              <a:rPr lang="ru-RU" dirty="0"/>
              <a:t>5. </a:t>
            </a:r>
            <a:r>
              <a:rPr lang="ru-RU" dirty="0" err="1"/>
              <a:t>Войскунский</a:t>
            </a:r>
            <a:r>
              <a:rPr lang="ru-RU" dirty="0"/>
              <a:t> А.Е. Актуальные проблемы зависимости от интернета // Психологический журнал. 2004. Т.25. № 1. C.90-100.</a:t>
            </a:r>
          </a:p>
          <a:p>
            <a:r>
              <a:rPr lang="ru-RU" dirty="0"/>
              <a:t>6. </a:t>
            </a:r>
            <a:r>
              <a:rPr lang="ru-RU" dirty="0" err="1"/>
              <a:t>Войскунский</a:t>
            </a:r>
            <a:r>
              <a:rPr lang="ru-RU" dirty="0"/>
              <a:t> А.Е. Психологические исследования феномена Интернет-аддикции // Тезисы докладов 2-й Российской конференции по экологической психологии. М.: </a:t>
            </a:r>
            <a:r>
              <a:rPr lang="ru-RU" dirty="0" err="1"/>
              <a:t>Экопсицентр</a:t>
            </a:r>
            <a:r>
              <a:rPr lang="ru-RU" dirty="0"/>
              <a:t> РОСС. 2000. С.251-253.</a:t>
            </a:r>
          </a:p>
          <a:p>
            <a:r>
              <a:rPr lang="ru-RU" dirty="0"/>
              <a:t>7.  Егоров А.Ю. Нехимические зависимости. - СПб.: Речь, 2007. - 190 с.</a:t>
            </a:r>
          </a:p>
          <a:p>
            <a:r>
              <a:rPr lang="ru-RU" dirty="0"/>
              <a:t>8. Егоров А.Ю., Кузнецова Н., Петрова Е. Особенности личности подростков с интернет-зависимостью // Вопросы психического здоровья детей и подростков. 2005. Т.5. № 2.С. 20-27</a:t>
            </a:r>
          </a:p>
          <a:p>
            <a:r>
              <a:rPr lang="ru-RU" dirty="0"/>
              <a:t>9. Егоров А.Ю. Нехимические (поведенческие) аддикции // </a:t>
            </a:r>
            <a:r>
              <a:rPr lang="ru-RU" dirty="0" err="1"/>
              <a:t>Аддиктология</a:t>
            </a:r>
            <a:r>
              <a:rPr lang="ru-RU" dirty="0"/>
              <a:t>.</a:t>
            </a:r>
          </a:p>
          <a:p>
            <a:r>
              <a:rPr lang="ru-RU" dirty="0"/>
              <a:t>2005. № 1. С.65-77.</a:t>
            </a:r>
          </a:p>
          <a:p>
            <a:r>
              <a:rPr lang="ru-RU" dirty="0"/>
              <a:t>10. Егоров А.Ю., Игумнов С.А. Расстройства поведения у подростков: клинико-психологические аспекты. - СПб.: Речь, 2005. - 436 с.</a:t>
            </a:r>
          </a:p>
          <a:p>
            <a:r>
              <a:rPr lang="ru-RU" dirty="0"/>
              <a:t>11. Короленко Ц.П. </a:t>
            </a:r>
            <a:r>
              <a:rPr lang="ru-RU" dirty="0" err="1"/>
              <a:t>Аддиктивное</a:t>
            </a:r>
            <a:r>
              <a:rPr lang="ru-RU" dirty="0"/>
              <a:t> поведение. Общая характеристика и закономерности развития. // </a:t>
            </a:r>
            <a:r>
              <a:rPr lang="ru-RU" dirty="0" err="1"/>
              <a:t>Обозр</a:t>
            </a:r>
            <a:r>
              <a:rPr lang="ru-RU" dirty="0"/>
              <a:t>. </a:t>
            </a:r>
            <a:r>
              <a:rPr lang="ru-RU" dirty="0" err="1"/>
              <a:t>психиат</a:t>
            </a:r>
            <a:r>
              <a:rPr lang="ru-RU" dirty="0"/>
              <a:t>. и мед. психол., 1991/1.</a:t>
            </a:r>
          </a:p>
          <a:p>
            <a:r>
              <a:rPr lang="ru-RU" dirty="0"/>
              <a:t>12. Марков Дж., Хефнер К. Хакеры. Киев: 1996.</a:t>
            </a:r>
          </a:p>
          <a:p>
            <a:r>
              <a:rPr lang="ru-RU" dirty="0"/>
              <a:t>13. </a:t>
            </a:r>
            <a:r>
              <a:rPr lang="ru-RU" dirty="0" err="1"/>
              <a:t>Фельдштейн</a:t>
            </a:r>
            <a:r>
              <a:rPr lang="ru-RU" dirty="0"/>
              <a:t> Д.И. Возрастная и педагогическая психология. Избранные психологические труды. - М.: Издательство Московского психолого-социального института, 2002. - 432 с.</a:t>
            </a:r>
          </a:p>
          <a:p>
            <a:r>
              <a:rPr lang="ru-RU" dirty="0"/>
              <a:t>14. </a:t>
            </a:r>
            <a:r>
              <a:rPr lang="ru-RU" dirty="0" err="1"/>
              <a:t>Шавамиш</a:t>
            </a:r>
            <a:r>
              <a:rPr lang="ru-RU" dirty="0"/>
              <a:t> В.В. Зависимое поведение школьников. СПб., 2001.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9443" y="332657"/>
            <a:ext cx="7125112" cy="18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Компьютерные сети, как вид телекоммуникации - принципиально новый пласт социальной </a:t>
            </a:r>
            <a:r>
              <a:rPr lang="ru-RU" dirty="0" smtClean="0"/>
              <a:t>реальности</a:t>
            </a:r>
          </a:p>
          <a:p>
            <a:pPr marL="0" indent="0">
              <a:buNone/>
            </a:pPr>
            <a:r>
              <a:rPr lang="ru-RU" dirty="0"/>
              <a:t>Появился новый вид психологического расстройства - Интернет - зависимость.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2714625"/>
            <a:ext cx="407040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2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8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12511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психологических последствий Интернет-зависимости в подростковом возрасте определяется: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 постоянным увеличением числа подростков и юношей - пользователей Интернета (около 40% в настоящее время);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тем, что чрезмерное пристрастие к интернету разрушающе действует на ребенка, вызывает отрицательное воздействие на психику;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отсутствием глубоких исследований в этой области в силу относительной новизны феномена Интернет-зависимости, который до настоящего времени в русскоязычной литературе практически не рассматривался.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8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692696"/>
            <a:ext cx="3528392" cy="92447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556792"/>
            <a:ext cx="64008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Интернет-зависимость способствует негативному преобразованию личности подростка, так как в этом возрасте в относительно короткий промежуток времени происходят кардинальные сдвиги в формировании личности.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4464000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9442" y="692697"/>
            <a:ext cx="7450989" cy="516610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самом общем виде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Интернет-зависимость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определяется как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"нехимическая зависимость от пользования Интернетом".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некоторых психологических словарях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Интерне́т-зави́симость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определяют как, психическое расстройство, навязчивое желание подключиться к Интернету и болезненная неспособность вовремя отключиться от Интернета.</a:t>
            </a:r>
          </a:p>
        </p:txBody>
      </p:sp>
    </p:spTree>
    <p:extLst>
      <p:ext uri="{BB962C8B-B14F-4D97-AF65-F5344CB8AC3E}">
        <p14:creationId xmlns:p14="http://schemas.microsoft.com/office/powerpoint/2010/main" val="14065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8372"/>
            <a:ext cx="7344816" cy="129243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Исследователи приводят различные критерии Интернет-зависимости.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Кимберли Янг приводит следующие четыре симптома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00808"/>
            <a:ext cx="6400800" cy="3672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/>
          </a:p>
          <a:p>
            <a:r>
              <a:rPr lang="ru-RU" dirty="0"/>
              <a:t>1. навязчивое желание проверить e-</a:t>
            </a:r>
            <a:r>
              <a:rPr lang="ru-RU" dirty="0" err="1"/>
              <a:t>mail</a:t>
            </a:r>
            <a:r>
              <a:rPr lang="ru-RU" dirty="0"/>
              <a:t>;</a:t>
            </a:r>
          </a:p>
          <a:p>
            <a:r>
              <a:rPr lang="ru-RU" dirty="0"/>
              <a:t>2. постоянное ожидание следующего выхода в Интернет;</a:t>
            </a:r>
          </a:p>
          <a:p>
            <a:r>
              <a:rPr lang="ru-RU" dirty="0"/>
              <a:t>3. жалобы окружающих на то, что человек проводит слишком много времени в Интернет;</a:t>
            </a:r>
          </a:p>
          <a:p>
            <a:r>
              <a:rPr lang="ru-RU" dirty="0"/>
              <a:t>4. жалобы окружающих на то, что человек тратит слишком много денег на Интернет.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3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5"/>
            <a:ext cx="7416824" cy="57606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Общими чертами компьютерной зависимости является характерный ряд психологических и физических симптомов, тесно связанных между собой:</a:t>
            </a:r>
            <a:br>
              <a:rPr lang="ru-RU" sz="1600" b="1" i="1" dirty="0">
                <a:latin typeface="Times New Roman" pitchFamily="18" charset="0"/>
                <a:cs typeface="Times New Roman" pitchFamily="18" charset="0"/>
              </a:rPr>
            </a:b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568952" cy="5472608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Психологические симптомы:</a:t>
            </a:r>
            <a:br>
              <a:rPr lang="ru-RU" sz="5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 хорошее самочувствие или эйфория за компьютером;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2.  невозможность остановиться;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 увеличение количества времени, проводимого за компьютером;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 пренебрежение семьей и друзьями;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 ощущения пустоты, депрессии, раздражения не за компьютером;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6.  ложь работодателям или членам семьи о своей деятельности;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7.  проблемы с работой или учебой.</a:t>
            </a:r>
          </a:p>
          <a:p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Физические симптомы: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синдром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карпального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канала (туннельное поражение нервных стволов руки, связанное с длительным перенапряжением мышц);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2. сухость в глазах;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головные боли по типу мигрени;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 боли в спине;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 нерегулярное питание, пропуск приемов пищи;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6.  пренебрежение личной гигиеной;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7.  расстройства сна, изменение режима сна.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0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4372168"/>
            <a:ext cx="7046168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Подросток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это развивающая личность, ищущая ответы на жизненно-необходимые для него вопросы: "Кто я?", "Зачем я?", "Для кого я?" и "Каков я?".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каждого возрастного периода характерен ведущий тип деятельности, и именно он оказывает существенное влияние на формирование определенной иерархии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развитие процесса целеполагания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каждого возрастного периода характерен ведущий тип деятельности, и именно он оказывает существенное влияние на формирование определенной иерархии мотивов, на развитие процесса целеполагания.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21336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2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Круг потребностей, которые подростки удовлетворяют с помощью Интернета: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автономии и самостоятельности (в процессе социализации эта потребность предполагает, в первую очередь, стремление к независимости от родителей); 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самореализации и признании; 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признании и познании; </a:t>
            </a:r>
          </a:p>
          <a:p>
            <a:r>
              <a:rPr lang="ru-RU" dirty="0" smtClean="0"/>
              <a:t>удовлетворение </a:t>
            </a:r>
            <a:r>
              <a:rPr lang="ru-RU" dirty="0"/>
              <a:t>социальной потребности в общении, в принадлежности к группе по интересам, в любви;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обладании;</a:t>
            </a:r>
          </a:p>
          <a:p>
            <a:r>
              <a:rPr lang="ru-RU" dirty="0" smtClean="0"/>
              <a:t>познавательную </a:t>
            </a:r>
            <a:r>
              <a:rPr lang="ru-RU" dirty="0"/>
              <a:t>потребность, </a:t>
            </a:r>
          </a:p>
          <a:p>
            <a:r>
              <a:rPr lang="ru-RU" dirty="0" smtClean="0"/>
              <a:t>владение </a:t>
            </a:r>
            <a:r>
              <a:rPr lang="ru-RU" dirty="0"/>
              <a:t>новыми знаниями способствует достижению признания со стороны сверстников и самореализации.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6021</TotalTime>
  <Words>1449</Words>
  <Application>Microsoft Office PowerPoint</Application>
  <PresentationFormat>Экран (4:3)</PresentationFormat>
  <Paragraphs>133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Georgia</vt:lpstr>
      <vt:lpstr>Symbol</vt:lpstr>
      <vt:lpstr>Times New Roman</vt:lpstr>
      <vt:lpstr>Trebuchet MS</vt:lpstr>
      <vt:lpstr>Воздушный поток</vt:lpstr>
      <vt:lpstr>Интернет-зависимость у подростков</vt:lpstr>
      <vt:lpstr>Презентация PowerPoint</vt:lpstr>
      <vt:lpstr>Презентация PowerPoint</vt:lpstr>
      <vt:lpstr> </vt:lpstr>
      <vt:lpstr>Презентация PowerPoint</vt:lpstr>
      <vt:lpstr>Исследователи приводят различные критерии Интернет-зависимости. Кимберли Янг приводит следующие четыре симптома</vt:lpstr>
      <vt:lpstr>Общими чертами компьютерной зависимости является характерный ряд психологических и физических симптомов, тесно связанных между собой: </vt:lpstr>
      <vt:lpstr>Подросток - это развивающая личность, ищущая ответы на жизненно-необходимые для него вопросы: "Кто я?", "Зачем я?", "Для кого я?" и "Каков я?".</vt:lpstr>
      <vt:lpstr>Презентация PowerPoint</vt:lpstr>
      <vt:lpstr>Презентация PowerPoint</vt:lpstr>
      <vt:lpstr>Презентация PowerPoint</vt:lpstr>
      <vt:lpstr>ХАКЕРСТВО</vt:lpstr>
      <vt:lpstr>Игровая деятельность </vt:lpstr>
      <vt:lpstr>Коммуникативная деятельность в Интернете</vt:lpstr>
      <vt:lpstr>Профилактика Интернет-зависимости </vt:lpstr>
      <vt:lpstr>Работа по профилактике Интернет – зависимости обучающихся </vt:lpstr>
      <vt:lpstr>Презентация PowerPoint</vt:lpstr>
      <vt:lpstr>Презентация PowerPoint</vt:lpstr>
      <vt:lpstr>Список литературы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развития у учащихся состояния интернет-зависимости</dc:title>
  <dc:creator>DNA7 X64</dc:creator>
  <cp:lastModifiedBy>Вергилесова Наталья Владимировна</cp:lastModifiedBy>
  <cp:revision>18</cp:revision>
  <cp:lastPrinted>2022-05-26T08:06:38Z</cp:lastPrinted>
  <dcterms:created xsi:type="dcterms:W3CDTF">2012-11-26T20:32:21Z</dcterms:created>
  <dcterms:modified xsi:type="dcterms:W3CDTF">2022-06-09T10:19:38Z</dcterms:modified>
</cp:coreProperties>
</file>