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5" r:id="rId2"/>
    <p:sldId id="276" r:id="rId3"/>
    <p:sldId id="274" r:id="rId4"/>
    <p:sldId id="265" r:id="rId5"/>
    <p:sldId id="273" r:id="rId6"/>
    <p:sldId id="264" r:id="rId7"/>
    <p:sldId id="263" r:id="rId8"/>
    <p:sldId id="259" r:id="rId9"/>
    <p:sldId id="260" r:id="rId10"/>
    <p:sldId id="256" r:id="rId11"/>
    <p:sldId id="266" r:id="rId12"/>
    <p:sldId id="257" r:id="rId13"/>
    <p:sldId id="261" r:id="rId14"/>
    <p:sldId id="258" r:id="rId15"/>
    <p:sldId id="262" r:id="rId16"/>
    <p:sldId id="268" r:id="rId17"/>
    <p:sldId id="270" r:id="rId18"/>
    <p:sldId id="272" r:id="rId19"/>
    <p:sldId id="271" r:id="rId20"/>
    <p:sldId id="267" r:id="rId21"/>
    <p:sldId id="277" r:id="rId22"/>
    <p:sldId id="278" r:id="rId23"/>
    <p:sldId id="279" r:id="rId2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Илья Балабонкин" userId="04194c406cf9103c" providerId="LiveId" clId="{96EEF9E2-F90E-4333-88D0-D4BA33FA95C4}"/>
    <pc:docChg chg="undo custSel addSld delSld modSld sldOrd">
      <pc:chgData name="Илья Балабонкин" userId="04194c406cf9103c" providerId="LiveId" clId="{96EEF9E2-F90E-4333-88D0-D4BA33FA95C4}" dt="2022-02-16T07:09:12.621" v="226"/>
      <pc:docMkLst>
        <pc:docMk/>
      </pc:docMkLst>
      <pc:sldChg chg="ord">
        <pc:chgData name="Илья Балабонкин" userId="04194c406cf9103c" providerId="LiveId" clId="{96EEF9E2-F90E-4333-88D0-D4BA33FA95C4}" dt="2022-02-16T07:04:01.770" v="182"/>
        <pc:sldMkLst>
          <pc:docMk/>
          <pc:sldMk cId="3474616830" sldId="265"/>
        </pc:sldMkLst>
      </pc:sldChg>
      <pc:sldChg chg="modSp new mod ord">
        <pc:chgData name="Илья Балабонкин" userId="04194c406cf9103c" providerId="LiveId" clId="{96EEF9E2-F90E-4333-88D0-D4BA33FA95C4}" dt="2022-02-16T07:08:54.367" v="224"/>
        <pc:sldMkLst>
          <pc:docMk/>
          <pc:sldMk cId="2250794274" sldId="275"/>
        </pc:sldMkLst>
        <pc:spChg chg="mod">
          <ac:chgData name="Илья Балабонкин" userId="04194c406cf9103c" providerId="LiveId" clId="{96EEF9E2-F90E-4333-88D0-D4BA33FA95C4}" dt="2022-02-16T07:03:03.508" v="170" actId="20577"/>
          <ac:spMkLst>
            <pc:docMk/>
            <pc:sldMk cId="2250794274" sldId="275"/>
            <ac:spMk id="2" creationId="{DD46EE7D-E748-40E7-A095-013C962A67C9}"/>
          </ac:spMkLst>
        </pc:spChg>
        <pc:spChg chg="mod">
          <ac:chgData name="Илья Балабонкин" userId="04194c406cf9103c" providerId="LiveId" clId="{96EEF9E2-F90E-4333-88D0-D4BA33FA95C4}" dt="2022-02-16T07:03:26.183" v="180" actId="20577"/>
          <ac:spMkLst>
            <pc:docMk/>
            <pc:sldMk cId="2250794274" sldId="275"/>
            <ac:spMk id="3" creationId="{0C864760-1BD4-44AE-B5C5-16A8E639EC40}"/>
          </ac:spMkLst>
        </pc:spChg>
      </pc:sldChg>
      <pc:sldChg chg="addSp delSp modSp new mod">
        <pc:chgData name="Илья Балабонкин" userId="04194c406cf9103c" providerId="LiveId" clId="{96EEF9E2-F90E-4333-88D0-D4BA33FA95C4}" dt="2022-02-16T07:02:02.480" v="81" actId="1076"/>
        <pc:sldMkLst>
          <pc:docMk/>
          <pc:sldMk cId="3883839159" sldId="276"/>
        </pc:sldMkLst>
        <pc:spChg chg="del mod">
          <ac:chgData name="Илья Балабонкин" userId="04194c406cf9103c" providerId="LiveId" clId="{96EEF9E2-F90E-4333-88D0-D4BA33FA95C4}" dt="2022-02-16T07:00:37.403" v="46" actId="478"/>
          <ac:spMkLst>
            <pc:docMk/>
            <pc:sldMk cId="3883839159" sldId="276"/>
            <ac:spMk id="2" creationId="{2EF1963A-1435-4432-B231-8DF476EBFF22}"/>
          </ac:spMkLst>
        </pc:spChg>
        <pc:spChg chg="del">
          <ac:chgData name="Илья Балабонкин" userId="04194c406cf9103c" providerId="LiveId" clId="{96EEF9E2-F90E-4333-88D0-D4BA33FA95C4}" dt="2022-02-16T06:57:55.577" v="28" actId="478"/>
          <ac:spMkLst>
            <pc:docMk/>
            <pc:sldMk cId="3883839159" sldId="276"/>
            <ac:spMk id="3" creationId="{779A27C2-BFD4-46FB-AAB7-B86C1AED954A}"/>
          </ac:spMkLst>
        </pc:spChg>
        <pc:spChg chg="add del">
          <ac:chgData name="Илья Балабонкин" userId="04194c406cf9103c" providerId="LiveId" clId="{96EEF9E2-F90E-4333-88D0-D4BA33FA95C4}" dt="2022-02-16T06:57:42.222" v="23"/>
          <ac:spMkLst>
            <pc:docMk/>
            <pc:sldMk cId="3883839159" sldId="276"/>
            <ac:spMk id="4" creationId="{BB0486FF-7603-42DE-BC6E-3429FC081E30}"/>
          </ac:spMkLst>
        </pc:spChg>
        <pc:spChg chg="add del">
          <ac:chgData name="Илья Балабонкин" userId="04194c406cf9103c" providerId="LiveId" clId="{96EEF9E2-F90E-4333-88D0-D4BA33FA95C4}" dt="2022-02-16T06:57:43.761" v="25"/>
          <ac:spMkLst>
            <pc:docMk/>
            <pc:sldMk cId="3883839159" sldId="276"/>
            <ac:spMk id="5" creationId="{4F3536DA-8915-4E04-AF62-34C33F18B960}"/>
          </ac:spMkLst>
        </pc:spChg>
        <pc:spChg chg="add">
          <ac:chgData name="Илья Балабонкин" userId="04194c406cf9103c" providerId="LiveId" clId="{96EEF9E2-F90E-4333-88D0-D4BA33FA95C4}" dt="2022-02-16T06:57:50.859" v="27"/>
          <ac:spMkLst>
            <pc:docMk/>
            <pc:sldMk cId="3883839159" sldId="276"/>
            <ac:spMk id="6" creationId="{761885E6-5C91-4B8E-B58E-0A508A652E07}"/>
          </ac:spMkLst>
        </pc:spChg>
        <pc:spChg chg="add del mod">
          <ac:chgData name="Илья Балабонкин" userId="04194c406cf9103c" providerId="LiveId" clId="{96EEF9E2-F90E-4333-88D0-D4BA33FA95C4}" dt="2022-02-16T06:58:28.397" v="36" actId="478"/>
          <ac:spMkLst>
            <pc:docMk/>
            <pc:sldMk cId="3883839159" sldId="276"/>
            <ac:spMk id="7" creationId="{0ED09604-4AAE-4EB8-851F-385DBAF3ADA8}"/>
          </ac:spMkLst>
        </pc:spChg>
        <pc:spChg chg="add del mod">
          <ac:chgData name="Илья Балабонкин" userId="04194c406cf9103c" providerId="LiveId" clId="{96EEF9E2-F90E-4333-88D0-D4BA33FA95C4}" dt="2022-02-16T06:58:15.325" v="33" actId="478"/>
          <ac:spMkLst>
            <pc:docMk/>
            <pc:sldMk cId="3883839159" sldId="276"/>
            <ac:spMk id="8" creationId="{C1F0F5DA-0184-4AD1-A97A-EAD17DD193D3}"/>
          </ac:spMkLst>
        </pc:spChg>
        <pc:spChg chg="add mod">
          <ac:chgData name="Илья Балабонкин" userId="04194c406cf9103c" providerId="LiveId" clId="{96EEF9E2-F90E-4333-88D0-D4BA33FA95C4}" dt="2022-02-16T06:58:23.569" v="34"/>
          <ac:spMkLst>
            <pc:docMk/>
            <pc:sldMk cId="3883839159" sldId="276"/>
            <ac:spMk id="9" creationId="{70CB37DC-CE20-4459-B5CF-CB22DE1C8F5E}"/>
          </ac:spMkLst>
        </pc:spChg>
        <pc:spChg chg="add del mod">
          <ac:chgData name="Илья Балабонкин" userId="04194c406cf9103c" providerId="LiveId" clId="{96EEF9E2-F90E-4333-88D0-D4BA33FA95C4}" dt="2022-02-16T06:58:53.639" v="38" actId="478"/>
          <ac:spMkLst>
            <pc:docMk/>
            <pc:sldMk cId="3883839159" sldId="276"/>
            <ac:spMk id="10" creationId="{9CC8D937-A5BF-40EC-A661-919FB2905AE8}"/>
          </ac:spMkLst>
        </pc:spChg>
        <pc:spChg chg="add del mod">
          <ac:chgData name="Илья Балабонкин" userId="04194c406cf9103c" providerId="LiveId" clId="{96EEF9E2-F90E-4333-88D0-D4BA33FA95C4}" dt="2022-02-16T06:59:01.307" v="40" actId="478"/>
          <ac:spMkLst>
            <pc:docMk/>
            <pc:sldMk cId="3883839159" sldId="276"/>
            <ac:spMk id="11" creationId="{2D92DA96-0072-4457-9E29-AD4F6B78DDEB}"/>
          </ac:spMkLst>
        </pc:spChg>
        <pc:spChg chg="add del mod">
          <ac:chgData name="Илья Балабонкин" userId="04194c406cf9103c" providerId="LiveId" clId="{96EEF9E2-F90E-4333-88D0-D4BA33FA95C4}" dt="2022-02-16T06:59:50.186" v="45" actId="478"/>
          <ac:spMkLst>
            <pc:docMk/>
            <pc:sldMk cId="3883839159" sldId="276"/>
            <ac:spMk id="12" creationId="{90AB079B-4E5C-4943-8ECD-171EA403EFAD}"/>
          </ac:spMkLst>
        </pc:spChg>
        <pc:spChg chg="add del mod">
          <ac:chgData name="Илья Балабонкин" userId="04194c406cf9103c" providerId="LiveId" clId="{96EEF9E2-F90E-4333-88D0-D4BA33FA95C4}" dt="2022-02-16T07:00:40.138" v="47" actId="478"/>
          <ac:spMkLst>
            <pc:docMk/>
            <pc:sldMk cId="3883839159" sldId="276"/>
            <ac:spMk id="14" creationId="{07E99B3A-8C42-417B-8BF0-330D329BB331}"/>
          </ac:spMkLst>
        </pc:spChg>
        <pc:spChg chg="add del">
          <ac:chgData name="Илья Балабонкин" userId="04194c406cf9103c" providerId="LiveId" clId="{96EEF9E2-F90E-4333-88D0-D4BA33FA95C4}" dt="2022-02-16T07:00:43.756" v="49" actId="22"/>
          <ac:spMkLst>
            <pc:docMk/>
            <pc:sldMk cId="3883839159" sldId="276"/>
            <ac:spMk id="16" creationId="{8D6B3A15-A6FD-4BB5-AAE3-392D735C5CF9}"/>
          </ac:spMkLst>
        </pc:spChg>
        <pc:spChg chg="add mod">
          <ac:chgData name="Илья Балабонкин" userId="04194c406cf9103c" providerId="LiveId" clId="{96EEF9E2-F90E-4333-88D0-D4BA33FA95C4}" dt="2022-02-16T07:02:02.480" v="81" actId="1076"/>
          <ac:spMkLst>
            <pc:docMk/>
            <pc:sldMk cId="3883839159" sldId="276"/>
            <ac:spMk id="17" creationId="{01C2C9CD-74B7-4356-8A2D-64C87767BE0F}"/>
          </ac:spMkLst>
        </pc:spChg>
        <pc:picChg chg="add mod">
          <ac:chgData name="Илья Балабонкин" userId="04194c406cf9103c" providerId="LiveId" clId="{96EEF9E2-F90E-4333-88D0-D4BA33FA95C4}" dt="2022-02-16T07:00:59.262" v="59" actId="1038"/>
          <ac:picMkLst>
            <pc:docMk/>
            <pc:sldMk cId="3883839159" sldId="276"/>
            <ac:picMk id="22548" creationId="{67FFECD2-67C2-4ABD-874D-C10FB61EAD20}"/>
          </ac:picMkLst>
        </pc:picChg>
      </pc:sldChg>
      <pc:sldChg chg="addSp delSp modSp new del mod ord">
        <pc:chgData name="Илья Балабонкин" userId="04194c406cf9103c" providerId="LiveId" clId="{96EEF9E2-F90E-4333-88D0-D4BA33FA95C4}" dt="2022-02-16T07:09:07.701" v="225" actId="2696"/>
        <pc:sldMkLst>
          <pc:docMk/>
          <pc:sldMk cId="2063112410" sldId="277"/>
        </pc:sldMkLst>
        <pc:spChg chg="del">
          <ac:chgData name="Илья Балабонкин" userId="04194c406cf9103c" providerId="LiveId" clId="{96EEF9E2-F90E-4333-88D0-D4BA33FA95C4}" dt="2022-02-16T07:06:45.988" v="184"/>
          <ac:spMkLst>
            <pc:docMk/>
            <pc:sldMk cId="2063112410" sldId="277"/>
            <ac:spMk id="3" creationId="{1FDB7091-51B2-4E9A-AC60-89696AE0DF18}"/>
          </ac:spMkLst>
        </pc:spChg>
        <pc:picChg chg="add mod">
          <ac:chgData name="Илья Балабонкин" userId="04194c406cf9103c" providerId="LiveId" clId="{96EEF9E2-F90E-4333-88D0-D4BA33FA95C4}" dt="2022-02-16T07:06:52.977" v="187" actId="1076"/>
          <ac:picMkLst>
            <pc:docMk/>
            <pc:sldMk cId="2063112410" sldId="277"/>
            <ac:picMk id="5" creationId="{8869E8C7-20AB-49F1-AAC2-8E16B1DB8ED9}"/>
          </ac:picMkLst>
        </pc:picChg>
      </pc:sldChg>
      <pc:sldChg chg="add">
        <pc:chgData name="Илья Балабонкин" userId="04194c406cf9103c" providerId="LiveId" clId="{96EEF9E2-F90E-4333-88D0-D4BA33FA95C4}" dt="2022-02-16T07:09:12.621" v="226"/>
        <pc:sldMkLst>
          <pc:docMk/>
          <pc:sldMk cId="3994591618" sldId="277"/>
        </pc:sldMkLst>
      </pc:sldChg>
      <pc:sldChg chg="addSp delSp modSp new del mod">
        <pc:chgData name="Илья Балабонкин" userId="04194c406cf9103c" providerId="LiveId" clId="{96EEF9E2-F90E-4333-88D0-D4BA33FA95C4}" dt="2022-02-16T07:09:07.701" v="225" actId="2696"/>
        <pc:sldMkLst>
          <pc:docMk/>
          <pc:sldMk cId="512959098" sldId="278"/>
        </pc:sldMkLst>
        <pc:spChg chg="del">
          <ac:chgData name="Илья Балабонкин" userId="04194c406cf9103c" providerId="LiveId" clId="{96EEF9E2-F90E-4333-88D0-D4BA33FA95C4}" dt="2022-02-16T07:07:31.749" v="197"/>
          <ac:spMkLst>
            <pc:docMk/>
            <pc:sldMk cId="512959098" sldId="278"/>
            <ac:spMk id="3" creationId="{15C64E23-0A50-4B42-9C77-78ED6CE3024F}"/>
          </ac:spMkLst>
        </pc:spChg>
        <pc:picChg chg="add mod">
          <ac:chgData name="Илья Балабонкин" userId="04194c406cf9103c" providerId="LiveId" clId="{96EEF9E2-F90E-4333-88D0-D4BA33FA95C4}" dt="2022-02-16T07:07:36.284" v="199" actId="14100"/>
          <ac:picMkLst>
            <pc:docMk/>
            <pc:sldMk cId="512959098" sldId="278"/>
            <ac:picMk id="5" creationId="{DB3812ED-C85C-4048-BECD-9F2671685343}"/>
          </ac:picMkLst>
        </pc:picChg>
      </pc:sldChg>
      <pc:sldChg chg="addSp delSp modSp new del mod">
        <pc:chgData name="Илья Балабонкин" userId="04194c406cf9103c" providerId="LiveId" clId="{96EEF9E2-F90E-4333-88D0-D4BA33FA95C4}" dt="2022-02-16T07:07:22.187" v="195" actId="47"/>
        <pc:sldMkLst>
          <pc:docMk/>
          <pc:sldMk cId="2391628826" sldId="278"/>
        </pc:sldMkLst>
        <pc:spChg chg="del">
          <ac:chgData name="Илья Балабонкин" userId="04194c406cf9103c" providerId="LiveId" clId="{96EEF9E2-F90E-4333-88D0-D4BA33FA95C4}" dt="2022-02-16T07:07:02.456" v="189"/>
          <ac:spMkLst>
            <pc:docMk/>
            <pc:sldMk cId="2391628826" sldId="278"/>
            <ac:spMk id="3" creationId="{A383DE6D-B403-402B-8DC2-E073DB12733E}"/>
          </ac:spMkLst>
        </pc:spChg>
        <pc:picChg chg="add mod">
          <ac:chgData name="Илья Балабонкин" userId="04194c406cf9103c" providerId="LiveId" clId="{96EEF9E2-F90E-4333-88D0-D4BA33FA95C4}" dt="2022-02-16T07:07:09.059" v="192" actId="1076"/>
          <ac:picMkLst>
            <pc:docMk/>
            <pc:sldMk cId="2391628826" sldId="278"/>
            <ac:picMk id="5" creationId="{086002F3-E895-4694-9910-824A72A0F850}"/>
          </ac:picMkLst>
        </pc:picChg>
      </pc:sldChg>
      <pc:sldChg chg="add">
        <pc:chgData name="Илья Балабонкин" userId="04194c406cf9103c" providerId="LiveId" clId="{96EEF9E2-F90E-4333-88D0-D4BA33FA95C4}" dt="2022-02-16T07:09:12.621" v="226"/>
        <pc:sldMkLst>
          <pc:docMk/>
          <pc:sldMk cId="2438468830" sldId="278"/>
        </pc:sldMkLst>
      </pc:sldChg>
      <pc:sldChg chg="delSp modSp new mod">
        <pc:chgData name="Илья Балабонкин" userId="04194c406cf9103c" providerId="LiveId" clId="{96EEF9E2-F90E-4333-88D0-D4BA33FA95C4}" dt="2022-02-16T07:08:27.196" v="222" actId="1076"/>
        <pc:sldMkLst>
          <pc:docMk/>
          <pc:sldMk cId="2229616721" sldId="279"/>
        </pc:sldMkLst>
        <pc:spChg chg="mod">
          <ac:chgData name="Илья Балабонкин" userId="04194c406cf9103c" providerId="LiveId" clId="{96EEF9E2-F90E-4333-88D0-D4BA33FA95C4}" dt="2022-02-16T07:08:27.196" v="222" actId="1076"/>
          <ac:spMkLst>
            <pc:docMk/>
            <pc:sldMk cId="2229616721" sldId="279"/>
            <ac:spMk id="2" creationId="{6031E7A3-B127-48D4-A82D-C2C33E948FCC}"/>
          </ac:spMkLst>
        </pc:spChg>
        <pc:spChg chg="del">
          <ac:chgData name="Илья Балабонкин" userId="04194c406cf9103c" providerId="LiveId" clId="{96EEF9E2-F90E-4333-88D0-D4BA33FA95C4}" dt="2022-02-16T07:08:23.985" v="221" actId="478"/>
          <ac:spMkLst>
            <pc:docMk/>
            <pc:sldMk cId="2229616721" sldId="279"/>
            <ac:spMk id="3" creationId="{BC66A1CA-BD84-434E-870F-2C86A79F87D4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DD0E5C-0FE2-4343-A0CA-FF5DE16484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96A356E-F629-4740-959B-0F92B9A909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E2A6257-1CFF-4DB5-A917-ED17BE900C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1CB52-53B3-4611-9C5B-2C63D947E844}" type="datetimeFigureOut">
              <a:rPr lang="ru-RU" smtClean="0"/>
              <a:t>16.02.2022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C2CFA0C-6EE8-486B-BE63-D0AF0A65D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E9D5BF-D113-4840-AB01-EC83D7312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2CEAA-1BD5-4F73-86AE-F2D920ED33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66062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85F10C-3A0F-4A11-A4C0-4D052C6B4E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D7E009A-F709-4B81-9FF1-065A12EBB2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2406621-2064-43F3-80ED-F9179176D2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1CB52-53B3-4611-9C5B-2C63D947E844}" type="datetimeFigureOut">
              <a:rPr lang="ru-RU" smtClean="0"/>
              <a:t>16.02.2022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6B02F50-F7C5-444D-B310-38CB3F9D2A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5B39D53-9844-4ECE-8AFE-C00826CEA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2CEAA-1BD5-4F73-86AE-F2D920ED33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00253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FA25AB9-081C-48C8-BEBE-C70B4A587B2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E0E05BB-8150-40D3-97E2-526D1FCD9E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BE6AF92-160B-4694-9F6E-33605E1420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1CB52-53B3-4611-9C5B-2C63D947E844}" type="datetimeFigureOut">
              <a:rPr lang="ru-RU" smtClean="0"/>
              <a:t>16.02.2022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E066B1B-82FE-4EDC-A25E-CDA7161852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070FD6C-F219-420B-8FFB-27FD6D9274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2CEAA-1BD5-4F73-86AE-F2D920ED33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80410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36318C-31B8-4DA2-B23A-904ED1C9E0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AC2E376-9469-472C-8E29-044A63C486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90B59CA-91EC-4207-8D6B-867C0BE0B3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1CB52-53B3-4611-9C5B-2C63D947E844}" type="datetimeFigureOut">
              <a:rPr lang="ru-RU" smtClean="0"/>
              <a:t>16.02.2022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67CA91A-5CCC-4F81-A6C3-F5BEF5BE53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D204E10-A485-4225-93D9-06F3FDF01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2CEAA-1BD5-4F73-86AE-F2D920ED33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16410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1568C1-CCD2-4D03-AF34-8F21605F5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9D61A47-C9FA-4A3E-A354-EE43654DF3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FFFD2C-B02B-4EC5-B5F9-BA89E4FB9B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1CB52-53B3-4611-9C5B-2C63D947E844}" type="datetimeFigureOut">
              <a:rPr lang="ru-RU" smtClean="0"/>
              <a:t>16.02.2022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BF574D2-5B6F-4928-8142-63E10BF18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F70723D-A87E-4750-905B-00F8BCF39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2CEAA-1BD5-4F73-86AE-F2D920ED33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10836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9D433B-6DAB-4127-A1EE-7BE80EBAE5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94C5C0A-67C3-4727-8C21-765145C742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DBE6480-3E0F-40D3-838A-BBE92871F0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359CA72-2E45-4B3C-9CE4-09E6B58D1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1CB52-53B3-4611-9C5B-2C63D947E844}" type="datetimeFigureOut">
              <a:rPr lang="ru-RU" smtClean="0"/>
              <a:t>16.02.2022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5FCA93C-FFAD-490A-8B80-7C5FE4547C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68F177C-47B5-4056-A005-F1AC6D229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2CEAA-1BD5-4F73-86AE-F2D920ED33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26344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6F7C83-DF67-4FED-9E8A-A1CFE89E92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8861B38-572A-4EC5-97E3-3C510DCCE6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763CF03-F836-4015-9A29-927CECB958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9F607A6-ED48-4449-85BB-49D91EB3D4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BF7A26B-730A-4F75-BCAB-82BFCABFDB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AC17214A-7176-4FFC-A1A9-0EEBBB434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1CB52-53B3-4611-9C5B-2C63D947E844}" type="datetimeFigureOut">
              <a:rPr lang="ru-RU" smtClean="0"/>
              <a:t>16.02.2022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606E4B8-6556-487C-B3BF-4A7B368DF1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4E812C0-5F1D-4D1B-950E-AE1A3480B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2CEAA-1BD5-4F73-86AE-F2D920ED33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4329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44AE12-1CAD-4DBE-8A52-A8AE41BF02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4FAEEC1-B87A-4FAA-A33D-23CE44BE0A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1CB52-53B3-4611-9C5B-2C63D947E844}" type="datetimeFigureOut">
              <a:rPr lang="ru-RU" smtClean="0"/>
              <a:t>16.02.2022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CD07106-509C-4C7A-AD90-6F0B69D64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296E26F-F3ED-4F8D-AE27-BDD2505F7D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2CEAA-1BD5-4F73-86AE-F2D920ED33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62026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FE05225-9FA7-4370-BE4E-31F5CB9A4D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1CB52-53B3-4611-9C5B-2C63D947E844}" type="datetimeFigureOut">
              <a:rPr lang="ru-RU" smtClean="0"/>
              <a:t>16.02.2022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6E80174-A817-4B2D-B6F3-B6C02F2602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4AF47C1-C5E0-42A7-9D05-A48E753AE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2CEAA-1BD5-4F73-86AE-F2D920ED33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91836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C9A15F-F737-428D-928A-B8A8634278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5EC53B1-0E37-46FF-84A9-C6587974AD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E6994EA-1D20-4D8C-BC76-2FB861B5C4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D03C82D-04FE-42A8-BD4C-3C9C7BDC58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1CB52-53B3-4611-9C5B-2C63D947E844}" type="datetimeFigureOut">
              <a:rPr lang="ru-RU" smtClean="0"/>
              <a:t>16.02.2022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5A6470E-A244-4948-9D3E-D01B72F05F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15EED9A-7988-44BA-B3CE-B4649F91B0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2CEAA-1BD5-4F73-86AE-F2D920ED33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91617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A8B34F-D08E-4E8C-AB89-8B8BAA233F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F6C246B-0D89-4D39-87D4-9095ADB5D0F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14D2694-77D7-4759-9268-26C87118B7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3C1AD4F-6AFC-4586-BF30-8AC6CB0B2B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1CB52-53B3-4611-9C5B-2C63D947E844}" type="datetimeFigureOut">
              <a:rPr lang="ru-RU" smtClean="0"/>
              <a:t>16.02.2022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8E03789-86B7-4B00-99FA-08CED1D109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F06E4AB-DDF1-4014-B59B-50876220B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2CEAA-1BD5-4F73-86AE-F2D920ED33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89734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E132C0-841F-46BE-B0A3-C2B7BDCF5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C641273-1E32-45B0-8EEF-3D627B901E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0F6B1CD-0E30-48E2-A1FE-5B7648F90E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51CB52-53B3-4611-9C5B-2C63D947E844}" type="datetimeFigureOut">
              <a:rPr lang="ru-RU" smtClean="0"/>
              <a:t>16.02.2022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00D812D-F156-4D48-B773-B2522A204A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2DA00DC-F868-407B-8C66-B9FD7866F6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92CEAA-1BD5-4F73-86AE-F2D920ED33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2230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youtube.com/watch?v=uNw0OPxQ5T0&amp;ab_channel=%D0%A0%D0%B0%D0%B4%D0%BE%D0%BD%D0%B5%D0%B6%D0%A2%D0%92" TargetMode="Externa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www.pravmir.ru/gde-u-rossii-serdtse-ili-kak-rasskazat-detyam-pro-sergiya-radonezhskogo/" TargetMode="Externa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46EE7D-E748-40E7-A095-013C962A67C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Святой преподобный Сергий Радонежский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C864760-1BD4-44AE-B5C5-16A8E639EC4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(в 2022 г. - </a:t>
            </a:r>
            <a:r>
              <a:rPr lang="ru-RU" b="1" dirty="0"/>
              <a:t>600-летие со дня обретения его мощей</a:t>
            </a:r>
            <a:r>
              <a:rPr lang="ru-RU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2507942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A2A80F-15D8-4EBE-ADBB-5FDF5BF14C9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3BDA8D8-11B1-4D45-893D-0B7308AF555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5F00FA8-6734-4DBF-8F93-26C7534A4A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313" y="0"/>
            <a:ext cx="104917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58546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09C995-2362-465C-8F5E-CEE45313B4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C6D8D50-94FB-4841-9FF1-18DB819477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id="{9708B4D9-14AD-4CE0-A21D-DB2910D031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7150"/>
            <a:ext cx="11430000" cy="674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42283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392434-9948-4A48-989E-054B6E5780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0BA7110-CC71-4B54-BB7A-B085A3621C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6B16462F-5E31-4295-B030-CD7A5CBD97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313" y="0"/>
            <a:ext cx="104917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48750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EA9959-FD10-4231-B384-D10A66E26C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723600D-0646-45A9-ACD6-D9B097E600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29B43DF9-B84C-4814-8766-9C985BCBA0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985838"/>
            <a:ext cx="9753600" cy="488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77166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E9A10380-8FFE-4BF4-81DA-351546F330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0313" y="0"/>
            <a:ext cx="46513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2853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>
            <a:extLst>
              <a:ext uri="{FF2B5EF4-FFF2-40B4-BE49-F238E27FC236}">
                <a16:creationId xmlns:a16="http://schemas.microsoft.com/office/drawing/2014/main" id="{6EACF315-CF3F-4C6C-BEC5-538A5DD42C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4425" y="0"/>
            <a:ext cx="74231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89078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C142CF-3869-47BB-AE53-2D654CCE14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F4519BD-D5E6-42AB-9240-60386D0E38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>
            <a:extLst>
              <a:ext uri="{FF2B5EF4-FFF2-40B4-BE49-F238E27FC236}">
                <a16:creationId xmlns:a16="http://schemas.microsoft.com/office/drawing/2014/main" id="{21B855AE-4327-4B10-8EFF-FC287F11E5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" y="0"/>
            <a:ext cx="10287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09285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2D9904-6AD4-4F17-8EC7-C4283D657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EB9C699-B1E4-4936-BA8F-0748DBDD87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>
            <a:extLst>
              <a:ext uri="{FF2B5EF4-FFF2-40B4-BE49-F238E27FC236}">
                <a16:creationId xmlns:a16="http://schemas.microsoft.com/office/drawing/2014/main" id="{7198F7ED-BB01-44E0-8953-00ACCD2A96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738" y="0"/>
            <a:ext cx="102949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29167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163DFA-0404-407D-9DCA-1E39A87E6F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AE5B60-E576-4C2E-8F91-84E6F02C6F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506" name="Picture 2">
            <a:extLst>
              <a:ext uri="{FF2B5EF4-FFF2-40B4-BE49-F238E27FC236}">
                <a16:creationId xmlns:a16="http://schemas.microsoft.com/office/drawing/2014/main" id="{EFAFA32A-014D-4B6E-A28B-4EBEB18783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90500"/>
            <a:ext cx="9753600" cy="647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21186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F5F6FA-97D9-4793-9B4B-49E50C943F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3CA2286-1048-48F1-AACB-C33F03833B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>
            <a:extLst>
              <a:ext uri="{FF2B5EF4-FFF2-40B4-BE49-F238E27FC236}">
                <a16:creationId xmlns:a16="http://schemas.microsoft.com/office/drawing/2014/main" id="{028EDEA8-4178-42C0-BF4D-8163FA1720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0" y="123825"/>
            <a:ext cx="9525000" cy="661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44659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>
            <a:extLst>
              <a:ext uri="{FF2B5EF4-FFF2-40B4-BE49-F238E27FC236}">
                <a16:creationId xmlns:a16="http://schemas.microsoft.com/office/drawing/2014/main" id="{761885E6-5C91-4B8E-B58E-0A508A652E0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12">
            <a:extLst>
              <a:ext uri="{FF2B5EF4-FFF2-40B4-BE49-F238E27FC236}">
                <a16:creationId xmlns:a16="http://schemas.microsoft.com/office/drawing/2014/main" id="{70CB37DC-CE20-4459-B5CF-CB22DE1C8F5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2548" name="Picture 20">
            <a:extLst>
              <a:ext uri="{FF2B5EF4-FFF2-40B4-BE49-F238E27FC236}">
                <a16:creationId xmlns:a16="http://schemas.microsoft.com/office/drawing/2014/main" id="{67FFECD2-67C2-4ABD-874D-C10FB61EAD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18" y="-106680"/>
            <a:ext cx="12008069" cy="6964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1C2C9CD-74B7-4356-8A2D-64C87767BE0F}"/>
              </a:ext>
            </a:extLst>
          </p:cNvPr>
          <p:cNvSpPr txBox="1"/>
          <p:nvPr/>
        </p:nvSpPr>
        <p:spPr>
          <a:xfrm>
            <a:off x="7700683" y="762001"/>
            <a:ext cx="376517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600" dirty="0">
                <a:solidFill>
                  <a:schemeClr val="bg1"/>
                </a:solidFill>
              </a:rPr>
              <a:t>18 июля 1422 г.</a:t>
            </a:r>
          </a:p>
        </p:txBody>
      </p:sp>
    </p:spTree>
    <p:extLst>
      <p:ext uri="{BB962C8B-B14F-4D97-AF65-F5344CB8AC3E}">
        <p14:creationId xmlns:p14="http://schemas.microsoft.com/office/powerpoint/2010/main" val="38838391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D8638C-BA95-4EAE-89F2-5B0013861E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46A16A0-EB47-4988-A19D-8C2DB2B732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>
            <a:extLst>
              <a:ext uri="{FF2B5EF4-FFF2-40B4-BE49-F238E27FC236}">
                <a16:creationId xmlns:a16="http://schemas.microsoft.com/office/drawing/2014/main" id="{7933F686-68CF-418A-B017-868DE0DBD8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3180" y="0"/>
            <a:ext cx="91567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79177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510248-16B0-48B8-9241-43323DBC28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8869E8C7-20AB-49F1-AAC2-8E16B1DB8E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6047" y="0"/>
            <a:ext cx="9138284" cy="6858000"/>
          </a:xfrm>
        </p:spPr>
      </p:pic>
    </p:spTree>
    <p:extLst>
      <p:ext uri="{BB962C8B-B14F-4D97-AF65-F5344CB8AC3E}">
        <p14:creationId xmlns:p14="http://schemas.microsoft.com/office/powerpoint/2010/main" val="39945916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AE6EF2-D254-4C6A-9E27-7FCC7E204F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DB3812ED-C85C-4048-BECD-9F26716853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263" y="0"/>
            <a:ext cx="9138284" cy="6858000"/>
          </a:xfrm>
        </p:spPr>
      </p:pic>
    </p:spTree>
    <p:extLst>
      <p:ext uri="{BB962C8B-B14F-4D97-AF65-F5344CB8AC3E}">
        <p14:creationId xmlns:p14="http://schemas.microsoft.com/office/powerpoint/2010/main" val="24384688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31E7A3-B127-48D4-A82D-C2C33E948F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2835" y="2766218"/>
            <a:ext cx="10515600" cy="1325563"/>
          </a:xfrm>
        </p:spPr>
        <p:txBody>
          <a:bodyPr/>
          <a:lstStyle/>
          <a:p>
            <a:r>
              <a:rPr lang="ru-RU" dirty="0"/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22296167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2ACF01-1175-4CA0-A5F0-AAFF302F60F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CBAC409-1729-4F27-A5A2-533CD0CAA85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hlinkClick r:id="rId2"/>
            <a:extLst>
              <a:ext uri="{FF2B5EF4-FFF2-40B4-BE49-F238E27FC236}">
                <a16:creationId xmlns:a16="http://schemas.microsoft.com/office/drawing/2014/main" id="{D908DA09-7E06-4BC1-80F0-AD100690C0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9017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DBF79F-A689-4005-9E20-8475D99749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C20B2AC-248E-4BC5-B044-60B6781136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C8032A28-1497-4A79-AEA6-FFC399BAB9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2628" y="0"/>
            <a:ext cx="50942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4">
            <a:extLst>
              <a:ext uri="{FF2B5EF4-FFF2-40B4-BE49-F238E27FC236}">
                <a16:creationId xmlns:a16="http://schemas.microsoft.com/office/drawing/2014/main" id="{4DFEAD95-1183-4ACB-93E0-12ABE81E632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253318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46" name="Picture 6">
            <a:extLst>
              <a:ext uri="{FF2B5EF4-FFF2-40B4-BE49-F238E27FC236}">
                <a16:creationId xmlns:a16="http://schemas.microsoft.com/office/drawing/2014/main" id="{0E3D70F6-8C12-49C3-97F8-2BD383A3D4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085" y="0"/>
            <a:ext cx="50641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46168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C85D74-C5DC-44FD-AC70-03F33D6907A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445F66B-BB07-4428-93AF-FD17EC4F454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hlinkClick r:id="rId2"/>
            <a:extLst>
              <a:ext uri="{FF2B5EF4-FFF2-40B4-BE49-F238E27FC236}">
                <a16:creationId xmlns:a16="http://schemas.microsoft.com/office/drawing/2014/main" id="{3659CBA2-CD52-45CA-9F39-86A9D86198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2797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212684-894F-4AEA-9185-8AA1F52516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9B8E186-CB8D-4628-A70B-7520DFC1B0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F356674E-CA96-4235-B65F-E68795F620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14313"/>
            <a:ext cx="11430000" cy="642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75343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B8D1DF-069E-46B9-AF07-22CE316221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BB8FAFE-8576-4EBD-9144-7C03955BE5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CB82412E-B0B6-40B7-8563-AFCEEE58FA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923925"/>
            <a:ext cx="11430000" cy="5010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48435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E52A0C-4197-44A9-AB48-4F90673F1CB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2BBFE68-B278-4ACD-937F-FC8A91DB4DC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1F009D7A-CF02-4157-A76A-E33F9A7757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6938" y="0"/>
            <a:ext cx="53181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8758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1D339B-214F-4E15-98E2-E21CB64A47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16111D1-60E8-47DC-9707-DD75445BB9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A593A5AB-C35C-4992-9F05-B6DE70E724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975" y="0"/>
            <a:ext cx="103060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170792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</TotalTime>
  <Words>26</Words>
  <Application>Microsoft Office PowerPoint</Application>
  <PresentationFormat>Широкоэкранный</PresentationFormat>
  <Paragraphs>4</Paragraphs>
  <Slides>23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7" baseType="lpstr">
      <vt:lpstr>Arial</vt:lpstr>
      <vt:lpstr>Calibri</vt:lpstr>
      <vt:lpstr>Calibri Light</vt:lpstr>
      <vt:lpstr>Тема Office</vt:lpstr>
      <vt:lpstr>Святой преподобный Сергий Радонежский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Илья Балабонкин</dc:creator>
  <cp:lastModifiedBy>Илья Балабонкин</cp:lastModifiedBy>
  <cp:revision>2</cp:revision>
  <dcterms:created xsi:type="dcterms:W3CDTF">2022-02-16T06:37:21Z</dcterms:created>
  <dcterms:modified xsi:type="dcterms:W3CDTF">2022-02-16T07:09:14Z</dcterms:modified>
</cp:coreProperties>
</file>