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71" r:id="rId4"/>
    <p:sldId id="264" r:id="rId5"/>
    <p:sldId id="259" r:id="rId6"/>
    <p:sldId id="261" r:id="rId7"/>
    <p:sldId id="266" r:id="rId8"/>
    <p:sldId id="268" r:id="rId9"/>
    <p:sldId id="267" r:id="rId10"/>
    <p:sldId id="263" r:id="rId11"/>
    <p:sldId id="272" r:id="rId12"/>
    <p:sldId id="269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8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AE8DB-A667-4730-B4D9-136CDE5432CA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930C-5298-4D18-80E1-A26806407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634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00">
        <p:wipe/>
      </p:transition>
    </mc:Choice>
    <mc:Fallback>
      <p:transition spd="slow" advTm="600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AE8DB-A667-4730-B4D9-136CDE5432CA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930C-5298-4D18-80E1-A26806407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43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00">
        <p:wipe/>
      </p:transition>
    </mc:Choice>
    <mc:Fallback>
      <p:transition spd="slow" advTm="600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AE8DB-A667-4730-B4D9-136CDE5432CA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930C-5298-4D18-80E1-A26806407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124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00">
        <p:wipe/>
      </p:transition>
    </mc:Choice>
    <mc:Fallback>
      <p:transition spd="slow" advTm="6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AE8DB-A667-4730-B4D9-136CDE5432CA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930C-5298-4D18-80E1-A26806407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161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00">
        <p:wipe/>
      </p:transition>
    </mc:Choice>
    <mc:Fallback>
      <p:transition spd="slow" advTm="6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AE8DB-A667-4730-B4D9-136CDE5432CA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930C-5298-4D18-80E1-A26806407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259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00">
        <p:wipe/>
      </p:transition>
    </mc:Choice>
    <mc:Fallback>
      <p:transition spd="slow" advTm="600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AE8DB-A667-4730-B4D9-136CDE5432CA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930C-5298-4D18-80E1-A26806407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026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00">
        <p:wipe/>
      </p:transition>
    </mc:Choice>
    <mc:Fallback>
      <p:transition spd="slow" advTm="600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AE8DB-A667-4730-B4D9-136CDE5432CA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930C-5298-4D18-80E1-A26806407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334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00">
        <p:wipe/>
      </p:transition>
    </mc:Choice>
    <mc:Fallback>
      <p:transition spd="slow" advTm="600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AE8DB-A667-4730-B4D9-136CDE5432CA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930C-5298-4D18-80E1-A26806407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07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00">
        <p:wipe/>
      </p:transition>
    </mc:Choice>
    <mc:Fallback>
      <p:transition spd="slow" advTm="600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AE8DB-A667-4730-B4D9-136CDE5432CA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930C-5298-4D18-80E1-A26806407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506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00">
        <p:wipe/>
      </p:transition>
    </mc:Choice>
    <mc:Fallback>
      <p:transition spd="slow" advTm="600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AE8DB-A667-4730-B4D9-136CDE5432CA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930C-5298-4D18-80E1-A26806407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883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00">
        <p:wipe/>
      </p:transition>
    </mc:Choice>
    <mc:Fallback>
      <p:transition spd="slow" advTm="600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AE8DB-A667-4730-B4D9-136CDE5432CA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930C-5298-4D18-80E1-A26806407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390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00">
        <p:wipe/>
      </p:transition>
    </mc:Choice>
    <mc:Fallback>
      <p:transition spd="slow" advTm="600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AE8DB-A667-4730-B4D9-136CDE5432CA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5930C-5298-4D18-80E1-A26806407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954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6000">
        <p:wipe/>
      </p:transition>
    </mc:Choice>
    <mc:Fallback>
      <p:transition spd="slow" advTm="6000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10090" y="2053983"/>
            <a:ext cx="829515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«По моему мнению, наставник – это …»</a:t>
            </a:r>
            <a:endParaRPr lang="ru-RU" sz="6000" b="1" cap="none" spc="0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0270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00">
        <p:wipe/>
      </p:transition>
    </mc:Choice>
    <mc:Fallback>
      <p:transition spd="slow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48000" pressure="0"/>
                    </a14:imgEffect>
                    <a14:imgEffect>
                      <a14:sharpenSoften amoun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72589" y="5827442"/>
            <a:ext cx="41422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встреча с наставником</a:t>
            </a:r>
          </a:p>
        </p:txBody>
      </p:sp>
      <p:sp>
        <p:nvSpPr>
          <p:cNvPr id="7" name="Объект 3"/>
          <p:cNvSpPr>
            <a:spLocks noGrp="1"/>
          </p:cNvSpPr>
          <p:nvPr>
            <p:ph sz="half" idx="2"/>
          </p:nvPr>
        </p:nvSpPr>
        <p:spPr>
          <a:xfrm>
            <a:off x="5383922" y="940265"/>
            <a:ext cx="4682358" cy="5494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Учусь работать с документацией;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Знакомлюсь основами работы классного руководителя;</a:t>
            </a:r>
          </a:p>
          <a:p>
            <a:pPr>
              <a:buFontTx/>
              <a:buChar char="-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Планирую открытый урок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переживаю! </a:t>
            </a:r>
          </a:p>
          <a:p>
            <a:pPr marL="0" indent="0" algn="ctr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Знаю, что направят, помогут, подбодрят</a:t>
            </a:r>
          </a:p>
          <a:p>
            <a:endParaRPr lang="ru-RU" dirty="0"/>
          </a:p>
        </p:txBody>
      </p:sp>
      <p:pic>
        <p:nvPicPr>
          <p:cNvPr id="1029" name="Picture 5" descr="C:\Users\krapivkina\Downloads\20201111_1430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0406" y="1562449"/>
            <a:ext cx="4977469" cy="373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87459" y="118073"/>
            <a:ext cx="77251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«По моему мнению, наставник – это …»</a:t>
            </a:r>
            <a:endParaRPr lang="ru-RU" sz="3200" b="1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8128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00">
        <p:wipe/>
      </p:transition>
    </mc:Choice>
    <mc:Fallback>
      <p:transition spd="slow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3175"/>
            <a:ext cx="12193588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35117" y="1292772"/>
            <a:ext cx="9459311" cy="4282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Наставничество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это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помощь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рабочем процессе,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освоение тонкостей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нюансов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профессии, о которых не рассказывали в университете.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Новое всегда интересно, но вдвойне приятно, когда разобраться в сложной для «новичка» задаче может 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помочь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опытный 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педагог.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том 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числе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благодаря таким 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людям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интерес к своей работе и не пропадает. </a:t>
            </a: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40686" y="590113"/>
            <a:ext cx="77251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«По моему мнению, наставник – </a:t>
            </a:r>
            <a:r>
              <a:rPr lang="ru-RU" sz="32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это ...»</a:t>
            </a:r>
            <a:endParaRPr lang="ru-RU" sz="3200" b="1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5032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00">
        <p:wipe/>
      </p:transition>
    </mc:Choice>
    <mc:Fallback>
      <p:transition spd="slow" advTm="6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098" y="551710"/>
            <a:ext cx="808355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1545022" y="1592317"/>
            <a:ext cx="9238592" cy="42888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желаний и целей:</a:t>
            </a: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постигать азы и углубляться в профессию; 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учиться новому;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преодолевать все трудности учительства; 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реализовываться как классный руководитель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учитель-предметник.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364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00">
        <p:wipe/>
      </p:transition>
    </mc:Choice>
    <mc:Fallback>
      <p:transition spd="slow" advTm="6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235262" y="1592318"/>
            <a:ext cx="5181600" cy="4351338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Назарова Екатерина Сергеевна,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истории и обществознания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«СОШ №9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едагогический университет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84152" t="6193" r="1094" b="75858"/>
          <a:stretch/>
        </p:blipFill>
        <p:spPr>
          <a:xfrm>
            <a:off x="869039" y="1592318"/>
            <a:ext cx="5035010" cy="437925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7459" y="118073"/>
            <a:ext cx="77251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«По моему мнению, наставник – это …»</a:t>
            </a:r>
            <a:endParaRPr lang="ru-RU" sz="3200" b="1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0000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00">
        <p:wipe/>
      </p:transition>
    </mc:Choice>
    <mc:Fallback>
      <p:transition spd="slow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9938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98179" y="283779"/>
            <a:ext cx="895481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Мой путь в педагогику.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Закончив школу, я отправилась в Сургут поступать в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педагогический университет.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Великолепный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преподавателей дал много знаний,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старался научить нас самостоятельно справляться с проблемами;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критически мыслить; подходить креативно к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решениям задачам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свои уникальные способы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7459" y="118073"/>
            <a:ext cx="77251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«По моему мнению, наставник – это …»</a:t>
            </a:r>
            <a:endParaRPr lang="ru-RU" sz="3200" b="1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1749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00">
        <p:wipe/>
      </p:transition>
    </mc:Choice>
    <mc:Fallback>
      <p:transition spd="slow" advTm="6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538"/>
            <a:ext cx="12192001" cy="683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D:\молод спец\IMG-482d120450d730f536f32deed591a608-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82" b="22516"/>
          <a:stretch/>
        </p:blipFill>
        <p:spPr bwMode="auto">
          <a:xfrm>
            <a:off x="488732" y="1679472"/>
            <a:ext cx="4351282" cy="393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198" y="1450630"/>
            <a:ext cx="4935320" cy="4168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87459" y="118073"/>
            <a:ext cx="77251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«По моему мнению, наставник – это …»</a:t>
            </a:r>
            <a:endParaRPr lang="ru-RU" sz="3200" b="1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9879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00">
        <p:wipe/>
      </p:transition>
    </mc:Choice>
    <mc:Fallback>
      <p:transition spd="slow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7821" y="1119351"/>
            <a:ext cx="10444901" cy="65269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ДЕНЬ В ШКОЛЕ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Ожидания, страхи:</a:t>
            </a:r>
            <a:b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хотелось поскорее увидеть своих учеников, но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переживала за выступление перед учащимися, как примут меня дети и  их родители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чувства, настроение: </a:t>
            </a:r>
            <a:b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волнительно, надежда на лучшее,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меня всё получится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7459" y="118073"/>
            <a:ext cx="77251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«По моему мнению, наставник – это …»</a:t>
            </a:r>
            <a:endParaRPr lang="ru-RU" sz="3200" b="1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6523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00">
        <p:wipe/>
      </p:transition>
    </mc:Choice>
    <mc:Fallback>
      <p:transition spd="slow" advTm="6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5888968" y="1040415"/>
            <a:ext cx="4800744" cy="378043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- Учитель!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безумно волнительный день.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страхи исчезли, когда прошло знакомство с учениками.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krapivkina\Downloads\IMG-dfe0b9c5e21ac16e44ddfb91e64e050b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45" y="258247"/>
            <a:ext cx="4502951" cy="366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krapivkina\Downloads\20201005_0751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217" y="3952054"/>
            <a:ext cx="3746206" cy="280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40152" y="774336"/>
            <a:ext cx="38145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ДЕНЬ В ШКОЛЕ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7459" y="118073"/>
            <a:ext cx="77251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«По моему мнению, наставник – это …»</a:t>
            </a:r>
            <a:endParaRPr lang="ru-RU" sz="3200" b="1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2156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00">
        <p:wipe/>
      </p:transition>
    </mc:Choice>
    <mc:Fallback>
      <p:transition spd="slow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6578" y="628278"/>
            <a:ext cx="9119138" cy="130758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классный руководитель 5 а класса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3" descr="C:\Users\krapivkina\Downloads\20201111_1106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26" y="1796006"/>
            <a:ext cx="5808380" cy="488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06742" y="354319"/>
            <a:ext cx="373512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ДЕНЬ В ШКОЛЕ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41867" y="2207172"/>
            <a:ext cx="3562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Объект 3"/>
          <p:cNvSpPr txBox="1">
            <a:spLocks/>
          </p:cNvSpPr>
          <p:nvPr/>
        </p:nvSpPr>
        <p:spPr>
          <a:xfrm>
            <a:off x="6667500" y="1977311"/>
            <a:ext cx="40386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Мои первые впечатления: как их много, все открытые, располагают к себе, шутят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Какая Я: открытая, общительная, помогающая, буду с ними «расти»</a:t>
            </a:r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187459" y="118073"/>
            <a:ext cx="77251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«По моему мнению, наставник – это …»</a:t>
            </a:r>
            <a:endParaRPr lang="ru-RU" sz="3200" b="1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1146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00">
        <p:wipe/>
      </p:transition>
    </mc:Choice>
    <mc:Fallback>
      <p:transition spd="slow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8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2"/>
          <p:cNvSpPr txBox="1">
            <a:spLocks/>
          </p:cNvSpPr>
          <p:nvPr/>
        </p:nvSpPr>
        <p:spPr>
          <a:xfrm>
            <a:off x="6095206" y="1332186"/>
            <a:ext cx="4199677" cy="4343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Мои первые уроки: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планы, планы, планы…!;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всех и всё запомнить! ?!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Переживание, волнение, но положительные эмоции от общения с детьми;</a:t>
            </a:r>
          </a:p>
          <a:p>
            <a:pPr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увство ответственности</a:t>
            </a: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ru-RU" dirty="0" smtClean="0"/>
          </a:p>
        </p:txBody>
      </p:sp>
      <p:pic>
        <p:nvPicPr>
          <p:cNvPr id="12291" name="Picture 3" descr="C:\Users\krapivkina\Downloads\20201008_1003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12" y="1749971"/>
            <a:ext cx="5312979" cy="469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87459" y="118073"/>
            <a:ext cx="77251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«По моему мнению, наставник – это …»</a:t>
            </a:r>
            <a:endParaRPr lang="ru-RU" sz="3200" b="1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5297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00">
        <p:wipe/>
      </p:transition>
    </mc:Choice>
    <mc:Fallback>
      <p:transition spd="slow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994" y="293175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Желание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работать в той сфере, 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которую я выбрала в 11 классе не исчезло, а наоборот, преумножилось. 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сентября 2020 года работаю в 9 школе 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Мегион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7459" y="118073"/>
            <a:ext cx="77251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«По моему мнению, наставник – это …»</a:t>
            </a:r>
            <a:endParaRPr lang="ru-RU" sz="3200" b="1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407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00">
        <p:wipe/>
      </p:transition>
    </mc:Choice>
    <mc:Fallback>
      <p:transition spd="slow" advTm="6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291</Words>
  <Application>Microsoft Office PowerPoint</Application>
  <PresentationFormat>Произвольный</PresentationFormat>
  <Paragraphs>44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  1 ДЕНЬ В ШКОЛЕ  Ожидания, страхи: хотелось поскорее увидеть своих учеников, но  переживала за выступление перед учащимися, как примут меня дети и  их родители чувства, настроение:  очень волнительно, надежда на лучшее,  у меня всё получится     </vt:lpstr>
      <vt:lpstr>  Я - Учитель! Первый безумно волнительный день.   Все страхи исчезли, когда прошло знакомство с учениками. </vt:lpstr>
      <vt:lpstr> Я классный руководитель 5 а класса</vt:lpstr>
      <vt:lpstr>Презентация PowerPoint</vt:lpstr>
      <vt:lpstr>  Желание работать в той сфере,  которую я выбрала в 11 классе не исчезло, а наоборот, преумножилось.     С сентября 2020 года работаю в 9 школе  г. Мегион.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Назарова Екатерина Сергеевна, учитель истории и обществознания</dc:title>
  <dc:creator>Вячеслав Тихонов</dc:creator>
  <cp:lastModifiedBy>senechko</cp:lastModifiedBy>
  <cp:revision>35</cp:revision>
  <dcterms:created xsi:type="dcterms:W3CDTF">2020-11-10T09:24:18Z</dcterms:created>
  <dcterms:modified xsi:type="dcterms:W3CDTF">2020-11-12T09:22:55Z</dcterms:modified>
</cp:coreProperties>
</file>