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81" d="100"/>
          <a:sy n="81" d="100"/>
        </p:scale>
        <p:origin x="-82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9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207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Информационно-</a:t>
            </a:r>
            <a:r>
              <a:rPr lang="ru-RU" dirty="0" err="1" smtClean="0">
                <a:solidFill>
                  <a:schemeClr val="bg1"/>
                </a:solidFill>
              </a:rPr>
              <a:t>коммуникационние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технологии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8062912" cy="1752600"/>
          </a:xfrm>
        </p:spPr>
        <p:txBody>
          <a:bodyPr/>
          <a:lstStyle/>
          <a:p>
            <a:r>
              <a:rPr lang="ru-RU" b="1" dirty="0" smtClean="0"/>
              <a:t>Гиреева </a:t>
            </a:r>
            <a:r>
              <a:rPr lang="ru-RU" b="1" dirty="0" err="1" smtClean="0"/>
              <a:t>Пятимат</a:t>
            </a:r>
            <a:r>
              <a:rPr lang="ru-RU" b="1" dirty="0" smtClean="0"/>
              <a:t> </a:t>
            </a:r>
            <a:r>
              <a:rPr lang="ru-RU" b="1" dirty="0" err="1" smtClean="0"/>
              <a:t>Иссаевна</a:t>
            </a:r>
            <a:endParaRPr lang="en-US" b="1" dirty="0" smtClean="0"/>
          </a:p>
          <a:p>
            <a:r>
              <a:rPr lang="ru-RU" b="1" dirty="0" smtClean="0"/>
              <a:t>Преподаватель английского языка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473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147002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Мир, в котором развивается современный ребёнок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92" y="1844824"/>
            <a:ext cx="8352928" cy="46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35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«Приохотить» ученика к учению гораздо более достойная задача </a:t>
            </a:r>
            <a:r>
              <a:rPr lang="ru-RU" dirty="0" err="1" smtClean="0"/>
              <a:t>учителя,чем</a:t>
            </a:r>
            <a:r>
              <a:rPr lang="ru-RU" dirty="0" smtClean="0"/>
              <a:t> «приневолить» его.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Константин Дмитриевич Ушинский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648" y="2492896"/>
            <a:ext cx="630174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20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-603448"/>
            <a:ext cx="8062912" cy="1470025"/>
          </a:xfrm>
        </p:spPr>
        <p:txBody>
          <a:bodyPr/>
          <a:lstStyle/>
          <a:p>
            <a:r>
              <a:rPr lang="ru-RU" dirty="0" smtClean="0"/>
              <a:t>Цели применения ИКТ: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-108520" y="918618"/>
            <a:ext cx="9145016" cy="17526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р</a:t>
            </a:r>
            <a:r>
              <a:rPr lang="ru-RU" sz="3200" dirty="0" smtClean="0"/>
              <a:t>азвитие </a:t>
            </a:r>
            <a:r>
              <a:rPr lang="ru-RU" sz="3200" dirty="0" smtClean="0"/>
              <a:t>мышления</a:t>
            </a:r>
            <a:r>
              <a:rPr lang="ru-RU" sz="2400" dirty="0" smtClean="0"/>
              <a:t>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ф</a:t>
            </a:r>
            <a:r>
              <a:rPr lang="ru-RU" sz="3200" dirty="0" smtClean="0"/>
              <a:t>ормирование </a:t>
            </a:r>
            <a:r>
              <a:rPr lang="ru-RU" sz="3200" dirty="0" smtClean="0"/>
              <a:t>приёмов мыслительной 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64904"/>
            <a:ext cx="7272808" cy="427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25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Если вы входите в класс, от которого трудно добиться слова, начните показывать картинки, и класс </a:t>
            </a:r>
            <a:r>
              <a:rPr lang="ru-RU" sz="2800" dirty="0" err="1" smtClean="0"/>
              <a:t>заговорит,а</a:t>
            </a:r>
            <a:r>
              <a:rPr lang="ru-RU" sz="2800" dirty="0" smtClean="0"/>
              <a:t> главное, заговорит свободно!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 smtClean="0"/>
              <a:t>Видеоматериал (фильмы)</a:t>
            </a:r>
          </a:p>
          <a:p>
            <a:r>
              <a:rPr lang="ru-RU" dirty="0" smtClean="0"/>
              <a:t>Электронные учебники</a:t>
            </a:r>
          </a:p>
          <a:p>
            <a:r>
              <a:rPr lang="ru-RU" dirty="0" smtClean="0"/>
              <a:t>Интерактивные уроки на образовательных порталах(онлайн олимпиады и конкурсы)</a:t>
            </a:r>
          </a:p>
          <a:p>
            <a:r>
              <a:rPr lang="ru-RU" dirty="0" smtClean="0"/>
              <a:t>Мобильный телефон (использование мобильных приложений)</a:t>
            </a:r>
          </a:p>
          <a:p>
            <a:r>
              <a:rPr lang="ru-RU" dirty="0" smtClean="0"/>
              <a:t>Игровые моменты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6713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ИКТ-реально эффективный инструмент, потому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асыщает </a:t>
            </a:r>
            <a:r>
              <a:rPr lang="ru-RU" dirty="0" smtClean="0"/>
              <a:t>урок яркими красками</a:t>
            </a:r>
          </a:p>
          <a:p>
            <a:r>
              <a:rPr lang="ru-RU" dirty="0"/>
              <a:t>к</a:t>
            </a:r>
            <a:r>
              <a:rPr lang="ru-RU" dirty="0" smtClean="0"/>
              <a:t>аждый </a:t>
            </a:r>
            <a:r>
              <a:rPr lang="ru-RU" dirty="0" smtClean="0"/>
              <a:t>ученик в работе</a:t>
            </a:r>
          </a:p>
          <a:p>
            <a:r>
              <a:rPr lang="ru-RU" dirty="0"/>
              <a:t>з</a:t>
            </a:r>
            <a:r>
              <a:rPr lang="ru-RU" dirty="0" smtClean="0"/>
              <a:t>дорово </a:t>
            </a:r>
            <a:r>
              <a:rPr lang="ru-RU" dirty="0" smtClean="0"/>
              <a:t>экономит время</a:t>
            </a:r>
          </a:p>
          <a:p>
            <a:r>
              <a:rPr lang="ru-RU" dirty="0"/>
              <a:t>р</a:t>
            </a:r>
            <a:r>
              <a:rPr lang="ru-RU" dirty="0" smtClean="0"/>
              <a:t>асширяет </a:t>
            </a:r>
            <a:r>
              <a:rPr lang="ru-RU" dirty="0" smtClean="0"/>
              <a:t>возможности педагога</a:t>
            </a:r>
          </a:p>
          <a:p>
            <a:r>
              <a:rPr lang="ru-RU" dirty="0"/>
              <a:t>п</a:t>
            </a:r>
            <a:r>
              <a:rPr lang="ru-RU" dirty="0" smtClean="0"/>
              <a:t>овышает </a:t>
            </a:r>
            <a:r>
              <a:rPr lang="ru-RU" dirty="0" smtClean="0"/>
              <a:t>качество образования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32372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Насколько хорошо вы знаете Великобританию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44824"/>
            <a:ext cx="4320480" cy="4320480"/>
          </a:xfrm>
        </p:spPr>
      </p:pic>
    </p:spTree>
    <p:extLst>
      <p:ext uri="{BB962C8B-B14F-4D97-AF65-F5344CB8AC3E}">
        <p14:creationId xmlns:p14="http://schemas.microsoft.com/office/powerpoint/2010/main" val="10946052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542</TotalTime>
  <Words>125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Информационно-коммуникационние технологии</vt:lpstr>
      <vt:lpstr>Мир, в котором развивается современный ребёнок</vt:lpstr>
      <vt:lpstr>«Приохотить» ученика к учению гораздо более достойная задача учителя,чем «приневолить» его.</vt:lpstr>
      <vt:lpstr>Цели применения ИКТ:</vt:lpstr>
      <vt:lpstr>Если вы входите в класс, от которого трудно добиться слова, начните показывать картинки, и класс заговорит,а главное, заговорит свободно!</vt:lpstr>
      <vt:lpstr>ИКТ-реально эффективный инструмент, потому что:</vt:lpstr>
      <vt:lpstr>Насколько хорошо вы знаете Великобританию?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Пятимат</dc:creator>
  <cp:lastModifiedBy>gireeva</cp:lastModifiedBy>
  <cp:revision>14</cp:revision>
  <dcterms:created xsi:type="dcterms:W3CDTF">2023-10-18T13:23:21Z</dcterms:created>
  <dcterms:modified xsi:type="dcterms:W3CDTF">2023-10-20T09:35:03Z</dcterms:modified>
</cp:coreProperties>
</file>