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1"/>
  </p:notesMasterIdLst>
  <p:sldIdLst>
    <p:sldId id="256" r:id="rId2"/>
    <p:sldId id="257" r:id="rId3"/>
    <p:sldId id="260" r:id="rId4"/>
    <p:sldId id="262" r:id="rId5"/>
    <p:sldId id="265" r:id="rId6"/>
    <p:sldId id="258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89" autoAdjust="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38CF4-3BCC-4EA6-94EE-8E3E2A145784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2C62F-5150-466D-A8B6-60D9D0A4E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0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2C62F-5150-466D-A8B6-60D9D0A4E2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5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3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32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45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449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8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7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1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0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4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6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4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1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1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40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A8803-10EF-4941-9B36-7DF542616AE6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D84A07-C7ED-45F9-8D07-45EF1C0DF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549" y="1716359"/>
            <a:ext cx="9368883" cy="15348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обучающимися в образовательных организациях (теория и практика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орма наставничества «студент- ученик»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9639" y="5677779"/>
            <a:ext cx="7766936" cy="59965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№4»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4" y="793216"/>
            <a:ext cx="11122445" cy="15144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Оказывать помощь в определении личных образовательных перспектив, осознании своего образовательного и личностного потенциала;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навыки коммуникации, целеполагания, планирования, организации;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Повышать процент обучающихся успешно перешедших на новый уровень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1975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6608"/>
            <a:ext cx="8596668" cy="705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Проведены мероприятия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703" y="1291073"/>
            <a:ext cx="4185623" cy="1278654"/>
          </a:xfrm>
        </p:spPr>
        <p:txBody>
          <a:bodyPr/>
          <a:lstStyle/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наставляемыми»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26975" r="13917" b="-1"/>
          <a:stretch/>
        </p:blipFill>
        <p:spPr>
          <a:xfrm>
            <a:off x="608479" y="2509076"/>
            <a:ext cx="4050608" cy="33975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4" y="1291073"/>
            <a:ext cx="4185618" cy="886770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будущая профессия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1" t="24882"/>
          <a:stretch/>
        </p:blipFill>
        <p:spPr>
          <a:xfrm>
            <a:off x="5504459" y="2569727"/>
            <a:ext cx="4031425" cy="3336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1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118">
            <a:off x="677872" y="857515"/>
            <a:ext cx="3325188" cy="3325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680">
            <a:off x="7668657" y="683045"/>
            <a:ext cx="3674125" cy="36741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11" y="2952966"/>
            <a:ext cx="3456496" cy="3456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40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5361" y="261257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«Профессия учитель, нефтяник»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723" t="7917" r="4788" b="14760"/>
          <a:stretch/>
        </p:blipFill>
        <p:spPr>
          <a:xfrm>
            <a:off x="5588001" y="2295902"/>
            <a:ext cx="4617724" cy="3103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0859" t="11338" r="17316" b="16954"/>
          <a:stretch/>
        </p:blipFill>
        <p:spPr>
          <a:xfrm>
            <a:off x="629247" y="2297640"/>
            <a:ext cx="4252685" cy="3184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27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405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План мероприятий </a:t>
            </a:r>
            <a:br>
              <a:rPr lang="ru-RU" b="1" dirty="0" smtClean="0"/>
            </a:br>
            <a:r>
              <a:rPr lang="ru-RU" sz="2400" b="1" dirty="0" smtClean="0"/>
              <a:t>на 2020-2021 учебный год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1486" y="1930401"/>
            <a:ext cx="8272518" cy="41109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Беседа «Уровни получения высшего образования в России и за рубежом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Совместный с педагогом – психологом тренинг «Профессиональное самоопределение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консультаций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«Типы проектов» (информационный, исследовательский,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практико-ориентированный)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помощь слабоуспевающим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 в написании индивидуального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marL="0" indent="0" algn="just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Ожидаемые </a:t>
            </a:r>
            <a:r>
              <a:rPr lang="ru-RU" b="1" dirty="0" smtClean="0"/>
              <a:t>результаты: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Повышение уровня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мотивированности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осознанности школьников подросткового возраста в вопросах образования, саморазвития, самореализации и профессионального ориентирования;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Активное развитие гибких навыков, необходимых для гармоничной личности;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Улучшение образовательных, культурных, спортивных и иных результатов.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8000" y="769256"/>
            <a:ext cx="9245600" cy="116114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Критерии для проведения мониторинга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055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успеваемости и улучшение психоэмоционального фона среди обучающихся 9 классов;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качественный рост разработанных проектов учащихся;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социально и профессионально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дезориентированнных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подростков;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учеников, планирующих стать наставниками в будущем и присоединиться к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сообществу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8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8000" y="769256"/>
            <a:ext cx="9245600" cy="116114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62857" y="2160589"/>
            <a:ext cx="9187543" cy="4080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</TotalTime>
  <Words>220</Words>
  <Application>Microsoft Office PowerPoint</Application>
  <PresentationFormat>Широкоэкранный</PresentationFormat>
  <Paragraphs>38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 3</vt:lpstr>
      <vt:lpstr>Грань</vt:lpstr>
      <vt:lpstr>  Организация работы с обучающимися в образовательных организациях (теория и практика)  Форма наставничества «студент- ученик»</vt:lpstr>
      <vt:lpstr>         Задачи: </vt:lpstr>
      <vt:lpstr>Проведены мероприятия</vt:lpstr>
      <vt:lpstr>Презентация PowerPoint</vt:lpstr>
      <vt:lpstr>Классный час  «Профессия учитель, нефтяник»</vt:lpstr>
      <vt:lpstr>План мероприятий  на 2020-2021 учебный год</vt:lpstr>
      <vt:lpstr>Ожидаемые результаты: </vt:lpstr>
      <vt:lpstr>Критерии для проведения мониторинга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  КАК</dc:title>
  <dc:creator>Городнюк Вероника Анатольевна</dc:creator>
  <cp:lastModifiedBy>Мищенко Наталья Геннадьевна</cp:lastModifiedBy>
  <cp:revision>22</cp:revision>
  <dcterms:created xsi:type="dcterms:W3CDTF">2020-11-17T07:02:05Z</dcterms:created>
  <dcterms:modified xsi:type="dcterms:W3CDTF">2020-11-24T07:52:58Z</dcterms:modified>
</cp:coreProperties>
</file>