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71" r:id="rId6"/>
    <p:sldId id="274" r:id="rId7"/>
    <p:sldId id="273" r:id="rId8"/>
    <p:sldId id="272" r:id="rId9"/>
    <p:sldId id="275" r:id="rId10"/>
    <p:sldId id="278" r:id="rId11"/>
    <p:sldId id="279" r:id="rId12"/>
    <p:sldId id="277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76" autoAdjust="0"/>
  </p:normalViewPr>
  <p:slideViewPr>
    <p:cSldViewPr>
      <p:cViewPr varScale="1">
        <p:scale>
          <a:sx n="97" d="100"/>
          <a:sy n="97" d="100"/>
        </p:scale>
        <p:origin x="19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B18E9-E973-41A3-8E2D-705E90A802BF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D5E59-7CEB-4187-A8B1-347077EFF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20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D5E59-7CEB-4187-A8B1-347077EFFB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3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4" name="Группа 11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048894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8"/>
          <p:cNvGrpSpPr/>
          <p:nvPr/>
        </p:nvGrpSpPr>
        <p:grpSpPr>
          <a:xfrm>
            <a:off x="430824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" name="Группа 21"/>
          <p:cNvGrpSpPr/>
          <p:nvPr/>
        </p:nvGrpSpPr>
        <p:grpSpPr>
          <a:xfrm>
            <a:off x="4713841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34"/>
          <p:cNvGrpSpPr>
            <a:grpSpLocks noChangeAspect="1"/>
          </p:cNvGrpSpPr>
          <p:nvPr/>
        </p:nvGrpSpPr>
        <p:grpSpPr>
          <a:xfrm rot="5400000">
            <a:off x="2508625" y="1070637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" name="Группа 51"/>
          <p:cNvGrpSpPr>
            <a:grpSpLocks noChangeAspect="1"/>
          </p:cNvGrpSpPr>
          <p:nvPr/>
        </p:nvGrpSpPr>
        <p:grpSpPr>
          <a:xfrm rot="5400000">
            <a:off x="-317047" y="1550435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" name="Группа 64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711653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367279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BDDC0B-15B5-490C-855E-86E70C0E01B4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3C4BE6-C5CA-4F84-830E-8E703C787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539552" y="692696"/>
            <a:ext cx="7620322" cy="134111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«ДОБРАЯ КНИГА</a:t>
            </a:r>
            <a:r>
              <a:rPr lang="ru-RU" sz="3600" b="1" kern="10" spc="0" dirty="0" smtClean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  <a:endParaRPr lang="ru-RU" sz="3600" b="1" kern="10" spc="0" dirty="0">
              <a:ln>
                <a:noFill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10800000" flipV="1">
            <a:off x="2543846" y="3362416"/>
            <a:ext cx="2996402" cy="738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младшая группа «Б»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932040" y="5631801"/>
            <a:ext cx="4032448" cy="984837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воспитатели: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Степанова Л.П.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Краснова Ж.В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0120" y="24208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Добрая книга ярче звёздочки светит.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b="3531"/>
          <a:stretch/>
        </p:blipFill>
        <p:spPr>
          <a:xfrm rot="5400000">
            <a:off x="5442545" y="2243386"/>
            <a:ext cx="3475627" cy="305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344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330" y="28657"/>
            <a:ext cx="2088232" cy="16664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8623" y="288208"/>
            <a:ext cx="54216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Совместная деятельность </a:t>
            </a:r>
          </a:p>
          <a:p>
            <a:pPr algn="ctr"/>
            <a:r>
              <a:rPr lang="ru-RU" sz="2800" b="1" dirty="0" smtClean="0"/>
              <a:t>детей и родителей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6919"/>
            <a:ext cx="3442977" cy="275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0900" y="2206583"/>
            <a:ext cx="4304248" cy="359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6" y="4325977"/>
            <a:ext cx="3081138" cy="238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38" y="4524375"/>
            <a:ext cx="1743075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65" y="5359399"/>
            <a:ext cx="1262063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33" y="5503656"/>
            <a:ext cx="871750" cy="13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9126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58" y="296652"/>
            <a:ext cx="7543802" cy="12601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АКЦИЯ «Подари книгу»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                                                                        </a:t>
            </a:r>
            <a:endParaRPr lang="ru-RU" sz="5300" b="1" dirty="0">
              <a:solidFill>
                <a:srgbClr val="00B050"/>
              </a:solidFill>
            </a:endParaRPr>
          </a:p>
        </p:txBody>
      </p:sp>
      <p:pic>
        <p:nvPicPr>
          <p:cNvPr id="3" name="Picture 6" descr="ÐÐ°ÑÑÐ¸Ð½ÐºÐ¸ Ð¿Ð¾ Ð·Ð°Ð¿ÑÐ¾ÑÑ ÐºÐ°ÑÑÐ¸Ð½ÐºÐ° Ð³ÐµÑÐ¾Ð¸ Ð¸Ð· ÑÐºÐ°Ð·ÐºÐ¸ ÑÐµÐ¿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1902" y="4365104"/>
            <a:ext cx="1632772" cy="2263615"/>
          </a:xfrm>
          <a:prstGeom prst="rect">
            <a:avLst/>
          </a:prstGeom>
          <a:noFill/>
        </p:spPr>
      </p:pic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663" y="188640"/>
            <a:ext cx="2575250" cy="2284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124744"/>
            <a:ext cx="518457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68" y="116632"/>
            <a:ext cx="2088232" cy="16664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4331" y="288208"/>
            <a:ext cx="381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Дерево Добрых дел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5701" y="3502936"/>
            <a:ext cx="3168352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617" y="1757149"/>
            <a:ext cx="4379397" cy="3284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9037" y="2679639"/>
            <a:ext cx="3573016" cy="237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3032" y="802316"/>
            <a:ext cx="2579634" cy="196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53354"/>
            <a:ext cx="1408113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49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72916"/>
            <a:ext cx="7543802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                                                                         </a:t>
            </a:r>
            <a:r>
              <a:rPr lang="ru-RU" sz="5300" b="1" dirty="0" smtClean="0">
                <a:solidFill>
                  <a:srgbClr val="00B050"/>
                </a:solidFill>
              </a:rPr>
              <a:t>Спасибо за внимание !</a:t>
            </a:r>
            <a:endParaRPr lang="ru-RU" sz="53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08020"/>
            <a:ext cx="2575250" cy="2284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40762"/>
            <a:ext cx="63422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Добрая книга </a:t>
            </a:r>
            <a:r>
              <a:rPr lang="ru-RU" sz="2000" dirty="0"/>
              <a:t>– это бесценный дар. Она побуждает в детском сердце чувства любви, сострадание, благодарности, а значит, помогает ребёнку стать добрым, благодарным и внимательным. Книга знакомит с удивительным миром человеческих чувств, отношений, побуждений, поступков, характеров, питает его душу и сердце. Так книга превращается в чудесный источник  духовного питания ребёнка. Первая встреча с книгой всегда открытие, которое оставляет след в «памяти сердца». Книга сопровождает человека всю жизнь.</a:t>
            </a:r>
          </a:p>
        </p:txBody>
      </p:sp>
      <p:pic>
        <p:nvPicPr>
          <p:cNvPr id="4" name="Picture 2" descr="ÐÐ°ÑÑÐ¸Ð½ÐºÐ¸ Ð¿Ð¾ Ð·Ð°Ð¿ÑÐ¾ÑÑ Ð°Ð½Ð¸Ð¼Ð°ÑÐ¸Ñ Ð±Ð°Ð±ÑÑÐºÐ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81" y="3983418"/>
            <a:ext cx="2989665" cy="2736304"/>
          </a:xfrm>
          <a:prstGeom prst="rect">
            <a:avLst/>
          </a:prstGeom>
          <a:noFill/>
        </p:spPr>
      </p:pic>
      <p:pic>
        <p:nvPicPr>
          <p:cNvPr id="5" name="Рисунок 4" descr="83356878_large_oillica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381" y="188640"/>
            <a:ext cx="2388067" cy="2143116"/>
          </a:xfrm>
          <a:prstGeom prst="rect">
            <a:avLst/>
          </a:prstGeom>
        </p:spPr>
      </p:pic>
      <p:pic>
        <p:nvPicPr>
          <p:cNvPr id="6" name="Picture 6" descr="ÐÐ°ÑÑÐ¸Ð½ÐºÐ¸ Ð¿Ð¾ Ð·Ð°Ð¿ÑÐ¾ÑÑ ÐºÐ°ÑÑÐ¸Ð½ÐºÐ° Ð³ÐµÑÐ¾Ð¸ Ð¸Ð· ÑÐºÐ°Ð·ÐºÐ¸ ÑÐµÐ¿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915" y="4892927"/>
            <a:ext cx="1940598" cy="1940599"/>
          </a:xfrm>
          <a:prstGeom prst="rect">
            <a:avLst/>
          </a:prstGeom>
          <a:noFill/>
        </p:spPr>
      </p:pic>
      <p:pic>
        <p:nvPicPr>
          <p:cNvPr id="7" name="Picture 6" descr="ÐÐ°ÑÑÐ¸Ð½ÐºÐ¸ Ð¿Ð¾ Ð·Ð°Ð¿ÑÐ¾ÑÑ ÐºÐ°ÑÑÐ¸Ð½ÐºÐ° Ð³ÐµÑÐ¾Ð¸ Ð¸Ð· ÑÐºÐ°Ð·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6109" y="4840778"/>
            <a:ext cx="1106006" cy="1914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810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756084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Цель:</a:t>
            </a:r>
            <a:r>
              <a:rPr lang="ru-RU" b="1" dirty="0"/>
              <a:t> </a:t>
            </a:r>
            <a:r>
              <a:rPr lang="ru-RU" dirty="0"/>
              <a:t>Формирование представлений о доброй книге и добрых делах у </a:t>
            </a:r>
            <a:r>
              <a:rPr lang="ru-RU" dirty="0" smtClean="0"/>
              <a:t>детей младшего дошкольного возраста.</a:t>
            </a:r>
            <a:r>
              <a:rPr lang="ru-RU" dirty="0"/>
              <a:t/>
            </a:r>
            <a:br>
              <a:rPr lang="ru-RU" dirty="0"/>
            </a:br>
            <a:r>
              <a:rPr lang="ru-RU" sz="2000" b="1" dirty="0"/>
              <a:t>Задачи</a:t>
            </a:r>
            <a:r>
              <a:rPr lang="ru-RU" sz="2000" dirty="0"/>
              <a:t>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Познакомить </a:t>
            </a:r>
            <a:r>
              <a:rPr lang="ru-RU" dirty="0"/>
              <a:t>детей с социокультурной категорией «Книга</a:t>
            </a:r>
            <a:r>
              <a:rPr lang="ru-RU" dirty="0" smtClean="0"/>
              <a:t>» </a:t>
            </a:r>
            <a:r>
              <a:rPr lang="ru-RU" dirty="0"/>
              <a:t>на </a:t>
            </a:r>
            <a:r>
              <a:rPr lang="ru-RU" dirty="0" smtClean="0"/>
              <a:t>основе: сказки  </a:t>
            </a:r>
            <a:r>
              <a:rPr lang="ru-RU" dirty="0"/>
              <a:t>«Репка»; рассказа Л. Нечаева «Самый лучший пирожок»; стихотворения </a:t>
            </a:r>
            <a:endParaRPr lang="ru-RU" dirty="0" smtClean="0"/>
          </a:p>
          <a:p>
            <a:r>
              <a:rPr lang="ru-RU" dirty="0" smtClean="0"/>
              <a:t>А</a:t>
            </a:r>
            <a:r>
              <a:rPr lang="ru-RU" dirty="0"/>
              <a:t>. Плещеева «Хлопотливая птичка».</a:t>
            </a:r>
            <a:br>
              <a:rPr lang="ru-RU" dirty="0"/>
            </a:br>
            <a:r>
              <a:rPr lang="ru-RU" dirty="0"/>
              <a:t>Развивать </a:t>
            </a:r>
            <a:r>
              <a:rPr lang="ru-RU" dirty="0" smtClean="0"/>
              <a:t>умение </a:t>
            </a:r>
            <a:r>
              <a:rPr lang="ru-RU" dirty="0"/>
              <a:t>детей слушать друг друга, открыто и искренне выражать свои чувства, вступать в общение.</a:t>
            </a:r>
            <a:br>
              <a:rPr lang="ru-RU" dirty="0"/>
            </a:br>
            <a:r>
              <a:rPr lang="ru-RU" dirty="0"/>
              <a:t> Воспитывать интерес, любовь и бережное отношение к книге.</a:t>
            </a:r>
            <a:r>
              <a:rPr lang="ru-RU" sz="1600" b="1" dirty="0"/>
              <a:t> </a:t>
            </a:r>
            <a:br>
              <a:rPr lang="ru-RU" sz="1600" b="1" dirty="0"/>
            </a:br>
            <a:r>
              <a:rPr lang="ru-RU" sz="2000" b="1" dirty="0"/>
              <a:t>Родители: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развитие совместного творчества родителей и детей;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/>
              <a:t>заинтересовать родителей жизнью группы, вызвать желание участвовать в ней.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880" y="908720"/>
            <a:ext cx="1979712" cy="1666444"/>
          </a:xfrm>
          <a:prstGeom prst="rect">
            <a:avLst/>
          </a:prstGeom>
        </p:spPr>
      </p:pic>
      <p:pic>
        <p:nvPicPr>
          <p:cNvPr id="5" name="Picture 4" descr="ÐÐ°ÑÑÐ¸Ð½ÐºÐ¸ Ð¿Ð¾ Ð·Ð°Ð¿ÑÐ¾ÑÑ ÐºÐ°ÑÑÐ¸Ð½ÐºÐ° Ð´ÐµÐ´ÑÑÐºÐ° Ð¸Ð· ÑÐºÐ°Ð·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573016"/>
            <a:ext cx="2392536" cy="3063109"/>
          </a:xfrm>
          <a:prstGeom prst="rect">
            <a:avLst/>
          </a:prstGeom>
          <a:noFill/>
        </p:spPr>
      </p:pic>
      <p:pic>
        <p:nvPicPr>
          <p:cNvPr id="7" name="Picture 8" descr="ÐÐ°ÑÑÐ¸Ð½ÐºÐ¸ Ð¿Ð¾ Ð·Ð°Ð¿ÑÐ¾ÑÑ ÐºÐ°ÑÑÐ¸Ð½ÐºÐ° Ð³ÐµÑÐ¾Ð¸ Ð¸Ð· ÑÐºÐ°Ð·ÐºÐ¸ Ð¼ÑÑ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359625"/>
            <a:ext cx="1410286" cy="141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241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71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2800" b="1" dirty="0"/>
              <a:t>Формы работы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8844"/>
              </p:ext>
            </p:extLst>
          </p:nvPr>
        </p:nvGraphicFramePr>
        <p:xfrm>
          <a:off x="399898" y="904561"/>
          <a:ext cx="7484469" cy="564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5765"/>
                <a:gridCol w="3518704"/>
              </a:tblGrid>
              <a:tr h="345327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с детьми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с родителями</a:t>
                      </a:r>
                      <a:endParaRPr lang="ru-RU" dirty="0"/>
                    </a:p>
                  </a:txBody>
                  <a:tcPr/>
                </a:tc>
              </a:tr>
              <a:tr h="863318">
                <a:tc>
                  <a:txBody>
                    <a:bodyPr/>
                    <a:lstStyle/>
                    <a:p>
                      <a:r>
                        <a:rPr lang="ru-RU" dirty="0" smtClean="0"/>
                        <a:t>Чтение  и обсуждение </a:t>
                      </a:r>
                      <a:r>
                        <a:rPr lang="ru-RU" dirty="0" err="1" smtClean="0"/>
                        <a:t>потешек</a:t>
                      </a:r>
                      <a:r>
                        <a:rPr lang="ru-RU" dirty="0" smtClean="0"/>
                        <a:t>, сказки</a:t>
                      </a:r>
                      <a:r>
                        <a:rPr lang="ru-RU" baseline="0" dirty="0" smtClean="0"/>
                        <a:t> и рассказа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Консультации</a:t>
                      </a:r>
                      <a:endParaRPr lang="ru-RU" dirty="0"/>
                    </a:p>
                  </a:txBody>
                  <a:tcPr/>
                </a:tc>
              </a:tr>
              <a:tr h="863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Рассматривание иллюстраций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Папки-</a:t>
                      </a:r>
                      <a:r>
                        <a:rPr lang="ru-RU" baseline="0" dirty="0" smtClean="0"/>
                        <a:t> передвижки</a:t>
                      </a:r>
                      <a:endParaRPr lang="ru-RU" dirty="0"/>
                    </a:p>
                  </a:txBody>
                  <a:tcPr/>
                </a:tc>
              </a:tr>
              <a:tr h="808326">
                <a:tc>
                  <a:txBody>
                    <a:bodyPr/>
                    <a:lstStyle/>
                    <a:p>
                      <a:r>
                        <a:rPr lang="ru-RU" dirty="0" smtClean="0"/>
                        <a:t>Раскрашивание рисунков к сказке</a:t>
                      </a:r>
                      <a:r>
                        <a:rPr lang="ru-RU" baseline="0" dirty="0" smtClean="0"/>
                        <a:t> «Репка»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Ресурсный круг</a:t>
                      </a:r>
                      <a:endParaRPr lang="ru-RU" dirty="0"/>
                    </a:p>
                  </a:txBody>
                  <a:tcPr/>
                </a:tc>
              </a:tr>
              <a:tr h="863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Хороводные</a:t>
                      </a:r>
                      <a:r>
                        <a:rPr lang="ru-RU" baseline="0" dirty="0" smtClean="0"/>
                        <a:t> игры: «На лугу», «Репка».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совместной</a:t>
                      </a:r>
                      <a:r>
                        <a:rPr lang="ru-RU" baseline="0" dirty="0" smtClean="0"/>
                        <a:t> деятельности с участием родителей</a:t>
                      </a:r>
                      <a:endParaRPr lang="ru-RU" dirty="0"/>
                    </a:p>
                  </a:txBody>
                  <a:tcPr/>
                </a:tc>
              </a:tr>
              <a:tr h="863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Театрализация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Конкурс рисунков по сказке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633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Создание «Дерево добрых дел»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Акция: «Подари книгу»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83356878_large_oillica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716"/>
            <a:ext cx="2046771" cy="1836828"/>
          </a:xfrm>
          <a:prstGeom prst="rect">
            <a:avLst/>
          </a:prstGeom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4487" y="4191451"/>
            <a:ext cx="1799513" cy="2700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5438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896" y="430065"/>
            <a:ext cx="1560929" cy="1567824"/>
          </a:xfrm>
          <a:prstGeom prst="rect">
            <a:avLst/>
          </a:prstGeom>
        </p:spPr>
      </p:pic>
      <p:pic>
        <p:nvPicPr>
          <p:cNvPr id="5" name="Picture 4" descr="ÐÐ°ÑÑÐ¸Ð½ÐºÐ¸ Ð¿Ð¾ Ð·Ð°Ð¿ÑÐ¾ÑÑ ÐºÐ°ÑÑÐ¸Ð½ÐºÐ° Ð´ÐµÐ´ÑÑÐºÐ° Ð¸Ð· ÑÐºÐ°Ð·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4927" y="4068100"/>
            <a:ext cx="2069008" cy="263261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2931" y="221739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Чтение и обсуждение рассказа «Пирожок»  сказки «Репка»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944" y="3782325"/>
            <a:ext cx="3316467" cy="2491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7" y="1301106"/>
            <a:ext cx="2953077" cy="27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0933" y="1475151"/>
            <a:ext cx="2964562" cy="238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ÐÐ°ÑÑÐ¸Ð½ÐºÐ¸ Ð¿Ð¾ Ð·Ð°Ð¿ÑÐ¾ÑÑ ÐºÐ°ÑÑÐ¸Ð½ÐºÐ° Ð³ÐµÑÐ¾Ð¸ Ð¸Ð· ÑÐºÐ°Ð·ÐºÐ¸ Ð½Ð° Ð¿ÑÐ¾Ð·ÑÐ°ÑÐ½Ð¾Ð¼ ÑÐ¾Ð½Ð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761" y="4772311"/>
            <a:ext cx="1106006" cy="1914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631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447" y="1018676"/>
            <a:ext cx="2088232" cy="1778733"/>
          </a:xfrm>
          <a:prstGeom prst="rect">
            <a:avLst/>
          </a:prstGeom>
        </p:spPr>
      </p:pic>
      <p:pic>
        <p:nvPicPr>
          <p:cNvPr id="7" name="Picture 8" descr="ÐÐ°ÑÑÐ¸Ð½ÐºÐ¸ Ð¿Ð¾ Ð·Ð°Ð¿ÑÐ¾ÑÑ ÐºÐ°ÑÑÐ¸Ð½ÐºÐ° Ð³ÐµÑÐ¾Ð¸ Ð¸Ð· ÑÐºÐ°Ð·ÐºÐ¸ Ð¼ÑÑ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920" y="5345985"/>
            <a:ext cx="1410286" cy="14102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01423" y="269448"/>
            <a:ext cx="60668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Хороводные игры «На лугу», «Репка»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602" y="717763"/>
            <a:ext cx="2904694" cy="238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176" y="3428030"/>
            <a:ext cx="3384376" cy="271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532" y="3839472"/>
            <a:ext cx="2801051" cy="240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5854" y="1564627"/>
            <a:ext cx="3049919" cy="2589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05981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3356878_large_oillica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670" y="404618"/>
            <a:ext cx="2107595" cy="2160286"/>
          </a:xfrm>
          <a:prstGeom prst="rect">
            <a:avLst/>
          </a:prstGeom>
        </p:spPr>
      </p:pic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4379" y="3813483"/>
            <a:ext cx="2221637" cy="30094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2322" y="271012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800" b="1" dirty="0" smtClean="0"/>
              <a:t>Рассматривание      иллюстраций</a:t>
            </a:r>
            <a:endParaRPr lang="ru-RU" sz="2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717" y="1183875"/>
            <a:ext cx="24881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4139" y="1199966"/>
            <a:ext cx="2876990" cy="251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844" y="3989201"/>
            <a:ext cx="2799923" cy="240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9106" y="3591314"/>
            <a:ext cx="3038291" cy="242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8489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0066" y="230570"/>
            <a:ext cx="6186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765" y="1582613"/>
            <a:ext cx="223482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841" y="1476717"/>
            <a:ext cx="2337161" cy="226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7" y="4144760"/>
            <a:ext cx="2595160" cy="2088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243" y="4022517"/>
            <a:ext cx="2621876" cy="240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51516" y="230570"/>
            <a:ext cx="848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Сказка </a:t>
            </a:r>
            <a:r>
              <a:rPr lang="ru-RU" sz="2800" b="1" dirty="0"/>
              <a:t>«Репка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61" y="1533727"/>
            <a:ext cx="2394861" cy="224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58" y="4088508"/>
            <a:ext cx="2829051" cy="260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20" y="230570"/>
            <a:ext cx="15843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558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ÐÐ°ÑÑÐ¸Ð½ÐºÐ¸ Ð¿Ð¾ Ð·Ð°Ð¿ÑÐ¾ÑÑ ÐºÐ°ÑÑÐ¸Ð½ÐºÐ° Ð³ÐµÑÐ¾Ð¸ Ð¸Ð· ÑÐºÐ°Ð·ÐºÐ¸ Ð¼ÑÑ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60" y="5243787"/>
            <a:ext cx="1410286" cy="1410286"/>
          </a:xfrm>
          <a:prstGeom prst="rect">
            <a:avLst/>
          </a:prstGeom>
          <a:noFill/>
        </p:spPr>
      </p:pic>
      <p:pic>
        <p:nvPicPr>
          <p:cNvPr id="8" name="Picture 2" descr="ÐÐ°ÑÑÐ¸Ð½ÐºÐ¸ Ð¿Ð¾ Ð·Ð°Ð¿ÑÐ¾ÑÑ ÐºÐ°ÑÑÐ¸Ð½ÐºÐ° Ð³ÐµÑÐ¾Ð¸ Ð¸Ð· ÑÐºÐ°Ð·ÐºÐ¸ ÑÐµÐ¿ÐºÐ°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6446" y="4149080"/>
            <a:ext cx="1666875" cy="24765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34522" y="162707"/>
            <a:ext cx="5537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Информация для родителей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9" y="805336"/>
            <a:ext cx="3585746" cy="270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39" y="796408"/>
            <a:ext cx="3609240" cy="270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7" y="3758083"/>
            <a:ext cx="4278622" cy="297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48397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772</TotalTime>
  <Words>233</Words>
  <Application>Microsoft Office PowerPoint</Application>
  <PresentationFormat>Экран (4:3)</PresentationFormat>
  <Paragraphs>36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Segoe Print</vt:lpstr>
      <vt:lpstr>Times New Roman</vt:lpstr>
      <vt:lpstr>Nature Illustration 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«Подари книгу»                                                                          </vt:lpstr>
      <vt:lpstr>Презентация PowerPoint</vt:lpstr>
      <vt:lpstr>                                                                           Спасибо за внимание !</vt:lpstr>
    </vt:vector>
  </TitlesOfParts>
  <Company>Bukmop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Volkswagen</dc:creator>
  <cp:lastModifiedBy>Яшникова Лариса Федоровна</cp:lastModifiedBy>
  <cp:revision>62</cp:revision>
  <dcterms:created xsi:type="dcterms:W3CDTF">2015-01-29T17:03:35Z</dcterms:created>
  <dcterms:modified xsi:type="dcterms:W3CDTF">2019-04-23T08:30:55Z</dcterms:modified>
</cp:coreProperties>
</file>