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83" r:id="rId3"/>
    <p:sldId id="279" r:id="rId4"/>
    <p:sldId id="280" r:id="rId5"/>
    <p:sldId id="284" r:id="rId6"/>
    <p:sldId id="285" r:id="rId7"/>
    <p:sldId id="281" r:id="rId8"/>
    <p:sldId id="28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960" y="1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602E4-2759-40AE-8232-A4C2CE6588E3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BCA86-0C00-4C5A-B2A9-8CADEDCA83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7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CA86-0C00-4C5A-B2A9-8CADEDCA838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32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CA86-0C00-4C5A-B2A9-8CADEDCA83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43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CA86-0C00-4C5A-B2A9-8CADEDCA83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4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CA86-0C00-4C5A-B2A9-8CADEDCA83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4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CA86-0C00-4C5A-B2A9-8CADEDCA83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61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CA86-0C00-4C5A-B2A9-8CADEDCA83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6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8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0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942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41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06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04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6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3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5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2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9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7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1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2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1B36-1362-4115-9A77-1D75E0F7F2AD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B0D10F-3996-442B-97EA-4A9DE7968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83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doc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Уроки биологии в условиях </a:t>
            </a:r>
            <a:r>
              <a:rPr lang="ru-RU" dirty="0" err="1" smtClean="0"/>
              <a:t>дистанта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Подготовили </a:t>
            </a:r>
            <a:r>
              <a:rPr lang="ru-RU" dirty="0" err="1" smtClean="0"/>
              <a:t>Башинская</a:t>
            </a:r>
            <a:r>
              <a:rPr lang="ru-RU" dirty="0" smtClean="0"/>
              <a:t> В.А, </a:t>
            </a:r>
            <a:r>
              <a:rPr lang="ru-RU" dirty="0" err="1" smtClean="0"/>
              <a:t>Мозоленко</a:t>
            </a:r>
            <a:r>
              <a:rPr lang="ru-RU" smtClean="0"/>
              <a:t> И.Ю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79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Сайт </a:t>
            </a:r>
            <a:r>
              <a:rPr lang="ru-RU" dirty="0" err="1" smtClean="0"/>
              <a:t>Видеоуроки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7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89213" y="5367337"/>
            <a:ext cx="8915400" cy="892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2589212" y="634965"/>
            <a:ext cx="8915400" cy="4305025"/>
          </a:xfrm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29171" t="19404" r="32910" b="28228"/>
          <a:stretch/>
        </p:blipFill>
        <p:spPr bwMode="auto">
          <a:xfrm>
            <a:off x="1694984" y="434898"/>
            <a:ext cx="9969191" cy="58209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89213" y="5586760"/>
            <a:ext cx="7669909" cy="2742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0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89213" y="5367336"/>
            <a:ext cx="8562007" cy="219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2589212" y="634965"/>
            <a:ext cx="8915400" cy="430502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89213" y="5586760"/>
            <a:ext cx="7669909" cy="2742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5631" t="9595" r="17714" b="11359"/>
          <a:stretch/>
        </p:blipFill>
        <p:spPr bwMode="auto">
          <a:xfrm>
            <a:off x="1728439" y="434898"/>
            <a:ext cx="9776173" cy="5876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4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89213" y="5367336"/>
            <a:ext cx="8562007" cy="219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2589212" y="634965"/>
            <a:ext cx="8915400" cy="430502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89213" y="5586760"/>
            <a:ext cx="7669909" cy="2742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15968" t="8845" r="16680" b="8809"/>
          <a:stretch/>
        </p:blipFill>
        <p:spPr bwMode="auto">
          <a:xfrm>
            <a:off x="1786855" y="268448"/>
            <a:ext cx="9773174" cy="6014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77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89213" y="5367336"/>
            <a:ext cx="8562007" cy="219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2589212" y="634965"/>
            <a:ext cx="8915400" cy="430502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89213" y="5586760"/>
            <a:ext cx="7669909" cy="2742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6289" t="8848" r="16600" b="11232"/>
          <a:stretch/>
        </p:blipFill>
        <p:spPr bwMode="auto">
          <a:xfrm>
            <a:off x="1543574" y="234892"/>
            <a:ext cx="10075178" cy="5964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96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89213" y="5367336"/>
            <a:ext cx="8562007" cy="219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2589212" y="634965"/>
            <a:ext cx="8915400" cy="430502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89213" y="5586760"/>
            <a:ext cx="7669909" cy="2742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1572322" y="634964"/>
            <a:ext cx="9932289" cy="563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589213" y="5367336"/>
            <a:ext cx="8562007" cy="2194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3" b="28383"/>
          <a:stretch>
            <a:fillRect/>
          </a:stretch>
        </p:blipFill>
        <p:spPr>
          <a:xfrm>
            <a:off x="2589212" y="634965"/>
            <a:ext cx="8915400" cy="4305025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89213" y="5586760"/>
            <a:ext cx="7669909" cy="274289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4"/>
          <a:srcRect l="16610" t="9134" r="33761" b="8632"/>
          <a:stretch/>
        </p:blipFill>
        <p:spPr bwMode="auto">
          <a:xfrm>
            <a:off x="1527717" y="479501"/>
            <a:ext cx="9976896" cy="5798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00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19</Words>
  <Application>Microsoft Office PowerPoint</Application>
  <PresentationFormat>Произвольный</PresentationFormat>
  <Paragraphs>9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Уроки биологии в условиях дистанта</vt:lpstr>
      <vt:lpstr>Сайт Видеоуроки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Станция ТАЕЖНАЯ</dc:title>
  <dc:creator>Мозоленко Константин Георгиевич</dc:creator>
  <cp:lastModifiedBy>1</cp:lastModifiedBy>
  <cp:revision>39</cp:revision>
  <dcterms:created xsi:type="dcterms:W3CDTF">2020-10-17T13:06:52Z</dcterms:created>
  <dcterms:modified xsi:type="dcterms:W3CDTF">2021-06-10T17:26:32Z</dcterms:modified>
</cp:coreProperties>
</file>