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18288000" cy="10287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52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43499" y="0"/>
            <a:ext cx="13144500" cy="10287000"/>
          </a:xfrm>
          <a:custGeom>
            <a:avLst/>
            <a:gdLst/>
            <a:ahLst/>
            <a:cxnLst/>
            <a:rect l="l" t="t" r="r" b="b"/>
            <a:pathLst>
              <a:path w="13144500" h="10287000">
                <a:moveTo>
                  <a:pt x="0" y="10286999"/>
                </a:moveTo>
                <a:lnTo>
                  <a:pt x="13144498" y="10286999"/>
                </a:lnTo>
                <a:lnTo>
                  <a:pt x="131444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4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82951" y="580383"/>
            <a:ext cx="9922097" cy="84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19.10.23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0" i="0">
                <a:solidFill>
                  <a:srgbClr val="6D484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21212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19.10.23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0" i="0">
                <a:solidFill>
                  <a:srgbClr val="6D484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19.10.23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0" i="0">
                <a:solidFill>
                  <a:srgbClr val="6D484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19.10.23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19.10.23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61140" y="1920999"/>
            <a:ext cx="8165719" cy="2606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00" b="0" i="0">
                <a:solidFill>
                  <a:srgbClr val="6D484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9525" y="4488749"/>
            <a:ext cx="16228949" cy="406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21212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19.10.23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s://docs.google.com/spreadsheets/d/1DUF2isFWsqVSYhbaACYtbgcLi_YjDqpE3GLQIVgkKQg/edit%23gid=6985111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ocs.google.com/spreadsheets/d/1DUF2isFWsqVSYhbaACYtbgcLi_YjDqpE3GLQIVgkKQg/edit%23gid=6985111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https://docs.google.com/spreadsheets/d/1DUF2isFWsqVSYhbaACYtbgcLi_YjDqpE3GLQIVgkKQg/edit%23gid=698511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89525" cy="10287000"/>
            <a:chOff x="0" y="0"/>
            <a:chExt cx="508952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086350" cy="10287000"/>
            </a:xfrm>
            <a:custGeom>
              <a:avLst/>
              <a:gdLst/>
              <a:ahLst/>
              <a:cxnLst/>
              <a:rect l="l" t="t" r="r" b="b"/>
              <a:pathLst>
                <a:path w="5086350" h="10287000">
                  <a:moveTo>
                    <a:pt x="508634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5086349" y="0"/>
                  </a:lnTo>
                  <a:lnTo>
                    <a:pt x="5086349" y="1028699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" y="3883973"/>
              <a:ext cx="3197860" cy="6403340"/>
            </a:xfrm>
            <a:custGeom>
              <a:avLst/>
              <a:gdLst/>
              <a:ahLst/>
              <a:cxnLst/>
              <a:rect l="l" t="t" r="r" b="b"/>
              <a:pathLst>
                <a:path w="3197860" h="6403340">
                  <a:moveTo>
                    <a:pt x="3197777" y="3048076"/>
                  </a:moveTo>
                  <a:lnTo>
                    <a:pt x="3197777" y="3354802"/>
                  </a:lnTo>
                  <a:lnTo>
                    <a:pt x="3195808" y="3392987"/>
                  </a:lnTo>
                  <a:lnTo>
                    <a:pt x="3192661" y="3440420"/>
                  </a:lnTo>
                  <a:lnTo>
                    <a:pt x="3188828" y="3487663"/>
                  </a:lnTo>
                  <a:lnTo>
                    <a:pt x="3184314" y="3534709"/>
                  </a:lnTo>
                  <a:lnTo>
                    <a:pt x="3179124" y="3581555"/>
                  </a:lnTo>
                  <a:lnTo>
                    <a:pt x="3173264" y="3628194"/>
                  </a:lnTo>
                  <a:lnTo>
                    <a:pt x="3166737" y="3674623"/>
                  </a:lnTo>
                  <a:lnTo>
                    <a:pt x="3159550" y="3720835"/>
                  </a:lnTo>
                  <a:lnTo>
                    <a:pt x="3151706" y="3766827"/>
                  </a:lnTo>
                  <a:lnTo>
                    <a:pt x="3143211" y="3812593"/>
                  </a:lnTo>
                  <a:lnTo>
                    <a:pt x="3134070" y="3858128"/>
                  </a:lnTo>
                  <a:lnTo>
                    <a:pt x="3124287" y="3903427"/>
                  </a:lnTo>
                  <a:lnTo>
                    <a:pt x="3113868" y="3948486"/>
                  </a:lnTo>
                  <a:lnTo>
                    <a:pt x="3102818" y="3993299"/>
                  </a:lnTo>
                  <a:lnTo>
                    <a:pt x="3091142" y="4037862"/>
                  </a:lnTo>
                  <a:lnTo>
                    <a:pt x="3078843" y="4082170"/>
                  </a:lnTo>
                  <a:lnTo>
                    <a:pt x="3065929" y="4126216"/>
                  </a:lnTo>
                  <a:lnTo>
                    <a:pt x="3052402" y="4169998"/>
                  </a:lnTo>
                  <a:lnTo>
                    <a:pt x="3038270" y="4213509"/>
                  </a:lnTo>
                  <a:lnTo>
                    <a:pt x="3023535" y="4256745"/>
                  </a:lnTo>
                  <a:lnTo>
                    <a:pt x="3008203" y="4299701"/>
                  </a:lnTo>
                  <a:lnTo>
                    <a:pt x="2992280" y="4342371"/>
                  </a:lnTo>
                  <a:lnTo>
                    <a:pt x="2975770" y="4384752"/>
                  </a:lnTo>
                  <a:lnTo>
                    <a:pt x="2958678" y="4426837"/>
                  </a:lnTo>
                  <a:lnTo>
                    <a:pt x="2941009" y="4468623"/>
                  </a:lnTo>
                  <a:lnTo>
                    <a:pt x="2922768" y="4510103"/>
                  </a:lnTo>
                  <a:lnTo>
                    <a:pt x="2903960" y="4551274"/>
                  </a:lnTo>
                  <a:lnTo>
                    <a:pt x="2884590" y="4592130"/>
                  </a:lnTo>
                  <a:lnTo>
                    <a:pt x="2864662" y="4632666"/>
                  </a:lnTo>
                  <a:lnTo>
                    <a:pt x="2844183" y="4672877"/>
                  </a:lnTo>
                  <a:lnTo>
                    <a:pt x="2823156" y="4712759"/>
                  </a:lnTo>
                  <a:lnTo>
                    <a:pt x="2801586" y="4752306"/>
                  </a:lnTo>
                  <a:lnTo>
                    <a:pt x="2779480" y="4791514"/>
                  </a:lnTo>
                  <a:lnTo>
                    <a:pt x="2756840" y="4830377"/>
                  </a:lnTo>
                  <a:lnTo>
                    <a:pt x="2733674" y="4868890"/>
                  </a:lnTo>
                  <a:lnTo>
                    <a:pt x="2709984" y="4907049"/>
                  </a:lnTo>
                  <a:lnTo>
                    <a:pt x="2685777" y="4944849"/>
                  </a:lnTo>
                  <a:lnTo>
                    <a:pt x="2661058" y="4982285"/>
                  </a:lnTo>
                  <a:lnTo>
                    <a:pt x="2635831" y="5019351"/>
                  </a:lnTo>
                  <a:lnTo>
                    <a:pt x="2610100" y="5056043"/>
                  </a:lnTo>
                  <a:lnTo>
                    <a:pt x="2583873" y="5092356"/>
                  </a:lnTo>
                  <a:lnTo>
                    <a:pt x="2557152" y="5128285"/>
                  </a:lnTo>
                  <a:lnTo>
                    <a:pt x="2529943" y="5163825"/>
                  </a:lnTo>
                  <a:lnTo>
                    <a:pt x="2502251" y="5198971"/>
                  </a:lnTo>
                  <a:lnTo>
                    <a:pt x="2474081" y="5233718"/>
                  </a:lnTo>
                  <a:lnTo>
                    <a:pt x="2445438" y="5268061"/>
                  </a:lnTo>
                  <a:lnTo>
                    <a:pt x="2416327" y="5301996"/>
                  </a:lnTo>
                  <a:lnTo>
                    <a:pt x="2386753" y="5335516"/>
                  </a:lnTo>
                  <a:lnTo>
                    <a:pt x="2356720" y="5368618"/>
                  </a:lnTo>
                  <a:lnTo>
                    <a:pt x="2326235" y="5401296"/>
                  </a:lnTo>
                  <a:lnTo>
                    <a:pt x="2295300" y="5433546"/>
                  </a:lnTo>
                  <a:lnTo>
                    <a:pt x="2263923" y="5465362"/>
                  </a:lnTo>
                  <a:lnTo>
                    <a:pt x="2232106" y="5496740"/>
                  </a:lnTo>
                  <a:lnTo>
                    <a:pt x="2199857" y="5527674"/>
                  </a:lnTo>
                  <a:lnTo>
                    <a:pt x="2167178" y="5558160"/>
                  </a:lnTo>
                  <a:lnTo>
                    <a:pt x="2134077" y="5588193"/>
                  </a:lnTo>
                  <a:lnTo>
                    <a:pt x="2100556" y="5617767"/>
                  </a:lnTo>
                  <a:lnTo>
                    <a:pt x="2066621" y="5646878"/>
                  </a:lnTo>
                  <a:lnTo>
                    <a:pt x="2032278" y="5675521"/>
                  </a:lnTo>
                  <a:lnTo>
                    <a:pt x="1997531" y="5703691"/>
                  </a:lnTo>
                  <a:lnTo>
                    <a:pt x="1962385" y="5731383"/>
                  </a:lnTo>
                  <a:lnTo>
                    <a:pt x="1926845" y="5758591"/>
                  </a:lnTo>
                  <a:lnTo>
                    <a:pt x="1890916" y="5785312"/>
                  </a:lnTo>
                  <a:lnTo>
                    <a:pt x="1854603" y="5811540"/>
                  </a:lnTo>
                  <a:lnTo>
                    <a:pt x="1817911" y="5837270"/>
                  </a:lnTo>
                  <a:lnTo>
                    <a:pt x="1780845" y="5862498"/>
                  </a:lnTo>
                  <a:lnTo>
                    <a:pt x="1743409" y="5887217"/>
                  </a:lnTo>
                  <a:lnTo>
                    <a:pt x="1705610" y="5911424"/>
                  </a:lnTo>
                  <a:lnTo>
                    <a:pt x="1667450" y="5935113"/>
                  </a:lnTo>
                  <a:lnTo>
                    <a:pt x="1628937" y="5958280"/>
                  </a:lnTo>
                  <a:lnTo>
                    <a:pt x="1590074" y="5980919"/>
                  </a:lnTo>
                  <a:lnTo>
                    <a:pt x="1550866" y="6003026"/>
                  </a:lnTo>
                  <a:lnTo>
                    <a:pt x="1511319" y="6024595"/>
                  </a:lnTo>
                  <a:lnTo>
                    <a:pt x="1471438" y="6045622"/>
                  </a:lnTo>
                  <a:lnTo>
                    <a:pt x="1431226" y="6066102"/>
                  </a:lnTo>
                  <a:lnTo>
                    <a:pt x="1390690" y="6086029"/>
                  </a:lnTo>
                  <a:lnTo>
                    <a:pt x="1349834" y="6105400"/>
                  </a:lnTo>
                  <a:lnTo>
                    <a:pt x="1308664" y="6124208"/>
                  </a:lnTo>
                  <a:lnTo>
                    <a:pt x="1267183" y="6142449"/>
                  </a:lnTo>
                  <a:lnTo>
                    <a:pt x="1225398" y="6160118"/>
                  </a:lnTo>
                  <a:lnTo>
                    <a:pt x="1183312" y="6177210"/>
                  </a:lnTo>
                  <a:lnTo>
                    <a:pt x="1140932" y="6193720"/>
                  </a:lnTo>
                  <a:lnTo>
                    <a:pt x="1098261" y="6209643"/>
                  </a:lnTo>
                  <a:lnTo>
                    <a:pt x="1055305" y="6224974"/>
                  </a:lnTo>
                  <a:lnTo>
                    <a:pt x="1012069" y="6239709"/>
                  </a:lnTo>
                  <a:lnTo>
                    <a:pt x="968558" y="6253842"/>
                  </a:lnTo>
                  <a:lnTo>
                    <a:pt x="924777" y="6267368"/>
                  </a:lnTo>
                  <a:lnTo>
                    <a:pt x="880730" y="6280283"/>
                  </a:lnTo>
                  <a:lnTo>
                    <a:pt x="836423" y="6292581"/>
                  </a:lnTo>
                  <a:lnTo>
                    <a:pt x="791860" y="6304258"/>
                  </a:lnTo>
                  <a:lnTo>
                    <a:pt x="747047" y="6315308"/>
                  </a:lnTo>
                  <a:lnTo>
                    <a:pt x="701988" y="6325727"/>
                  </a:lnTo>
                  <a:lnTo>
                    <a:pt x="656688" y="6335509"/>
                  </a:lnTo>
                  <a:lnTo>
                    <a:pt x="611153" y="6344650"/>
                  </a:lnTo>
                  <a:lnTo>
                    <a:pt x="565387" y="6353145"/>
                  </a:lnTo>
                  <a:lnTo>
                    <a:pt x="519396" y="6360989"/>
                  </a:lnTo>
                  <a:lnTo>
                    <a:pt x="473183" y="6368177"/>
                  </a:lnTo>
                  <a:lnTo>
                    <a:pt x="426755" y="6374703"/>
                  </a:lnTo>
                  <a:lnTo>
                    <a:pt x="380115" y="6380564"/>
                  </a:lnTo>
                  <a:lnTo>
                    <a:pt x="333270" y="6385754"/>
                  </a:lnTo>
                  <a:lnTo>
                    <a:pt x="286223" y="6390267"/>
                  </a:lnTo>
                  <a:lnTo>
                    <a:pt x="238981" y="6394100"/>
                  </a:lnTo>
                  <a:lnTo>
                    <a:pt x="191547" y="6397247"/>
                  </a:lnTo>
                  <a:lnTo>
                    <a:pt x="143927" y="6399704"/>
                  </a:lnTo>
                  <a:lnTo>
                    <a:pt x="96126" y="6401464"/>
                  </a:lnTo>
                  <a:lnTo>
                    <a:pt x="48148" y="6402524"/>
                  </a:lnTo>
                  <a:lnTo>
                    <a:pt x="26" y="6402879"/>
                  </a:lnTo>
                  <a:lnTo>
                    <a:pt x="0" y="0"/>
                  </a:lnTo>
                  <a:lnTo>
                    <a:pt x="48148" y="354"/>
                  </a:lnTo>
                  <a:lnTo>
                    <a:pt x="96126" y="1414"/>
                  </a:lnTo>
                  <a:lnTo>
                    <a:pt x="143927" y="3175"/>
                  </a:lnTo>
                  <a:lnTo>
                    <a:pt x="191547" y="5631"/>
                  </a:lnTo>
                  <a:lnTo>
                    <a:pt x="238981" y="8778"/>
                  </a:lnTo>
                  <a:lnTo>
                    <a:pt x="286223" y="12611"/>
                  </a:lnTo>
                  <a:lnTo>
                    <a:pt x="333270" y="17125"/>
                  </a:lnTo>
                  <a:lnTo>
                    <a:pt x="380115" y="22314"/>
                  </a:lnTo>
                  <a:lnTo>
                    <a:pt x="426755" y="28175"/>
                  </a:lnTo>
                  <a:lnTo>
                    <a:pt x="473183" y="34702"/>
                  </a:lnTo>
                  <a:lnTo>
                    <a:pt x="519396" y="41889"/>
                  </a:lnTo>
                  <a:lnTo>
                    <a:pt x="565387" y="49733"/>
                  </a:lnTo>
                  <a:lnTo>
                    <a:pt x="611153" y="58228"/>
                  </a:lnTo>
                  <a:lnTo>
                    <a:pt x="656688" y="67369"/>
                  </a:lnTo>
                  <a:lnTo>
                    <a:pt x="701988" y="77152"/>
                  </a:lnTo>
                  <a:lnTo>
                    <a:pt x="747047" y="87570"/>
                  </a:lnTo>
                  <a:lnTo>
                    <a:pt x="791860" y="98621"/>
                  </a:lnTo>
                  <a:lnTo>
                    <a:pt x="836423" y="110297"/>
                  </a:lnTo>
                  <a:lnTo>
                    <a:pt x="880730" y="122595"/>
                  </a:lnTo>
                  <a:lnTo>
                    <a:pt x="924777" y="135510"/>
                  </a:lnTo>
                  <a:lnTo>
                    <a:pt x="968558" y="149036"/>
                  </a:lnTo>
                  <a:lnTo>
                    <a:pt x="1012069" y="163169"/>
                  </a:lnTo>
                  <a:lnTo>
                    <a:pt x="1055305" y="177904"/>
                  </a:lnTo>
                  <a:lnTo>
                    <a:pt x="1098261" y="193235"/>
                  </a:lnTo>
                  <a:lnTo>
                    <a:pt x="1140932" y="209158"/>
                  </a:lnTo>
                  <a:lnTo>
                    <a:pt x="1183312" y="225669"/>
                  </a:lnTo>
                  <a:lnTo>
                    <a:pt x="1225398" y="242761"/>
                  </a:lnTo>
                  <a:lnTo>
                    <a:pt x="1267183" y="260430"/>
                  </a:lnTo>
                  <a:lnTo>
                    <a:pt x="1308664" y="278671"/>
                  </a:lnTo>
                  <a:lnTo>
                    <a:pt x="1349834" y="297479"/>
                  </a:lnTo>
                  <a:lnTo>
                    <a:pt x="1390690" y="316849"/>
                  </a:lnTo>
                  <a:lnTo>
                    <a:pt x="1431226" y="336776"/>
                  </a:lnTo>
                  <a:lnTo>
                    <a:pt x="1471438" y="357256"/>
                  </a:lnTo>
                  <a:lnTo>
                    <a:pt x="1511319" y="378283"/>
                  </a:lnTo>
                  <a:lnTo>
                    <a:pt x="1550866" y="399852"/>
                  </a:lnTo>
                  <a:lnTo>
                    <a:pt x="1590074" y="421959"/>
                  </a:lnTo>
                  <a:lnTo>
                    <a:pt x="1628937" y="444598"/>
                  </a:lnTo>
                  <a:lnTo>
                    <a:pt x="1667450" y="467765"/>
                  </a:lnTo>
                  <a:lnTo>
                    <a:pt x="1705610" y="491454"/>
                  </a:lnTo>
                  <a:lnTo>
                    <a:pt x="1743409" y="515661"/>
                  </a:lnTo>
                  <a:lnTo>
                    <a:pt x="1780845" y="540381"/>
                  </a:lnTo>
                  <a:lnTo>
                    <a:pt x="1817911" y="565608"/>
                  </a:lnTo>
                  <a:lnTo>
                    <a:pt x="1854603" y="591338"/>
                  </a:lnTo>
                  <a:lnTo>
                    <a:pt x="1890916" y="617566"/>
                  </a:lnTo>
                  <a:lnTo>
                    <a:pt x="1926845" y="644287"/>
                  </a:lnTo>
                  <a:lnTo>
                    <a:pt x="1962385" y="671496"/>
                  </a:lnTo>
                  <a:lnTo>
                    <a:pt x="1997531" y="699188"/>
                  </a:lnTo>
                  <a:lnTo>
                    <a:pt x="2032278" y="727357"/>
                  </a:lnTo>
                  <a:lnTo>
                    <a:pt x="2066621" y="756000"/>
                  </a:lnTo>
                  <a:lnTo>
                    <a:pt x="2100556" y="785111"/>
                  </a:lnTo>
                  <a:lnTo>
                    <a:pt x="2134077" y="814686"/>
                  </a:lnTo>
                  <a:lnTo>
                    <a:pt x="2167178" y="844718"/>
                  </a:lnTo>
                  <a:lnTo>
                    <a:pt x="2199857" y="875204"/>
                  </a:lnTo>
                  <a:lnTo>
                    <a:pt x="2232106" y="906138"/>
                  </a:lnTo>
                  <a:lnTo>
                    <a:pt x="2263923" y="937516"/>
                  </a:lnTo>
                  <a:lnTo>
                    <a:pt x="2295300" y="969332"/>
                  </a:lnTo>
                  <a:lnTo>
                    <a:pt x="2326235" y="1001582"/>
                  </a:lnTo>
                  <a:lnTo>
                    <a:pt x="2356720" y="1034260"/>
                  </a:lnTo>
                  <a:lnTo>
                    <a:pt x="2386753" y="1067362"/>
                  </a:lnTo>
                  <a:lnTo>
                    <a:pt x="2416327" y="1100883"/>
                  </a:lnTo>
                  <a:lnTo>
                    <a:pt x="2445438" y="1134817"/>
                  </a:lnTo>
                  <a:lnTo>
                    <a:pt x="2474081" y="1169160"/>
                  </a:lnTo>
                  <a:lnTo>
                    <a:pt x="2502251" y="1203907"/>
                  </a:lnTo>
                  <a:lnTo>
                    <a:pt x="2529943" y="1239053"/>
                  </a:lnTo>
                  <a:lnTo>
                    <a:pt x="2557152" y="1274593"/>
                  </a:lnTo>
                  <a:lnTo>
                    <a:pt x="2583873" y="1310522"/>
                  </a:lnTo>
                  <a:lnTo>
                    <a:pt x="2610100" y="1346835"/>
                  </a:lnTo>
                  <a:lnTo>
                    <a:pt x="2635831" y="1383527"/>
                  </a:lnTo>
                  <a:lnTo>
                    <a:pt x="2661058" y="1420594"/>
                  </a:lnTo>
                  <a:lnTo>
                    <a:pt x="2685777" y="1458029"/>
                  </a:lnTo>
                  <a:lnTo>
                    <a:pt x="2709984" y="1495829"/>
                  </a:lnTo>
                  <a:lnTo>
                    <a:pt x="2733674" y="1533988"/>
                  </a:lnTo>
                  <a:lnTo>
                    <a:pt x="2756840" y="1572502"/>
                  </a:lnTo>
                  <a:lnTo>
                    <a:pt x="2779480" y="1611365"/>
                  </a:lnTo>
                  <a:lnTo>
                    <a:pt x="2801586" y="1650572"/>
                  </a:lnTo>
                  <a:lnTo>
                    <a:pt x="2823156" y="1690119"/>
                  </a:lnTo>
                  <a:lnTo>
                    <a:pt x="2844183" y="1730001"/>
                  </a:lnTo>
                  <a:lnTo>
                    <a:pt x="2864662" y="1770213"/>
                  </a:lnTo>
                  <a:lnTo>
                    <a:pt x="2884590" y="1810749"/>
                  </a:lnTo>
                  <a:lnTo>
                    <a:pt x="2903960" y="1851604"/>
                  </a:lnTo>
                  <a:lnTo>
                    <a:pt x="2922768" y="1892775"/>
                  </a:lnTo>
                  <a:lnTo>
                    <a:pt x="2941009" y="1934256"/>
                  </a:lnTo>
                  <a:lnTo>
                    <a:pt x="2958678" y="1976041"/>
                  </a:lnTo>
                  <a:lnTo>
                    <a:pt x="2975770" y="2018127"/>
                  </a:lnTo>
                  <a:lnTo>
                    <a:pt x="2992280" y="2060507"/>
                  </a:lnTo>
                  <a:lnTo>
                    <a:pt x="3008203" y="2103178"/>
                  </a:lnTo>
                  <a:lnTo>
                    <a:pt x="3023535" y="2146133"/>
                  </a:lnTo>
                  <a:lnTo>
                    <a:pt x="3038270" y="2189369"/>
                  </a:lnTo>
                  <a:lnTo>
                    <a:pt x="3052402" y="2232880"/>
                  </a:lnTo>
                  <a:lnTo>
                    <a:pt x="3065929" y="2276662"/>
                  </a:lnTo>
                  <a:lnTo>
                    <a:pt x="3078843" y="2320709"/>
                  </a:lnTo>
                  <a:lnTo>
                    <a:pt x="3091142" y="2365016"/>
                  </a:lnTo>
                  <a:lnTo>
                    <a:pt x="3102818" y="2409579"/>
                  </a:lnTo>
                  <a:lnTo>
                    <a:pt x="3113868" y="2454392"/>
                  </a:lnTo>
                  <a:lnTo>
                    <a:pt x="3124287" y="2499451"/>
                  </a:lnTo>
                  <a:lnTo>
                    <a:pt x="3134070" y="2544750"/>
                  </a:lnTo>
                  <a:lnTo>
                    <a:pt x="3143211" y="2590286"/>
                  </a:lnTo>
                  <a:lnTo>
                    <a:pt x="3151706" y="2636051"/>
                  </a:lnTo>
                  <a:lnTo>
                    <a:pt x="3159550" y="2682043"/>
                  </a:lnTo>
                  <a:lnTo>
                    <a:pt x="3166737" y="2728256"/>
                  </a:lnTo>
                  <a:lnTo>
                    <a:pt x="3173264" y="2774684"/>
                  </a:lnTo>
                  <a:lnTo>
                    <a:pt x="3179124" y="2821323"/>
                  </a:lnTo>
                  <a:lnTo>
                    <a:pt x="3184314" y="2868169"/>
                  </a:lnTo>
                  <a:lnTo>
                    <a:pt x="3188828" y="2915215"/>
                  </a:lnTo>
                  <a:lnTo>
                    <a:pt x="3192661" y="2962458"/>
                  </a:lnTo>
                  <a:lnTo>
                    <a:pt x="3195808" y="3009891"/>
                  </a:lnTo>
                  <a:lnTo>
                    <a:pt x="3197777" y="3048076"/>
                  </a:lnTo>
                  <a:close/>
                </a:path>
              </a:pathLst>
            </a:custGeom>
            <a:solidFill>
              <a:srgbClr val="D59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91690" y="9524"/>
              <a:ext cx="3197860" cy="6403340"/>
            </a:xfrm>
            <a:custGeom>
              <a:avLst/>
              <a:gdLst/>
              <a:ahLst/>
              <a:cxnLst/>
              <a:rect l="l" t="t" r="r" b="b"/>
              <a:pathLst>
                <a:path w="3197860" h="6403340">
                  <a:moveTo>
                    <a:pt x="0" y="3354787"/>
                  </a:moveTo>
                  <a:lnTo>
                    <a:pt x="0" y="3048089"/>
                  </a:lnTo>
                  <a:lnTo>
                    <a:pt x="1970" y="3009891"/>
                  </a:lnTo>
                  <a:lnTo>
                    <a:pt x="5117" y="2962457"/>
                  </a:lnTo>
                  <a:lnTo>
                    <a:pt x="8950" y="2915214"/>
                  </a:lnTo>
                  <a:lnTo>
                    <a:pt x="13464" y="2868168"/>
                  </a:lnTo>
                  <a:lnTo>
                    <a:pt x="18653" y="2821322"/>
                  </a:lnTo>
                  <a:lnTo>
                    <a:pt x="24514" y="2774683"/>
                  </a:lnTo>
                  <a:lnTo>
                    <a:pt x="31040" y="2728255"/>
                  </a:lnTo>
                  <a:lnTo>
                    <a:pt x="38228" y="2682042"/>
                  </a:lnTo>
                  <a:lnTo>
                    <a:pt x="46072" y="2636050"/>
                  </a:lnTo>
                  <a:lnTo>
                    <a:pt x="54567" y="2590285"/>
                  </a:lnTo>
                  <a:lnTo>
                    <a:pt x="63708" y="2544749"/>
                  </a:lnTo>
                  <a:lnTo>
                    <a:pt x="73490" y="2499450"/>
                  </a:lnTo>
                  <a:lnTo>
                    <a:pt x="83909" y="2454391"/>
                  </a:lnTo>
                  <a:lnTo>
                    <a:pt x="94959" y="2409578"/>
                  </a:lnTo>
                  <a:lnTo>
                    <a:pt x="106636" y="2365015"/>
                  </a:lnTo>
                  <a:lnTo>
                    <a:pt x="118934" y="2320708"/>
                  </a:lnTo>
                  <a:lnTo>
                    <a:pt x="131849" y="2276661"/>
                  </a:lnTo>
                  <a:lnTo>
                    <a:pt x="145375" y="2232879"/>
                  </a:lnTo>
                  <a:lnTo>
                    <a:pt x="159508" y="2189368"/>
                  </a:lnTo>
                  <a:lnTo>
                    <a:pt x="174243" y="2146132"/>
                  </a:lnTo>
                  <a:lnTo>
                    <a:pt x="189574" y="2103177"/>
                  </a:lnTo>
                  <a:lnTo>
                    <a:pt x="205497" y="2060506"/>
                  </a:lnTo>
                  <a:lnTo>
                    <a:pt x="222007" y="2018125"/>
                  </a:lnTo>
                  <a:lnTo>
                    <a:pt x="239099" y="1976040"/>
                  </a:lnTo>
                  <a:lnTo>
                    <a:pt x="256768" y="1934255"/>
                  </a:lnTo>
                  <a:lnTo>
                    <a:pt x="275009" y="1892774"/>
                  </a:lnTo>
                  <a:lnTo>
                    <a:pt x="293818" y="1851603"/>
                  </a:lnTo>
                  <a:lnTo>
                    <a:pt x="313188" y="1810748"/>
                  </a:lnTo>
                  <a:lnTo>
                    <a:pt x="333115" y="1770211"/>
                  </a:lnTo>
                  <a:lnTo>
                    <a:pt x="353595" y="1730000"/>
                  </a:lnTo>
                  <a:lnTo>
                    <a:pt x="374622" y="1690118"/>
                  </a:lnTo>
                  <a:lnTo>
                    <a:pt x="396191" y="1650571"/>
                  </a:lnTo>
                  <a:lnTo>
                    <a:pt x="418298" y="1611364"/>
                  </a:lnTo>
                  <a:lnTo>
                    <a:pt x="440937" y="1572501"/>
                  </a:lnTo>
                  <a:lnTo>
                    <a:pt x="464104" y="1533987"/>
                  </a:lnTo>
                  <a:lnTo>
                    <a:pt x="487793" y="1495828"/>
                  </a:lnTo>
                  <a:lnTo>
                    <a:pt x="512000" y="1458028"/>
                  </a:lnTo>
                  <a:lnTo>
                    <a:pt x="536720" y="1420593"/>
                  </a:lnTo>
                  <a:lnTo>
                    <a:pt x="561947" y="1383526"/>
                  </a:lnTo>
                  <a:lnTo>
                    <a:pt x="587677" y="1346834"/>
                  </a:lnTo>
                  <a:lnTo>
                    <a:pt x="613905" y="1310521"/>
                  </a:lnTo>
                  <a:lnTo>
                    <a:pt x="640626" y="1274592"/>
                  </a:lnTo>
                  <a:lnTo>
                    <a:pt x="667835" y="1239052"/>
                  </a:lnTo>
                  <a:lnTo>
                    <a:pt x="695526" y="1203906"/>
                  </a:lnTo>
                  <a:lnTo>
                    <a:pt x="723696" y="1169159"/>
                  </a:lnTo>
                  <a:lnTo>
                    <a:pt x="752339" y="1134816"/>
                  </a:lnTo>
                  <a:lnTo>
                    <a:pt x="781450" y="1100882"/>
                  </a:lnTo>
                  <a:lnTo>
                    <a:pt x="811025" y="1067361"/>
                  </a:lnTo>
                  <a:lnTo>
                    <a:pt x="841057" y="1034259"/>
                  </a:lnTo>
                  <a:lnTo>
                    <a:pt x="871543" y="1001581"/>
                  </a:lnTo>
                  <a:lnTo>
                    <a:pt x="902477" y="969331"/>
                  </a:lnTo>
                  <a:lnTo>
                    <a:pt x="933855" y="937515"/>
                  </a:lnTo>
                  <a:lnTo>
                    <a:pt x="965671" y="906137"/>
                  </a:lnTo>
                  <a:lnTo>
                    <a:pt x="997921" y="875203"/>
                  </a:lnTo>
                  <a:lnTo>
                    <a:pt x="1030599" y="844717"/>
                  </a:lnTo>
                  <a:lnTo>
                    <a:pt x="1063701" y="814685"/>
                  </a:lnTo>
                  <a:lnTo>
                    <a:pt x="1097222" y="785110"/>
                  </a:lnTo>
                  <a:lnTo>
                    <a:pt x="1131156" y="755999"/>
                  </a:lnTo>
                  <a:lnTo>
                    <a:pt x="1165499" y="727356"/>
                  </a:lnTo>
                  <a:lnTo>
                    <a:pt x="1200246" y="699187"/>
                  </a:lnTo>
                  <a:lnTo>
                    <a:pt x="1235392" y="671495"/>
                  </a:lnTo>
                  <a:lnTo>
                    <a:pt x="1270932" y="644286"/>
                  </a:lnTo>
                  <a:lnTo>
                    <a:pt x="1306861" y="617565"/>
                  </a:lnTo>
                  <a:lnTo>
                    <a:pt x="1343174" y="591337"/>
                  </a:lnTo>
                  <a:lnTo>
                    <a:pt x="1379866" y="565607"/>
                  </a:lnTo>
                  <a:lnTo>
                    <a:pt x="1416933" y="540380"/>
                  </a:lnTo>
                  <a:lnTo>
                    <a:pt x="1454368" y="515660"/>
                  </a:lnTo>
                  <a:lnTo>
                    <a:pt x="1492168" y="491453"/>
                  </a:lnTo>
                  <a:lnTo>
                    <a:pt x="1530327" y="467764"/>
                  </a:lnTo>
                  <a:lnTo>
                    <a:pt x="1568841" y="444597"/>
                  </a:lnTo>
                  <a:lnTo>
                    <a:pt x="1607704" y="421958"/>
                  </a:lnTo>
                  <a:lnTo>
                    <a:pt x="1646911" y="399851"/>
                  </a:lnTo>
                  <a:lnTo>
                    <a:pt x="1686458" y="378282"/>
                  </a:lnTo>
                  <a:lnTo>
                    <a:pt x="1726340" y="357255"/>
                  </a:lnTo>
                  <a:lnTo>
                    <a:pt x="1766551" y="336775"/>
                  </a:lnTo>
                  <a:lnTo>
                    <a:pt x="1807087" y="316848"/>
                  </a:lnTo>
                  <a:lnTo>
                    <a:pt x="1847943" y="297478"/>
                  </a:lnTo>
                  <a:lnTo>
                    <a:pt x="1889114" y="278670"/>
                  </a:lnTo>
                  <a:lnTo>
                    <a:pt x="1930594" y="260429"/>
                  </a:lnTo>
                  <a:lnTo>
                    <a:pt x="1972380" y="242760"/>
                  </a:lnTo>
                  <a:lnTo>
                    <a:pt x="2014465" y="225668"/>
                  </a:lnTo>
                  <a:lnTo>
                    <a:pt x="2056846" y="209158"/>
                  </a:lnTo>
                  <a:lnTo>
                    <a:pt x="2099516" y="193234"/>
                  </a:lnTo>
                  <a:lnTo>
                    <a:pt x="2142472" y="177903"/>
                  </a:lnTo>
                  <a:lnTo>
                    <a:pt x="2185708" y="163168"/>
                  </a:lnTo>
                  <a:lnTo>
                    <a:pt x="2229219" y="149035"/>
                  </a:lnTo>
                  <a:lnTo>
                    <a:pt x="2273001" y="135509"/>
                  </a:lnTo>
                  <a:lnTo>
                    <a:pt x="2317048" y="122594"/>
                  </a:lnTo>
                  <a:lnTo>
                    <a:pt x="2361355" y="110296"/>
                  </a:lnTo>
                  <a:lnTo>
                    <a:pt x="2405918" y="98620"/>
                  </a:lnTo>
                  <a:lnTo>
                    <a:pt x="2450731" y="87569"/>
                  </a:lnTo>
                  <a:lnTo>
                    <a:pt x="2495790" y="77151"/>
                  </a:lnTo>
                  <a:lnTo>
                    <a:pt x="2541089" y="67368"/>
                  </a:lnTo>
                  <a:lnTo>
                    <a:pt x="2586624" y="58227"/>
                  </a:lnTo>
                  <a:lnTo>
                    <a:pt x="2632390" y="49732"/>
                  </a:lnTo>
                  <a:lnTo>
                    <a:pt x="2678382" y="41888"/>
                  </a:lnTo>
                  <a:lnTo>
                    <a:pt x="2724594" y="34701"/>
                  </a:lnTo>
                  <a:lnTo>
                    <a:pt x="2771023" y="28174"/>
                  </a:lnTo>
                  <a:lnTo>
                    <a:pt x="2817662" y="22313"/>
                  </a:lnTo>
                  <a:lnTo>
                    <a:pt x="2864508" y="17124"/>
                  </a:lnTo>
                  <a:lnTo>
                    <a:pt x="2911554" y="12610"/>
                  </a:lnTo>
                  <a:lnTo>
                    <a:pt x="2958797" y="8777"/>
                  </a:lnTo>
                  <a:lnTo>
                    <a:pt x="3006230" y="5630"/>
                  </a:lnTo>
                  <a:lnTo>
                    <a:pt x="3053850" y="3174"/>
                  </a:lnTo>
                  <a:lnTo>
                    <a:pt x="3101652" y="1413"/>
                  </a:lnTo>
                  <a:lnTo>
                    <a:pt x="3149629" y="353"/>
                  </a:lnTo>
                  <a:lnTo>
                    <a:pt x="3197657" y="0"/>
                  </a:lnTo>
                  <a:lnTo>
                    <a:pt x="3197777" y="6402878"/>
                  </a:lnTo>
                  <a:lnTo>
                    <a:pt x="3149629" y="6402524"/>
                  </a:lnTo>
                  <a:lnTo>
                    <a:pt x="3101652" y="6401464"/>
                  </a:lnTo>
                  <a:lnTo>
                    <a:pt x="3053850" y="6399703"/>
                  </a:lnTo>
                  <a:lnTo>
                    <a:pt x="3006230" y="6397247"/>
                  </a:lnTo>
                  <a:lnTo>
                    <a:pt x="2958797" y="6394100"/>
                  </a:lnTo>
                  <a:lnTo>
                    <a:pt x="2911554" y="6390267"/>
                  </a:lnTo>
                  <a:lnTo>
                    <a:pt x="2864508" y="6385753"/>
                  </a:lnTo>
                  <a:lnTo>
                    <a:pt x="2817662" y="6380563"/>
                  </a:lnTo>
                  <a:lnTo>
                    <a:pt x="2771023" y="6374703"/>
                  </a:lnTo>
                  <a:lnTo>
                    <a:pt x="2724594" y="6368176"/>
                  </a:lnTo>
                  <a:lnTo>
                    <a:pt x="2678382" y="6360988"/>
                  </a:lnTo>
                  <a:lnTo>
                    <a:pt x="2632390" y="6353145"/>
                  </a:lnTo>
                  <a:lnTo>
                    <a:pt x="2586624" y="6344650"/>
                  </a:lnTo>
                  <a:lnTo>
                    <a:pt x="2541089" y="6335509"/>
                  </a:lnTo>
                  <a:lnTo>
                    <a:pt x="2495790" y="6325726"/>
                  </a:lnTo>
                  <a:lnTo>
                    <a:pt x="2450731" y="6315307"/>
                  </a:lnTo>
                  <a:lnTo>
                    <a:pt x="2405918" y="6304257"/>
                  </a:lnTo>
                  <a:lnTo>
                    <a:pt x="2361355" y="6292580"/>
                  </a:lnTo>
                  <a:lnTo>
                    <a:pt x="2317048" y="6280282"/>
                  </a:lnTo>
                  <a:lnTo>
                    <a:pt x="2273001" y="6267368"/>
                  </a:lnTo>
                  <a:lnTo>
                    <a:pt x="2229219" y="6253841"/>
                  </a:lnTo>
                  <a:lnTo>
                    <a:pt x="2185708" y="6239708"/>
                  </a:lnTo>
                  <a:lnTo>
                    <a:pt x="2142472" y="6224974"/>
                  </a:lnTo>
                  <a:lnTo>
                    <a:pt x="2099516" y="6209642"/>
                  </a:lnTo>
                  <a:lnTo>
                    <a:pt x="2056846" y="6193719"/>
                  </a:lnTo>
                  <a:lnTo>
                    <a:pt x="2014465" y="6177209"/>
                  </a:lnTo>
                  <a:lnTo>
                    <a:pt x="1972380" y="6160117"/>
                  </a:lnTo>
                  <a:lnTo>
                    <a:pt x="1930594" y="6142448"/>
                  </a:lnTo>
                  <a:lnTo>
                    <a:pt x="1889114" y="6124207"/>
                  </a:lnTo>
                  <a:lnTo>
                    <a:pt x="1847943" y="6105399"/>
                  </a:lnTo>
                  <a:lnTo>
                    <a:pt x="1807087" y="6086029"/>
                  </a:lnTo>
                  <a:lnTo>
                    <a:pt x="1766551" y="6066101"/>
                  </a:lnTo>
                  <a:lnTo>
                    <a:pt x="1726340" y="6045622"/>
                  </a:lnTo>
                  <a:lnTo>
                    <a:pt x="1686458" y="6024595"/>
                  </a:lnTo>
                  <a:lnTo>
                    <a:pt x="1646911" y="6003025"/>
                  </a:lnTo>
                  <a:lnTo>
                    <a:pt x="1607704" y="5980918"/>
                  </a:lnTo>
                  <a:lnTo>
                    <a:pt x="1568841" y="5958279"/>
                  </a:lnTo>
                  <a:lnTo>
                    <a:pt x="1530327" y="5935113"/>
                  </a:lnTo>
                  <a:lnTo>
                    <a:pt x="1492168" y="5911423"/>
                  </a:lnTo>
                  <a:lnTo>
                    <a:pt x="1454368" y="5887216"/>
                  </a:lnTo>
                  <a:lnTo>
                    <a:pt x="1416933" y="5862497"/>
                  </a:lnTo>
                  <a:lnTo>
                    <a:pt x="1379866" y="5837269"/>
                  </a:lnTo>
                  <a:lnTo>
                    <a:pt x="1343174" y="5811539"/>
                  </a:lnTo>
                  <a:lnTo>
                    <a:pt x="1306861" y="5785311"/>
                  </a:lnTo>
                  <a:lnTo>
                    <a:pt x="1270932" y="5758590"/>
                  </a:lnTo>
                  <a:lnTo>
                    <a:pt x="1235392" y="5731382"/>
                  </a:lnTo>
                  <a:lnTo>
                    <a:pt x="1200246" y="5703690"/>
                  </a:lnTo>
                  <a:lnTo>
                    <a:pt x="1165499" y="5675520"/>
                  </a:lnTo>
                  <a:lnTo>
                    <a:pt x="1131156" y="5646877"/>
                  </a:lnTo>
                  <a:lnTo>
                    <a:pt x="1097222" y="5617766"/>
                  </a:lnTo>
                  <a:lnTo>
                    <a:pt x="1063701" y="5588192"/>
                  </a:lnTo>
                  <a:lnTo>
                    <a:pt x="1030599" y="5558159"/>
                  </a:lnTo>
                  <a:lnTo>
                    <a:pt x="997921" y="5527673"/>
                  </a:lnTo>
                  <a:lnTo>
                    <a:pt x="965671" y="5496739"/>
                  </a:lnTo>
                  <a:lnTo>
                    <a:pt x="933855" y="5465361"/>
                  </a:lnTo>
                  <a:lnTo>
                    <a:pt x="902477" y="5433545"/>
                  </a:lnTo>
                  <a:lnTo>
                    <a:pt x="871543" y="5401295"/>
                  </a:lnTo>
                  <a:lnTo>
                    <a:pt x="841057" y="5368617"/>
                  </a:lnTo>
                  <a:lnTo>
                    <a:pt x="811025" y="5335515"/>
                  </a:lnTo>
                  <a:lnTo>
                    <a:pt x="781450" y="5301995"/>
                  </a:lnTo>
                  <a:lnTo>
                    <a:pt x="752339" y="5268060"/>
                  </a:lnTo>
                  <a:lnTo>
                    <a:pt x="723696" y="5233717"/>
                  </a:lnTo>
                  <a:lnTo>
                    <a:pt x="695526" y="5198970"/>
                  </a:lnTo>
                  <a:lnTo>
                    <a:pt x="667835" y="5163824"/>
                  </a:lnTo>
                  <a:lnTo>
                    <a:pt x="640626" y="5128284"/>
                  </a:lnTo>
                  <a:lnTo>
                    <a:pt x="613905" y="5092355"/>
                  </a:lnTo>
                  <a:lnTo>
                    <a:pt x="587677" y="5056042"/>
                  </a:lnTo>
                  <a:lnTo>
                    <a:pt x="561947" y="5019350"/>
                  </a:lnTo>
                  <a:lnTo>
                    <a:pt x="536720" y="4982284"/>
                  </a:lnTo>
                  <a:lnTo>
                    <a:pt x="512000" y="4944848"/>
                  </a:lnTo>
                  <a:lnTo>
                    <a:pt x="487793" y="4907048"/>
                  </a:lnTo>
                  <a:lnTo>
                    <a:pt x="464104" y="4868889"/>
                  </a:lnTo>
                  <a:lnTo>
                    <a:pt x="440937" y="4830375"/>
                  </a:lnTo>
                  <a:lnTo>
                    <a:pt x="418298" y="4791512"/>
                  </a:lnTo>
                  <a:lnTo>
                    <a:pt x="396191" y="4752305"/>
                  </a:lnTo>
                  <a:lnTo>
                    <a:pt x="374622" y="4712758"/>
                  </a:lnTo>
                  <a:lnTo>
                    <a:pt x="353595" y="4672876"/>
                  </a:lnTo>
                  <a:lnTo>
                    <a:pt x="333115" y="4632665"/>
                  </a:lnTo>
                  <a:lnTo>
                    <a:pt x="313188" y="4592129"/>
                  </a:lnTo>
                  <a:lnTo>
                    <a:pt x="293818" y="4551273"/>
                  </a:lnTo>
                  <a:lnTo>
                    <a:pt x="275009" y="4510102"/>
                  </a:lnTo>
                  <a:lnTo>
                    <a:pt x="256768" y="4468622"/>
                  </a:lnTo>
                  <a:lnTo>
                    <a:pt x="239099" y="4426836"/>
                  </a:lnTo>
                  <a:lnTo>
                    <a:pt x="222007" y="4384751"/>
                  </a:lnTo>
                  <a:lnTo>
                    <a:pt x="205497" y="4342370"/>
                  </a:lnTo>
                  <a:lnTo>
                    <a:pt x="189574" y="4299700"/>
                  </a:lnTo>
                  <a:lnTo>
                    <a:pt x="174243" y="4256744"/>
                  </a:lnTo>
                  <a:lnTo>
                    <a:pt x="159508" y="4213508"/>
                  </a:lnTo>
                  <a:lnTo>
                    <a:pt x="145375" y="4169997"/>
                  </a:lnTo>
                  <a:lnTo>
                    <a:pt x="131849" y="4126215"/>
                  </a:lnTo>
                  <a:lnTo>
                    <a:pt x="118934" y="4082168"/>
                  </a:lnTo>
                  <a:lnTo>
                    <a:pt x="106636" y="4037861"/>
                  </a:lnTo>
                  <a:lnTo>
                    <a:pt x="94959" y="3993298"/>
                  </a:lnTo>
                  <a:lnTo>
                    <a:pt x="83909" y="3948485"/>
                  </a:lnTo>
                  <a:lnTo>
                    <a:pt x="73490" y="3903426"/>
                  </a:lnTo>
                  <a:lnTo>
                    <a:pt x="63708" y="3858127"/>
                  </a:lnTo>
                  <a:lnTo>
                    <a:pt x="54567" y="3812592"/>
                  </a:lnTo>
                  <a:lnTo>
                    <a:pt x="46072" y="3766826"/>
                  </a:lnTo>
                  <a:lnTo>
                    <a:pt x="38228" y="3720834"/>
                  </a:lnTo>
                  <a:lnTo>
                    <a:pt x="31040" y="3674622"/>
                  </a:lnTo>
                  <a:lnTo>
                    <a:pt x="24514" y="3628193"/>
                  </a:lnTo>
                  <a:lnTo>
                    <a:pt x="18653" y="3581554"/>
                  </a:lnTo>
                  <a:lnTo>
                    <a:pt x="13464" y="3534708"/>
                  </a:lnTo>
                  <a:lnTo>
                    <a:pt x="8950" y="3487662"/>
                  </a:lnTo>
                  <a:lnTo>
                    <a:pt x="5117" y="3440419"/>
                  </a:lnTo>
                  <a:lnTo>
                    <a:pt x="1970" y="3392986"/>
                  </a:lnTo>
                  <a:lnTo>
                    <a:pt x="0" y="3354787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45952" y="1696431"/>
            <a:ext cx="9083675" cy="565658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5080">
              <a:lnSpc>
                <a:spcPts val="8700"/>
              </a:lnSpc>
              <a:spcBef>
                <a:spcPts val="1040"/>
              </a:spcBef>
            </a:pPr>
            <a:r>
              <a:rPr sz="7950" spc="-85" dirty="0">
                <a:solidFill>
                  <a:srgbClr val="6D4840"/>
                </a:solidFill>
                <a:latin typeface="Microsoft Sans Serif"/>
                <a:cs typeface="Microsoft Sans Serif"/>
              </a:rPr>
              <a:t>Таксономия</a:t>
            </a:r>
            <a:r>
              <a:rPr sz="7950" spc="1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7950" spc="-280" dirty="0">
                <a:solidFill>
                  <a:srgbClr val="6D4840"/>
                </a:solidFill>
                <a:latin typeface="Microsoft Sans Serif"/>
                <a:cs typeface="Microsoft Sans Serif"/>
              </a:rPr>
              <a:t>Блума </a:t>
            </a:r>
            <a:r>
              <a:rPr sz="7950" spc="-27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7950" spc="140" dirty="0">
                <a:solidFill>
                  <a:srgbClr val="6D4840"/>
                </a:solidFill>
                <a:latin typeface="Microsoft Sans Serif"/>
                <a:cs typeface="Microsoft Sans Serif"/>
              </a:rPr>
              <a:t>при</a:t>
            </a:r>
            <a:r>
              <a:rPr sz="7950" spc="-1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7950" spc="-75" dirty="0">
                <a:solidFill>
                  <a:srgbClr val="6D4840"/>
                </a:solidFill>
                <a:latin typeface="Microsoft Sans Serif"/>
                <a:cs typeface="Microsoft Sans Serif"/>
              </a:rPr>
              <a:t>формировании </a:t>
            </a:r>
            <a:r>
              <a:rPr sz="7950" spc="-209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7950" spc="-70" dirty="0">
                <a:solidFill>
                  <a:srgbClr val="6D4840"/>
                </a:solidFill>
                <a:latin typeface="Microsoft Sans Serif"/>
                <a:cs typeface="Microsoft Sans Serif"/>
              </a:rPr>
              <a:t>функциональной </a:t>
            </a:r>
            <a:r>
              <a:rPr sz="7950" spc="-6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7950" spc="-20" dirty="0">
                <a:solidFill>
                  <a:srgbClr val="6D4840"/>
                </a:solidFill>
                <a:latin typeface="Microsoft Sans Serif"/>
                <a:cs typeface="Microsoft Sans Serif"/>
              </a:rPr>
              <a:t>грамотности </a:t>
            </a:r>
            <a:r>
              <a:rPr sz="7950" spc="-1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7950" spc="-40" dirty="0">
                <a:solidFill>
                  <a:srgbClr val="6D4840"/>
                </a:solidFill>
                <a:latin typeface="Microsoft Sans Serif"/>
                <a:cs typeface="Microsoft Sans Serif"/>
              </a:rPr>
              <a:t>школьников</a:t>
            </a:r>
            <a:endParaRPr sz="79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4792" y="8464622"/>
            <a:ext cx="9307830" cy="117083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95"/>
              </a:spcBef>
            </a:pPr>
            <a:r>
              <a:rPr sz="2400" spc="-30" dirty="0">
                <a:solidFill>
                  <a:srgbClr val="6D4840"/>
                </a:solidFill>
                <a:latin typeface="Microsoft Sans Serif"/>
                <a:cs typeface="Microsoft Sans Serif"/>
              </a:rPr>
              <a:t>Подготовила:</a:t>
            </a:r>
            <a:r>
              <a:rPr sz="2400" spc="1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6D4840"/>
                </a:solidFill>
                <a:latin typeface="Microsoft Sans Serif"/>
                <a:cs typeface="Microsoft Sans Serif"/>
              </a:rPr>
              <a:t>учитель</a:t>
            </a:r>
            <a:r>
              <a:rPr sz="2400" spc="15" dirty="0">
                <a:solidFill>
                  <a:srgbClr val="6D4840"/>
                </a:solidFill>
                <a:latin typeface="Microsoft Sans Serif"/>
                <a:cs typeface="Microsoft Sans Serif"/>
              </a:rPr>
              <a:t> истории</a:t>
            </a:r>
            <a:r>
              <a:rPr sz="2400" spc="20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6D4840"/>
                </a:solidFill>
                <a:latin typeface="Microsoft Sans Serif"/>
                <a:cs typeface="Microsoft Sans Serif"/>
              </a:rPr>
              <a:t>и</a:t>
            </a:r>
            <a:r>
              <a:rPr sz="2400" spc="1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6D4840"/>
                </a:solidFill>
                <a:latin typeface="Microsoft Sans Serif"/>
                <a:cs typeface="Microsoft Sans Serif"/>
              </a:rPr>
              <a:t>обществознания</a:t>
            </a:r>
            <a:r>
              <a:rPr sz="2400" spc="20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2400" spc="-160" dirty="0">
                <a:solidFill>
                  <a:srgbClr val="6D4840"/>
                </a:solidFill>
                <a:latin typeface="Microsoft Sans Serif"/>
                <a:cs typeface="Microsoft Sans Serif"/>
              </a:rPr>
              <a:t>МАОУ</a:t>
            </a:r>
            <a:r>
              <a:rPr sz="2400" spc="1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2400" spc="-100" dirty="0">
                <a:solidFill>
                  <a:srgbClr val="6D4840"/>
                </a:solidFill>
                <a:latin typeface="Microsoft Sans Serif"/>
                <a:cs typeface="Microsoft Sans Serif"/>
              </a:rPr>
              <a:t>СОШ</a:t>
            </a:r>
            <a:r>
              <a:rPr sz="2400" spc="1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2400" spc="235" dirty="0" smtClean="0">
                <a:solidFill>
                  <a:srgbClr val="6D4840"/>
                </a:solidFill>
                <a:latin typeface="Microsoft Sans Serif"/>
                <a:cs typeface="Microsoft Sans Serif"/>
              </a:rPr>
              <a:t>№</a:t>
            </a:r>
            <a:r>
              <a:rPr lang="en-US" sz="2400" spc="235" dirty="0" smtClean="0">
                <a:solidFill>
                  <a:srgbClr val="6D4840"/>
                </a:solidFill>
                <a:latin typeface="Microsoft Sans Serif"/>
                <a:cs typeface="Microsoft Sans Serif"/>
              </a:rPr>
              <a:t>3 </a:t>
            </a:r>
            <a:r>
              <a:rPr lang="ru-RU" sz="2400" spc="235" dirty="0" err="1" smtClean="0">
                <a:solidFill>
                  <a:srgbClr val="6D4840"/>
                </a:solidFill>
                <a:latin typeface="Microsoft Sans Serif"/>
                <a:cs typeface="Microsoft Sans Serif"/>
              </a:rPr>
              <a:t>им.И.И.Рынкового</a:t>
            </a:r>
            <a:endParaRPr sz="2400" dirty="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95"/>
              </a:spcBef>
            </a:pPr>
            <a:r>
              <a:rPr sz="2400" spc="-20" dirty="0">
                <a:solidFill>
                  <a:srgbClr val="6D4840"/>
                </a:solidFill>
                <a:latin typeface="Microsoft Sans Serif"/>
                <a:cs typeface="Microsoft Sans Serif"/>
              </a:rPr>
              <a:t>Сухушина</a:t>
            </a:r>
            <a:r>
              <a:rPr sz="2400" spc="-1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6D4840"/>
                </a:solidFill>
                <a:latin typeface="Microsoft Sans Serif"/>
                <a:cs typeface="Microsoft Sans Serif"/>
              </a:rPr>
              <a:t>Екатерина</a:t>
            </a:r>
            <a:r>
              <a:rPr sz="2400" spc="-10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6D4840"/>
                </a:solidFill>
                <a:latin typeface="Microsoft Sans Serif"/>
                <a:cs typeface="Microsoft Sans Serif"/>
              </a:rPr>
              <a:t>Николаевна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6791325" cy="10287000"/>
            <a:chOff x="0" y="5"/>
            <a:chExt cx="679132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5"/>
              <a:ext cx="6791325" cy="10287000"/>
            </a:xfrm>
            <a:custGeom>
              <a:avLst/>
              <a:gdLst/>
              <a:ahLst/>
              <a:cxnLst/>
              <a:rect l="l" t="t" r="r" b="b"/>
              <a:pathLst>
                <a:path w="6791325" h="10287000">
                  <a:moveTo>
                    <a:pt x="679132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791324" y="0"/>
                  </a:lnTo>
                  <a:lnTo>
                    <a:pt x="6791324" y="1028699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538" y="1936843"/>
              <a:ext cx="5514974" cy="55340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041650" marR="5080">
              <a:lnSpc>
                <a:spcPts val="9230"/>
              </a:lnSpc>
              <a:spcBef>
                <a:spcPts val="215"/>
              </a:spcBef>
            </a:pPr>
            <a:r>
              <a:rPr spc="-85" dirty="0"/>
              <a:t>Уровень</a:t>
            </a:r>
            <a:r>
              <a:rPr spc="-50" dirty="0"/>
              <a:t> </a:t>
            </a:r>
            <a:r>
              <a:rPr spc="180" dirty="0"/>
              <a:t>5 </a:t>
            </a:r>
            <a:r>
              <a:rPr spc="-2030" dirty="0"/>
              <a:t> </a:t>
            </a:r>
            <a:r>
              <a:rPr spc="-165" dirty="0"/>
              <a:t>Синтез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90344" y="5062225"/>
            <a:ext cx="8428990" cy="305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2850" spc="-120" dirty="0">
                <a:solidFill>
                  <a:srgbClr val="212121"/>
                </a:solidFill>
                <a:latin typeface="Microsoft Sans Serif"/>
                <a:cs typeface="Microsoft Sans Serif"/>
              </a:rPr>
              <a:t>Эта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категория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обозначает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умение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комбинировать </a:t>
            </a:r>
            <a:r>
              <a:rPr sz="2850" spc="-7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элементы,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чтобы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получить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целое,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обладающее </a:t>
            </a:r>
            <a:r>
              <a:rPr sz="285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новизной. </a:t>
            </a:r>
            <a:r>
              <a:rPr sz="28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Конкретные</a:t>
            </a:r>
            <a:r>
              <a:rPr sz="28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действия</a:t>
            </a:r>
            <a:r>
              <a:rPr sz="28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учащихся:</a:t>
            </a:r>
            <a:r>
              <a:rPr sz="28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пишет </a:t>
            </a:r>
            <a:r>
              <a:rPr sz="2850" spc="-7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сочинение, </a:t>
            </a:r>
            <a:r>
              <a:rPr sz="285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выступление,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70" dirty="0">
                <a:solidFill>
                  <a:srgbClr val="212121"/>
                </a:solidFill>
                <a:latin typeface="Microsoft Sans Serif"/>
                <a:cs typeface="Microsoft Sans Serif"/>
              </a:rPr>
              <a:t>доклад,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90" dirty="0">
                <a:solidFill>
                  <a:srgbClr val="212121"/>
                </a:solidFill>
                <a:latin typeface="Microsoft Sans Serif"/>
                <a:cs typeface="Microsoft Sans Serif"/>
              </a:rPr>
              <a:t>реферат; </a:t>
            </a:r>
            <a:r>
              <a:rPr sz="2850" spc="-8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предлагает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план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эксперимента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или</a:t>
            </a:r>
            <a:endParaRPr sz="28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8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других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действий;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составляет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75" dirty="0">
                <a:solidFill>
                  <a:srgbClr val="212121"/>
                </a:solidFill>
                <a:latin typeface="Microsoft Sans Serif"/>
                <a:cs typeface="Microsoft Sans Serif"/>
              </a:rPr>
              <a:t>схемы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задачи.</a:t>
            </a:r>
            <a:endParaRPr sz="285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263279" y="3121655"/>
            <a:ext cx="1752600" cy="1157605"/>
            <a:chOff x="14263279" y="3121655"/>
            <a:chExt cx="1752600" cy="1157605"/>
          </a:xfrm>
        </p:grpSpPr>
        <p:sp>
          <p:nvSpPr>
            <p:cNvPr id="8" name="object 8"/>
            <p:cNvSpPr/>
            <p:nvPr/>
          </p:nvSpPr>
          <p:spPr>
            <a:xfrm>
              <a:off x="14946580" y="3339661"/>
              <a:ext cx="476250" cy="721360"/>
            </a:xfrm>
            <a:custGeom>
              <a:avLst/>
              <a:gdLst/>
              <a:ahLst/>
              <a:cxnLst/>
              <a:rect l="l" t="t" r="r" b="b"/>
              <a:pathLst>
                <a:path w="476250" h="721360">
                  <a:moveTo>
                    <a:pt x="62967" y="721010"/>
                  </a:moveTo>
                  <a:lnTo>
                    <a:pt x="32707" y="715928"/>
                  </a:lnTo>
                  <a:lnTo>
                    <a:pt x="9357" y="696041"/>
                  </a:lnTo>
                  <a:lnTo>
                    <a:pt x="0" y="664647"/>
                  </a:lnTo>
                  <a:lnTo>
                    <a:pt x="0" y="491727"/>
                  </a:lnTo>
                  <a:lnTo>
                    <a:pt x="0" y="56363"/>
                  </a:lnTo>
                  <a:lnTo>
                    <a:pt x="9357" y="24969"/>
                  </a:lnTo>
                  <a:lnTo>
                    <a:pt x="32707" y="5081"/>
                  </a:lnTo>
                  <a:lnTo>
                    <a:pt x="62967" y="0"/>
                  </a:lnTo>
                  <a:lnTo>
                    <a:pt x="93057" y="13022"/>
                  </a:lnTo>
                  <a:lnTo>
                    <a:pt x="455850" y="317164"/>
                  </a:lnTo>
                  <a:lnTo>
                    <a:pt x="471023" y="337068"/>
                  </a:lnTo>
                  <a:lnTo>
                    <a:pt x="476080" y="360505"/>
                  </a:lnTo>
                  <a:lnTo>
                    <a:pt x="471023" y="383942"/>
                  </a:lnTo>
                  <a:lnTo>
                    <a:pt x="455850" y="403846"/>
                  </a:lnTo>
                  <a:lnTo>
                    <a:pt x="93057" y="707988"/>
                  </a:lnTo>
                  <a:lnTo>
                    <a:pt x="62967" y="721010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263279" y="3121655"/>
              <a:ext cx="1752600" cy="1157605"/>
            </a:xfrm>
            <a:custGeom>
              <a:avLst/>
              <a:gdLst/>
              <a:ahLst/>
              <a:cxnLst/>
              <a:rect l="l" t="t" r="r" b="b"/>
              <a:pathLst>
                <a:path w="1752600" h="1157604">
                  <a:moveTo>
                    <a:pt x="1727931" y="1157022"/>
                  </a:moveTo>
                  <a:lnTo>
                    <a:pt x="24388" y="1157022"/>
                  </a:lnTo>
                  <a:lnTo>
                    <a:pt x="14895" y="1155107"/>
                  </a:lnTo>
                  <a:lnTo>
                    <a:pt x="7143" y="1149886"/>
                  </a:lnTo>
                  <a:lnTo>
                    <a:pt x="1916" y="1142142"/>
                  </a:lnTo>
                  <a:lnTo>
                    <a:pt x="0" y="1132660"/>
                  </a:lnTo>
                  <a:lnTo>
                    <a:pt x="0" y="24361"/>
                  </a:lnTo>
                  <a:lnTo>
                    <a:pt x="1916" y="14879"/>
                  </a:lnTo>
                  <a:lnTo>
                    <a:pt x="7143" y="7135"/>
                  </a:lnTo>
                  <a:lnTo>
                    <a:pt x="14895" y="1914"/>
                  </a:lnTo>
                  <a:lnTo>
                    <a:pt x="24388" y="0"/>
                  </a:lnTo>
                  <a:lnTo>
                    <a:pt x="1727931" y="0"/>
                  </a:lnTo>
                  <a:lnTo>
                    <a:pt x="1737424" y="1914"/>
                  </a:lnTo>
                  <a:lnTo>
                    <a:pt x="1745176" y="7135"/>
                  </a:lnTo>
                  <a:lnTo>
                    <a:pt x="1750403" y="14879"/>
                  </a:lnTo>
                  <a:lnTo>
                    <a:pt x="1752319" y="24361"/>
                  </a:lnTo>
                  <a:lnTo>
                    <a:pt x="1752319" y="48723"/>
                  </a:lnTo>
                  <a:lnTo>
                    <a:pt x="48776" y="48723"/>
                  </a:lnTo>
                  <a:lnTo>
                    <a:pt x="48776" y="1108298"/>
                  </a:lnTo>
                  <a:lnTo>
                    <a:pt x="1752319" y="1108298"/>
                  </a:lnTo>
                  <a:lnTo>
                    <a:pt x="1752319" y="1132660"/>
                  </a:lnTo>
                  <a:lnTo>
                    <a:pt x="1750403" y="1142142"/>
                  </a:lnTo>
                  <a:lnTo>
                    <a:pt x="1745176" y="1149886"/>
                  </a:lnTo>
                  <a:lnTo>
                    <a:pt x="1737424" y="1155107"/>
                  </a:lnTo>
                  <a:lnTo>
                    <a:pt x="1727931" y="1157022"/>
                  </a:lnTo>
                  <a:close/>
                </a:path>
                <a:path w="1752600" h="1157604">
                  <a:moveTo>
                    <a:pt x="1752319" y="1108298"/>
                  </a:moveTo>
                  <a:lnTo>
                    <a:pt x="1703543" y="1108298"/>
                  </a:lnTo>
                  <a:lnTo>
                    <a:pt x="1703543" y="48723"/>
                  </a:lnTo>
                  <a:lnTo>
                    <a:pt x="1752319" y="48723"/>
                  </a:lnTo>
                  <a:lnTo>
                    <a:pt x="1752319" y="1108298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266906" y="2221277"/>
            <a:ext cx="749300" cy="748030"/>
            <a:chOff x="15266906" y="2221277"/>
            <a:chExt cx="749300" cy="748030"/>
          </a:xfrm>
        </p:grpSpPr>
        <p:sp>
          <p:nvSpPr>
            <p:cNvPr id="11" name="object 11"/>
            <p:cNvSpPr/>
            <p:nvPr/>
          </p:nvSpPr>
          <p:spPr>
            <a:xfrm>
              <a:off x="15266906" y="2221277"/>
              <a:ext cx="749300" cy="748030"/>
            </a:xfrm>
            <a:custGeom>
              <a:avLst/>
              <a:gdLst/>
              <a:ahLst/>
              <a:cxnLst/>
              <a:rect l="l" t="t" r="r" b="b"/>
              <a:pathLst>
                <a:path w="749300" h="748030">
                  <a:moveTo>
                    <a:pt x="724304" y="747878"/>
                  </a:moveTo>
                  <a:lnTo>
                    <a:pt x="24388" y="747878"/>
                  </a:lnTo>
                  <a:lnTo>
                    <a:pt x="14895" y="745963"/>
                  </a:lnTo>
                  <a:lnTo>
                    <a:pt x="7143" y="740742"/>
                  </a:lnTo>
                  <a:lnTo>
                    <a:pt x="1916" y="732998"/>
                  </a:lnTo>
                  <a:lnTo>
                    <a:pt x="0" y="723516"/>
                  </a:lnTo>
                  <a:lnTo>
                    <a:pt x="0" y="24361"/>
                  </a:lnTo>
                  <a:lnTo>
                    <a:pt x="1916" y="14879"/>
                  </a:lnTo>
                  <a:lnTo>
                    <a:pt x="7143" y="7135"/>
                  </a:lnTo>
                  <a:lnTo>
                    <a:pt x="14895" y="1914"/>
                  </a:lnTo>
                  <a:lnTo>
                    <a:pt x="24388" y="0"/>
                  </a:lnTo>
                  <a:lnTo>
                    <a:pt x="724304" y="0"/>
                  </a:lnTo>
                  <a:lnTo>
                    <a:pt x="733796" y="1914"/>
                  </a:lnTo>
                  <a:lnTo>
                    <a:pt x="741548" y="7135"/>
                  </a:lnTo>
                  <a:lnTo>
                    <a:pt x="746775" y="14879"/>
                  </a:lnTo>
                  <a:lnTo>
                    <a:pt x="748692" y="24361"/>
                  </a:lnTo>
                  <a:lnTo>
                    <a:pt x="748692" y="48723"/>
                  </a:lnTo>
                  <a:lnTo>
                    <a:pt x="48776" y="48723"/>
                  </a:lnTo>
                  <a:lnTo>
                    <a:pt x="48776" y="699154"/>
                  </a:lnTo>
                  <a:lnTo>
                    <a:pt x="748692" y="699154"/>
                  </a:lnTo>
                  <a:lnTo>
                    <a:pt x="748692" y="723516"/>
                  </a:lnTo>
                  <a:lnTo>
                    <a:pt x="746775" y="732998"/>
                  </a:lnTo>
                  <a:lnTo>
                    <a:pt x="741548" y="740742"/>
                  </a:lnTo>
                  <a:lnTo>
                    <a:pt x="733796" y="745963"/>
                  </a:lnTo>
                  <a:lnTo>
                    <a:pt x="724304" y="747878"/>
                  </a:lnTo>
                  <a:close/>
                </a:path>
                <a:path w="749300" h="748030">
                  <a:moveTo>
                    <a:pt x="748692" y="699154"/>
                  </a:moveTo>
                  <a:lnTo>
                    <a:pt x="699915" y="699154"/>
                  </a:lnTo>
                  <a:lnTo>
                    <a:pt x="699915" y="48723"/>
                  </a:lnTo>
                  <a:lnTo>
                    <a:pt x="748692" y="48723"/>
                  </a:lnTo>
                  <a:lnTo>
                    <a:pt x="748692" y="699154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52960" y="2407120"/>
              <a:ext cx="424180" cy="377825"/>
            </a:xfrm>
            <a:custGeom>
              <a:avLst/>
              <a:gdLst/>
              <a:ahLst/>
              <a:cxnLst/>
              <a:rect l="l" t="t" r="r" b="b"/>
              <a:pathLst>
                <a:path w="424180" h="377825">
                  <a:moveTo>
                    <a:pt x="209821" y="377240"/>
                  </a:moveTo>
                  <a:lnTo>
                    <a:pt x="169400" y="347252"/>
                  </a:lnTo>
                  <a:lnTo>
                    <a:pt x="132206" y="317531"/>
                  </a:lnTo>
                  <a:lnTo>
                    <a:pt x="96898" y="285806"/>
                  </a:lnTo>
                  <a:lnTo>
                    <a:pt x="64210" y="251315"/>
                  </a:lnTo>
                  <a:lnTo>
                    <a:pt x="34874" y="213296"/>
                  </a:lnTo>
                  <a:lnTo>
                    <a:pt x="10655" y="169105"/>
                  </a:lnTo>
                  <a:lnTo>
                    <a:pt x="0" y="119869"/>
                  </a:lnTo>
                  <a:lnTo>
                    <a:pt x="3955" y="84425"/>
                  </a:lnTo>
                  <a:lnTo>
                    <a:pt x="17394" y="52553"/>
                  </a:lnTo>
                  <a:lnTo>
                    <a:pt x="38930" y="26409"/>
                  </a:lnTo>
                  <a:lnTo>
                    <a:pt x="67174" y="8151"/>
                  </a:lnTo>
                  <a:lnTo>
                    <a:pt x="99322" y="0"/>
                  </a:lnTo>
                  <a:lnTo>
                    <a:pt x="132562" y="2182"/>
                  </a:lnTo>
                  <a:lnTo>
                    <a:pt x="164694" y="14220"/>
                  </a:lnTo>
                  <a:lnTo>
                    <a:pt x="193516" y="35639"/>
                  </a:lnTo>
                  <a:lnTo>
                    <a:pt x="212209" y="54139"/>
                  </a:lnTo>
                  <a:lnTo>
                    <a:pt x="228479" y="37677"/>
                  </a:lnTo>
                  <a:lnTo>
                    <a:pt x="233751" y="32661"/>
                  </a:lnTo>
                  <a:lnTo>
                    <a:pt x="265338" y="11218"/>
                  </a:lnTo>
                  <a:lnTo>
                    <a:pt x="300013" y="680"/>
                  </a:lnTo>
                  <a:lnTo>
                    <a:pt x="335139" y="1396"/>
                  </a:lnTo>
                  <a:lnTo>
                    <a:pt x="368079" y="13718"/>
                  </a:lnTo>
                  <a:lnTo>
                    <a:pt x="396118" y="37591"/>
                  </a:lnTo>
                  <a:lnTo>
                    <a:pt x="415061" y="69357"/>
                  </a:lnTo>
                  <a:lnTo>
                    <a:pt x="423667" y="106094"/>
                  </a:lnTo>
                  <a:lnTo>
                    <a:pt x="420696" y="144879"/>
                  </a:lnTo>
                  <a:lnTo>
                    <a:pt x="398507" y="199022"/>
                  </a:lnTo>
                  <a:lnTo>
                    <a:pt x="364089" y="246406"/>
                  </a:lnTo>
                  <a:lnTo>
                    <a:pt x="330695" y="282224"/>
                  </a:lnTo>
                  <a:lnTo>
                    <a:pt x="294696" y="315097"/>
                  </a:lnTo>
                  <a:lnTo>
                    <a:pt x="256758" y="345768"/>
                  </a:lnTo>
                  <a:lnTo>
                    <a:pt x="215216" y="376669"/>
                  </a:lnTo>
                  <a:lnTo>
                    <a:pt x="209821" y="377240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4263279" y="2221277"/>
            <a:ext cx="749300" cy="748030"/>
            <a:chOff x="14263279" y="2221277"/>
            <a:chExt cx="749300" cy="748030"/>
          </a:xfrm>
        </p:grpSpPr>
        <p:sp>
          <p:nvSpPr>
            <p:cNvPr id="14" name="object 14"/>
            <p:cNvSpPr/>
            <p:nvPr/>
          </p:nvSpPr>
          <p:spPr>
            <a:xfrm>
              <a:off x="14263279" y="2221277"/>
              <a:ext cx="749300" cy="748030"/>
            </a:xfrm>
            <a:custGeom>
              <a:avLst/>
              <a:gdLst/>
              <a:ahLst/>
              <a:cxnLst/>
              <a:rect l="l" t="t" r="r" b="b"/>
              <a:pathLst>
                <a:path w="749300" h="748030">
                  <a:moveTo>
                    <a:pt x="724304" y="747878"/>
                  </a:moveTo>
                  <a:lnTo>
                    <a:pt x="24388" y="747878"/>
                  </a:lnTo>
                  <a:lnTo>
                    <a:pt x="14895" y="745963"/>
                  </a:lnTo>
                  <a:lnTo>
                    <a:pt x="7143" y="740742"/>
                  </a:lnTo>
                  <a:lnTo>
                    <a:pt x="1916" y="732998"/>
                  </a:lnTo>
                  <a:lnTo>
                    <a:pt x="0" y="723516"/>
                  </a:lnTo>
                  <a:lnTo>
                    <a:pt x="0" y="24361"/>
                  </a:lnTo>
                  <a:lnTo>
                    <a:pt x="1916" y="14879"/>
                  </a:lnTo>
                  <a:lnTo>
                    <a:pt x="7143" y="7135"/>
                  </a:lnTo>
                  <a:lnTo>
                    <a:pt x="14895" y="1914"/>
                  </a:lnTo>
                  <a:lnTo>
                    <a:pt x="24388" y="0"/>
                  </a:lnTo>
                  <a:lnTo>
                    <a:pt x="724304" y="0"/>
                  </a:lnTo>
                  <a:lnTo>
                    <a:pt x="733796" y="1914"/>
                  </a:lnTo>
                  <a:lnTo>
                    <a:pt x="741549" y="7135"/>
                  </a:lnTo>
                  <a:lnTo>
                    <a:pt x="746775" y="14879"/>
                  </a:lnTo>
                  <a:lnTo>
                    <a:pt x="748692" y="24361"/>
                  </a:lnTo>
                  <a:lnTo>
                    <a:pt x="748692" y="48723"/>
                  </a:lnTo>
                  <a:lnTo>
                    <a:pt x="48776" y="48723"/>
                  </a:lnTo>
                  <a:lnTo>
                    <a:pt x="48776" y="699154"/>
                  </a:lnTo>
                  <a:lnTo>
                    <a:pt x="748692" y="699154"/>
                  </a:lnTo>
                  <a:lnTo>
                    <a:pt x="748692" y="723516"/>
                  </a:lnTo>
                  <a:lnTo>
                    <a:pt x="746775" y="732998"/>
                  </a:lnTo>
                  <a:lnTo>
                    <a:pt x="741549" y="740742"/>
                  </a:lnTo>
                  <a:lnTo>
                    <a:pt x="733796" y="745963"/>
                  </a:lnTo>
                  <a:lnTo>
                    <a:pt x="724304" y="747878"/>
                  </a:lnTo>
                  <a:close/>
                </a:path>
                <a:path w="749300" h="748030">
                  <a:moveTo>
                    <a:pt x="748692" y="699154"/>
                  </a:moveTo>
                  <a:lnTo>
                    <a:pt x="699915" y="699154"/>
                  </a:lnTo>
                  <a:lnTo>
                    <a:pt x="699915" y="48723"/>
                  </a:lnTo>
                  <a:lnTo>
                    <a:pt x="748692" y="48723"/>
                  </a:lnTo>
                  <a:lnTo>
                    <a:pt x="748692" y="699154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401750" y="2360040"/>
              <a:ext cx="490855" cy="461009"/>
            </a:xfrm>
            <a:custGeom>
              <a:avLst/>
              <a:gdLst/>
              <a:ahLst/>
              <a:cxnLst/>
              <a:rect l="l" t="t" r="r" b="b"/>
              <a:pathLst>
                <a:path w="490855" h="461010">
                  <a:moveTo>
                    <a:pt x="490613" y="137033"/>
                  </a:moveTo>
                  <a:lnTo>
                    <a:pt x="488696" y="127546"/>
                  </a:lnTo>
                  <a:lnTo>
                    <a:pt x="483463" y="119799"/>
                  </a:lnTo>
                  <a:lnTo>
                    <a:pt x="475716" y="114579"/>
                  </a:lnTo>
                  <a:lnTo>
                    <a:pt x="466217" y="112661"/>
                  </a:lnTo>
                  <a:lnTo>
                    <a:pt x="381596" y="112661"/>
                  </a:lnTo>
                  <a:lnTo>
                    <a:pt x="394754" y="27800"/>
                  </a:lnTo>
                  <a:lnTo>
                    <a:pt x="394309" y="18135"/>
                  </a:lnTo>
                  <a:lnTo>
                    <a:pt x="390334" y="9690"/>
                  </a:lnTo>
                  <a:lnTo>
                    <a:pt x="383476" y="3340"/>
                  </a:lnTo>
                  <a:lnTo>
                    <a:pt x="374383" y="0"/>
                  </a:lnTo>
                  <a:lnTo>
                    <a:pt x="364769" y="469"/>
                  </a:lnTo>
                  <a:lnTo>
                    <a:pt x="356311" y="4432"/>
                  </a:lnTo>
                  <a:lnTo>
                    <a:pt x="349923" y="11277"/>
                  </a:lnTo>
                  <a:lnTo>
                    <a:pt x="346557" y="20358"/>
                  </a:lnTo>
                  <a:lnTo>
                    <a:pt x="332244" y="112661"/>
                  </a:lnTo>
                  <a:lnTo>
                    <a:pt x="324700" y="112661"/>
                  </a:lnTo>
                  <a:lnTo>
                    <a:pt x="324700" y="161391"/>
                  </a:lnTo>
                  <a:lnTo>
                    <a:pt x="303339" y="299262"/>
                  </a:lnTo>
                  <a:lnTo>
                    <a:pt x="165887" y="299262"/>
                  </a:lnTo>
                  <a:lnTo>
                    <a:pt x="187248" y="161391"/>
                  </a:lnTo>
                  <a:lnTo>
                    <a:pt x="324700" y="161391"/>
                  </a:lnTo>
                  <a:lnTo>
                    <a:pt x="324700" y="112661"/>
                  </a:lnTo>
                  <a:lnTo>
                    <a:pt x="194792" y="112661"/>
                  </a:lnTo>
                  <a:lnTo>
                    <a:pt x="207949" y="27800"/>
                  </a:lnTo>
                  <a:lnTo>
                    <a:pt x="207505" y="18135"/>
                  </a:lnTo>
                  <a:lnTo>
                    <a:pt x="203530" y="9690"/>
                  </a:lnTo>
                  <a:lnTo>
                    <a:pt x="196659" y="3340"/>
                  </a:lnTo>
                  <a:lnTo>
                    <a:pt x="187579" y="0"/>
                  </a:lnTo>
                  <a:lnTo>
                    <a:pt x="177927" y="469"/>
                  </a:lnTo>
                  <a:lnTo>
                    <a:pt x="169468" y="4432"/>
                  </a:lnTo>
                  <a:lnTo>
                    <a:pt x="163106" y="11277"/>
                  </a:lnTo>
                  <a:lnTo>
                    <a:pt x="159740" y="20358"/>
                  </a:lnTo>
                  <a:lnTo>
                    <a:pt x="145440" y="112661"/>
                  </a:lnTo>
                  <a:lnTo>
                    <a:pt x="53289" y="112661"/>
                  </a:lnTo>
                  <a:lnTo>
                    <a:pt x="43789" y="114579"/>
                  </a:lnTo>
                  <a:lnTo>
                    <a:pt x="36042" y="119799"/>
                  </a:lnTo>
                  <a:lnTo>
                    <a:pt x="30810" y="127546"/>
                  </a:lnTo>
                  <a:lnTo>
                    <a:pt x="28892" y="137033"/>
                  </a:lnTo>
                  <a:lnTo>
                    <a:pt x="30810" y="146507"/>
                  </a:lnTo>
                  <a:lnTo>
                    <a:pt x="36042" y="154254"/>
                  </a:lnTo>
                  <a:lnTo>
                    <a:pt x="43789" y="159473"/>
                  </a:lnTo>
                  <a:lnTo>
                    <a:pt x="53289" y="161391"/>
                  </a:lnTo>
                  <a:lnTo>
                    <a:pt x="137883" y="161391"/>
                  </a:lnTo>
                  <a:lnTo>
                    <a:pt x="116522" y="299262"/>
                  </a:lnTo>
                  <a:lnTo>
                    <a:pt x="24384" y="299262"/>
                  </a:lnTo>
                  <a:lnTo>
                    <a:pt x="14884" y="301180"/>
                  </a:lnTo>
                  <a:lnTo>
                    <a:pt x="7137" y="306400"/>
                  </a:lnTo>
                  <a:lnTo>
                    <a:pt x="1905" y="314147"/>
                  </a:lnTo>
                  <a:lnTo>
                    <a:pt x="0" y="323634"/>
                  </a:lnTo>
                  <a:lnTo>
                    <a:pt x="1905" y="333108"/>
                  </a:lnTo>
                  <a:lnTo>
                    <a:pt x="7137" y="340855"/>
                  </a:lnTo>
                  <a:lnTo>
                    <a:pt x="14884" y="346075"/>
                  </a:lnTo>
                  <a:lnTo>
                    <a:pt x="24384" y="347992"/>
                  </a:lnTo>
                  <a:lnTo>
                    <a:pt x="108978" y="347992"/>
                  </a:lnTo>
                  <a:lnTo>
                    <a:pt x="95846" y="432841"/>
                  </a:lnTo>
                  <a:lnTo>
                    <a:pt x="118732" y="460933"/>
                  </a:lnTo>
                  <a:lnTo>
                    <a:pt x="119989" y="460933"/>
                  </a:lnTo>
                  <a:lnTo>
                    <a:pt x="158343" y="347992"/>
                  </a:lnTo>
                  <a:lnTo>
                    <a:pt x="295783" y="347992"/>
                  </a:lnTo>
                  <a:lnTo>
                    <a:pt x="282651" y="432841"/>
                  </a:lnTo>
                  <a:lnTo>
                    <a:pt x="283095" y="442506"/>
                  </a:lnTo>
                  <a:lnTo>
                    <a:pt x="287070" y="450964"/>
                  </a:lnTo>
                  <a:lnTo>
                    <a:pt x="293941" y="457301"/>
                  </a:lnTo>
                  <a:lnTo>
                    <a:pt x="303022" y="460641"/>
                  </a:lnTo>
                  <a:lnTo>
                    <a:pt x="304292" y="460832"/>
                  </a:lnTo>
                  <a:lnTo>
                    <a:pt x="305536" y="460933"/>
                  </a:lnTo>
                  <a:lnTo>
                    <a:pt x="306793" y="460933"/>
                  </a:lnTo>
                  <a:lnTo>
                    <a:pt x="345147" y="347992"/>
                  </a:lnTo>
                  <a:lnTo>
                    <a:pt x="437311" y="347992"/>
                  </a:lnTo>
                  <a:lnTo>
                    <a:pt x="446811" y="346075"/>
                  </a:lnTo>
                  <a:lnTo>
                    <a:pt x="454558" y="340855"/>
                  </a:lnTo>
                  <a:lnTo>
                    <a:pt x="459790" y="333108"/>
                  </a:lnTo>
                  <a:lnTo>
                    <a:pt x="461708" y="323634"/>
                  </a:lnTo>
                  <a:lnTo>
                    <a:pt x="459790" y="314147"/>
                  </a:lnTo>
                  <a:lnTo>
                    <a:pt x="454558" y="306400"/>
                  </a:lnTo>
                  <a:lnTo>
                    <a:pt x="446811" y="301180"/>
                  </a:lnTo>
                  <a:lnTo>
                    <a:pt x="437311" y="299262"/>
                  </a:lnTo>
                  <a:lnTo>
                    <a:pt x="352691" y="299262"/>
                  </a:lnTo>
                  <a:lnTo>
                    <a:pt x="374053" y="161391"/>
                  </a:lnTo>
                  <a:lnTo>
                    <a:pt x="466217" y="161391"/>
                  </a:lnTo>
                  <a:lnTo>
                    <a:pt x="475716" y="159473"/>
                  </a:lnTo>
                  <a:lnTo>
                    <a:pt x="483463" y="154254"/>
                  </a:lnTo>
                  <a:lnTo>
                    <a:pt x="488696" y="146507"/>
                  </a:lnTo>
                  <a:lnTo>
                    <a:pt x="490613" y="137033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91325" cy="10287000"/>
            <a:chOff x="0" y="0"/>
            <a:chExt cx="679132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791325" cy="10287000"/>
            </a:xfrm>
            <a:custGeom>
              <a:avLst/>
              <a:gdLst/>
              <a:ahLst/>
              <a:cxnLst/>
              <a:rect l="l" t="t" r="r" b="b"/>
              <a:pathLst>
                <a:path w="6791325" h="10287000">
                  <a:moveTo>
                    <a:pt x="679132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791324" y="0"/>
                  </a:lnTo>
                  <a:lnTo>
                    <a:pt x="6791324" y="1028699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767" y="2191761"/>
              <a:ext cx="6238874" cy="46862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041650" marR="5080">
              <a:lnSpc>
                <a:spcPts val="9220"/>
              </a:lnSpc>
              <a:spcBef>
                <a:spcPts val="225"/>
              </a:spcBef>
            </a:pPr>
            <a:r>
              <a:rPr spc="-85" dirty="0"/>
              <a:t>Уровень</a:t>
            </a:r>
            <a:r>
              <a:rPr spc="-50" dirty="0"/>
              <a:t> </a:t>
            </a:r>
            <a:r>
              <a:rPr spc="180" dirty="0"/>
              <a:t>6 </a:t>
            </a:r>
            <a:r>
              <a:rPr spc="-2030" dirty="0"/>
              <a:t> </a:t>
            </a:r>
            <a:r>
              <a:rPr spc="-180" dirty="0"/>
              <a:t>Оценка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6170" rIns="0" bIns="0" rtlCol="0">
            <a:spAutoFit/>
          </a:bodyPr>
          <a:lstStyle/>
          <a:p>
            <a:pPr marL="7073265" marR="669925">
              <a:lnSpc>
                <a:spcPct val="116199"/>
              </a:lnSpc>
              <a:spcBef>
                <a:spcPts val="100"/>
              </a:spcBef>
            </a:pPr>
            <a:r>
              <a:rPr spc="-120" dirty="0"/>
              <a:t>Эта</a:t>
            </a:r>
            <a:r>
              <a:rPr spc="10" dirty="0"/>
              <a:t> </a:t>
            </a:r>
            <a:r>
              <a:rPr spc="-10" dirty="0"/>
              <a:t>категория</a:t>
            </a:r>
            <a:r>
              <a:rPr spc="10" dirty="0"/>
              <a:t> </a:t>
            </a:r>
            <a:r>
              <a:rPr spc="-40" dirty="0"/>
              <a:t>обозначает</a:t>
            </a:r>
            <a:r>
              <a:rPr spc="10" dirty="0"/>
              <a:t> </a:t>
            </a:r>
            <a:r>
              <a:rPr spc="-40" dirty="0"/>
              <a:t>умение</a:t>
            </a:r>
            <a:r>
              <a:rPr spc="10" dirty="0"/>
              <a:t> </a:t>
            </a:r>
            <a:r>
              <a:rPr spc="-20" dirty="0"/>
              <a:t>оценивать </a:t>
            </a:r>
            <a:r>
              <a:rPr spc="-15" dirty="0"/>
              <a:t> </a:t>
            </a:r>
            <a:r>
              <a:rPr spc="-20" dirty="0"/>
              <a:t>значение</a:t>
            </a:r>
            <a:r>
              <a:rPr spc="10" dirty="0"/>
              <a:t> </a:t>
            </a:r>
            <a:r>
              <a:rPr spc="20" dirty="0"/>
              <a:t>того</a:t>
            </a:r>
            <a:r>
              <a:rPr spc="10" dirty="0"/>
              <a:t> </a:t>
            </a:r>
            <a:r>
              <a:rPr spc="5" dirty="0"/>
              <a:t>или</a:t>
            </a:r>
            <a:r>
              <a:rPr spc="10" dirty="0"/>
              <a:t> </a:t>
            </a:r>
            <a:r>
              <a:rPr spc="60" dirty="0"/>
              <a:t>иного</a:t>
            </a:r>
            <a:r>
              <a:rPr spc="10" dirty="0"/>
              <a:t> </a:t>
            </a:r>
            <a:r>
              <a:rPr spc="-60" dirty="0"/>
              <a:t>материала.</a:t>
            </a:r>
            <a:r>
              <a:rPr spc="10" dirty="0"/>
              <a:t> </a:t>
            </a:r>
            <a:r>
              <a:rPr spc="-35" dirty="0"/>
              <a:t>Конкретные </a:t>
            </a:r>
            <a:r>
              <a:rPr spc="-30" dirty="0"/>
              <a:t> действия</a:t>
            </a:r>
            <a:r>
              <a:rPr spc="10" dirty="0"/>
              <a:t> </a:t>
            </a:r>
            <a:r>
              <a:rPr spc="-20" dirty="0"/>
              <a:t>учащихся:</a:t>
            </a:r>
            <a:r>
              <a:rPr spc="15" dirty="0"/>
              <a:t> </a:t>
            </a:r>
            <a:r>
              <a:rPr spc="-15" dirty="0"/>
              <a:t>оценивает</a:t>
            </a:r>
            <a:r>
              <a:rPr spc="15" dirty="0"/>
              <a:t> логику</a:t>
            </a:r>
            <a:r>
              <a:rPr spc="10" dirty="0"/>
              <a:t> </a:t>
            </a:r>
            <a:r>
              <a:rPr dirty="0"/>
              <a:t>построения</a:t>
            </a:r>
          </a:p>
          <a:p>
            <a:pPr marL="7073265" marR="5080">
              <a:lnSpc>
                <a:spcPct val="116199"/>
              </a:lnSpc>
            </a:pPr>
            <a:r>
              <a:rPr dirty="0"/>
              <a:t>письменного</a:t>
            </a:r>
            <a:r>
              <a:rPr spc="5" dirty="0"/>
              <a:t> </a:t>
            </a:r>
            <a:r>
              <a:rPr spc="-55" dirty="0"/>
              <a:t>текста;</a:t>
            </a:r>
            <a:r>
              <a:rPr spc="10" dirty="0"/>
              <a:t> </a:t>
            </a:r>
            <a:r>
              <a:rPr spc="-15" dirty="0"/>
              <a:t>оценивает</a:t>
            </a:r>
            <a:r>
              <a:rPr spc="10" dirty="0"/>
              <a:t> </a:t>
            </a:r>
            <a:r>
              <a:rPr spc="-25" dirty="0"/>
              <a:t>соответствие</a:t>
            </a:r>
            <a:r>
              <a:rPr spc="10" dirty="0"/>
              <a:t> </a:t>
            </a:r>
            <a:r>
              <a:rPr spc="-15" dirty="0"/>
              <a:t>выводов </a:t>
            </a:r>
            <a:r>
              <a:rPr spc="-740" dirty="0"/>
              <a:t> </a:t>
            </a:r>
            <a:r>
              <a:rPr spc="-45" dirty="0"/>
              <a:t>имеющимся</a:t>
            </a:r>
            <a:r>
              <a:rPr dirty="0"/>
              <a:t> </a:t>
            </a:r>
            <a:r>
              <a:rPr spc="-50" dirty="0"/>
              <a:t>данным;</a:t>
            </a:r>
            <a:r>
              <a:rPr spc="5" dirty="0"/>
              <a:t> </a:t>
            </a:r>
            <a:r>
              <a:rPr spc="-15" dirty="0"/>
              <a:t>оценивает</a:t>
            </a:r>
            <a:r>
              <a:rPr spc="5" dirty="0"/>
              <a:t> </a:t>
            </a:r>
            <a:r>
              <a:rPr spc="-45" dirty="0"/>
              <a:t>значимость</a:t>
            </a:r>
            <a:r>
              <a:rPr dirty="0"/>
              <a:t> </a:t>
            </a:r>
            <a:r>
              <a:rPr spc="20" dirty="0"/>
              <a:t>того</a:t>
            </a:r>
            <a:r>
              <a:rPr spc="5" dirty="0"/>
              <a:t> или </a:t>
            </a:r>
            <a:r>
              <a:rPr spc="10" dirty="0"/>
              <a:t> </a:t>
            </a:r>
            <a:r>
              <a:rPr spc="60" dirty="0"/>
              <a:t>иного</a:t>
            </a:r>
            <a:r>
              <a:rPr spc="5" dirty="0"/>
              <a:t> </a:t>
            </a:r>
            <a:r>
              <a:rPr spc="-25" dirty="0"/>
              <a:t>продукта</a:t>
            </a:r>
            <a:r>
              <a:rPr spc="10" dirty="0"/>
              <a:t> </a:t>
            </a:r>
            <a:r>
              <a:rPr spc="-50" dirty="0"/>
              <a:t>деятельности.</a:t>
            </a:r>
            <a:endParaRPr spc="-50" dirty="0">
              <a:hlinkClick r:id="rId3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623333" y="2240880"/>
            <a:ext cx="1990089" cy="1885314"/>
            <a:chOff x="14623333" y="2240880"/>
            <a:chExt cx="1990089" cy="1885314"/>
          </a:xfrm>
        </p:grpSpPr>
        <p:sp>
          <p:nvSpPr>
            <p:cNvPr id="8" name="object 8"/>
            <p:cNvSpPr/>
            <p:nvPr/>
          </p:nvSpPr>
          <p:spPr>
            <a:xfrm>
              <a:off x="14663070" y="2452387"/>
              <a:ext cx="939165" cy="1673860"/>
            </a:xfrm>
            <a:custGeom>
              <a:avLst/>
              <a:gdLst/>
              <a:ahLst/>
              <a:cxnLst/>
              <a:rect l="l" t="t" r="r" b="b"/>
              <a:pathLst>
                <a:path w="939165" h="1673860">
                  <a:moveTo>
                    <a:pt x="931620" y="1673233"/>
                  </a:moveTo>
                  <a:lnTo>
                    <a:pt x="879596" y="1639389"/>
                  </a:lnTo>
                  <a:lnTo>
                    <a:pt x="839008" y="1609450"/>
                  </a:lnTo>
                  <a:lnTo>
                    <a:pt x="798613" y="1579299"/>
                  </a:lnTo>
                  <a:lnTo>
                    <a:pt x="758454" y="1548891"/>
                  </a:lnTo>
                  <a:lnTo>
                    <a:pt x="718577" y="1518180"/>
                  </a:lnTo>
                  <a:lnTo>
                    <a:pt x="679024" y="1487120"/>
                  </a:lnTo>
                  <a:lnTo>
                    <a:pt x="639839" y="1455665"/>
                  </a:lnTo>
                  <a:lnTo>
                    <a:pt x="601067" y="1423771"/>
                  </a:lnTo>
                  <a:lnTo>
                    <a:pt x="562750" y="1391390"/>
                  </a:lnTo>
                  <a:lnTo>
                    <a:pt x="524934" y="1358479"/>
                  </a:lnTo>
                  <a:lnTo>
                    <a:pt x="487662" y="1324990"/>
                  </a:lnTo>
                  <a:lnTo>
                    <a:pt x="450977" y="1290878"/>
                  </a:lnTo>
                  <a:lnTo>
                    <a:pt x="414924" y="1256098"/>
                  </a:lnTo>
                  <a:lnTo>
                    <a:pt x="379546" y="1220604"/>
                  </a:lnTo>
                  <a:lnTo>
                    <a:pt x="344888" y="1184350"/>
                  </a:lnTo>
                  <a:lnTo>
                    <a:pt x="310992" y="1147290"/>
                  </a:lnTo>
                  <a:lnTo>
                    <a:pt x="277904" y="1109380"/>
                  </a:lnTo>
                  <a:lnTo>
                    <a:pt x="245666" y="1070572"/>
                  </a:lnTo>
                  <a:lnTo>
                    <a:pt x="214323" y="1030822"/>
                  </a:lnTo>
                  <a:lnTo>
                    <a:pt x="183918" y="990084"/>
                  </a:lnTo>
                  <a:lnTo>
                    <a:pt x="154496" y="948313"/>
                  </a:lnTo>
                  <a:lnTo>
                    <a:pt x="126879" y="906284"/>
                  </a:lnTo>
                  <a:lnTo>
                    <a:pt x="101166" y="863437"/>
                  </a:lnTo>
                  <a:lnTo>
                    <a:pt x="77659" y="819690"/>
                  </a:lnTo>
                  <a:lnTo>
                    <a:pt x="56664" y="774961"/>
                  </a:lnTo>
                  <a:lnTo>
                    <a:pt x="38484" y="729167"/>
                  </a:lnTo>
                  <a:lnTo>
                    <a:pt x="23423" y="682226"/>
                  </a:lnTo>
                  <a:lnTo>
                    <a:pt x="11786" y="634057"/>
                  </a:lnTo>
                  <a:lnTo>
                    <a:pt x="3877" y="584578"/>
                  </a:lnTo>
                  <a:lnTo>
                    <a:pt x="0" y="533706"/>
                  </a:lnTo>
                  <a:lnTo>
                    <a:pt x="548" y="484197"/>
                  </a:lnTo>
                  <a:lnTo>
                    <a:pt x="5477" y="435560"/>
                  </a:lnTo>
                  <a:lnTo>
                    <a:pt x="14607" y="388076"/>
                  </a:lnTo>
                  <a:lnTo>
                    <a:pt x="27759" y="342022"/>
                  </a:lnTo>
                  <a:lnTo>
                    <a:pt x="44753" y="297677"/>
                  </a:lnTo>
                  <a:lnTo>
                    <a:pt x="65412" y="255321"/>
                  </a:lnTo>
                  <a:lnTo>
                    <a:pt x="89556" y="215233"/>
                  </a:lnTo>
                  <a:lnTo>
                    <a:pt x="117007" y="177691"/>
                  </a:lnTo>
                  <a:lnTo>
                    <a:pt x="147584" y="142974"/>
                  </a:lnTo>
                  <a:lnTo>
                    <a:pt x="181110" y="111360"/>
                  </a:lnTo>
                  <a:lnTo>
                    <a:pt x="217406" y="83130"/>
                  </a:lnTo>
                  <a:lnTo>
                    <a:pt x="256291" y="58562"/>
                  </a:lnTo>
                  <a:lnTo>
                    <a:pt x="297589" y="37934"/>
                  </a:lnTo>
                  <a:lnTo>
                    <a:pt x="340307" y="21791"/>
                  </a:lnTo>
                  <a:lnTo>
                    <a:pt x="384123" y="10129"/>
                  </a:lnTo>
                  <a:lnTo>
                    <a:pt x="428752" y="2886"/>
                  </a:lnTo>
                  <a:lnTo>
                    <a:pt x="473910" y="0"/>
                  </a:lnTo>
                  <a:lnTo>
                    <a:pt x="519314" y="1409"/>
                  </a:lnTo>
                  <a:lnTo>
                    <a:pt x="564679" y="7052"/>
                  </a:lnTo>
                  <a:lnTo>
                    <a:pt x="609721" y="16867"/>
                  </a:lnTo>
                  <a:lnTo>
                    <a:pt x="654157" y="30792"/>
                  </a:lnTo>
                  <a:lnTo>
                    <a:pt x="697701" y="48766"/>
                  </a:lnTo>
                  <a:lnTo>
                    <a:pt x="740071" y="70728"/>
                  </a:lnTo>
                  <a:lnTo>
                    <a:pt x="780981" y="96614"/>
                  </a:lnTo>
                  <a:lnTo>
                    <a:pt x="820148" y="126364"/>
                  </a:lnTo>
                  <a:lnTo>
                    <a:pt x="857288" y="159916"/>
                  </a:lnTo>
                  <a:lnTo>
                    <a:pt x="939142" y="241062"/>
                  </a:lnTo>
                  <a:lnTo>
                    <a:pt x="939142" y="1672895"/>
                  </a:lnTo>
                  <a:lnTo>
                    <a:pt x="931620" y="1673233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23333" y="2240880"/>
              <a:ext cx="1990089" cy="1765300"/>
            </a:xfrm>
            <a:custGeom>
              <a:avLst/>
              <a:gdLst/>
              <a:ahLst/>
              <a:cxnLst/>
              <a:rect l="l" t="t" r="r" b="b"/>
              <a:pathLst>
                <a:path w="1990090" h="1765300">
                  <a:moveTo>
                    <a:pt x="1034251" y="1765299"/>
                  </a:moveTo>
                  <a:lnTo>
                    <a:pt x="961380" y="1765299"/>
                  </a:lnTo>
                  <a:lnTo>
                    <a:pt x="922305" y="1739899"/>
                  </a:lnTo>
                  <a:lnTo>
                    <a:pt x="883143" y="1701799"/>
                  </a:lnTo>
                  <a:lnTo>
                    <a:pt x="804779" y="1650999"/>
                  </a:lnTo>
                  <a:lnTo>
                    <a:pt x="765681" y="1612899"/>
                  </a:lnTo>
                  <a:lnTo>
                    <a:pt x="726711" y="1587499"/>
                  </a:lnTo>
                  <a:lnTo>
                    <a:pt x="687921" y="1549399"/>
                  </a:lnTo>
                  <a:lnTo>
                    <a:pt x="649365" y="1523999"/>
                  </a:lnTo>
                  <a:lnTo>
                    <a:pt x="611097" y="1485899"/>
                  </a:lnTo>
                  <a:lnTo>
                    <a:pt x="573168" y="1460499"/>
                  </a:lnTo>
                  <a:lnTo>
                    <a:pt x="535632" y="1422399"/>
                  </a:lnTo>
                  <a:lnTo>
                    <a:pt x="498543" y="1396999"/>
                  </a:lnTo>
                  <a:lnTo>
                    <a:pt x="461953" y="1358899"/>
                  </a:lnTo>
                  <a:lnTo>
                    <a:pt x="425916" y="1320799"/>
                  </a:lnTo>
                  <a:lnTo>
                    <a:pt x="390485" y="1282699"/>
                  </a:lnTo>
                  <a:lnTo>
                    <a:pt x="355712" y="1244599"/>
                  </a:lnTo>
                  <a:lnTo>
                    <a:pt x="321652" y="1219199"/>
                  </a:lnTo>
                  <a:lnTo>
                    <a:pt x="288357" y="1168399"/>
                  </a:lnTo>
                  <a:lnTo>
                    <a:pt x="255880" y="1130299"/>
                  </a:lnTo>
                  <a:lnTo>
                    <a:pt x="224275" y="1092199"/>
                  </a:lnTo>
                  <a:lnTo>
                    <a:pt x="193595" y="1054099"/>
                  </a:lnTo>
                  <a:lnTo>
                    <a:pt x="163892" y="1015999"/>
                  </a:lnTo>
                  <a:lnTo>
                    <a:pt x="133466" y="965199"/>
                  </a:lnTo>
                  <a:lnTo>
                    <a:pt x="106283" y="914399"/>
                  </a:lnTo>
                  <a:lnTo>
                    <a:pt x="82294" y="876299"/>
                  </a:lnTo>
                  <a:lnTo>
                    <a:pt x="61456" y="825499"/>
                  </a:lnTo>
                  <a:lnTo>
                    <a:pt x="43721" y="787399"/>
                  </a:lnTo>
                  <a:lnTo>
                    <a:pt x="29044" y="749299"/>
                  </a:lnTo>
                  <a:lnTo>
                    <a:pt x="17379" y="698499"/>
                  </a:lnTo>
                  <a:lnTo>
                    <a:pt x="8681" y="660399"/>
                  </a:lnTo>
                  <a:lnTo>
                    <a:pt x="2903" y="609599"/>
                  </a:lnTo>
                  <a:lnTo>
                    <a:pt x="0" y="571499"/>
                  </a:lnTo>
                  <a:lnTo>
                    <a:pt x="379" y="520699"/>
                  </a:lnTo>
                  <a:lnTo>
                    <a:pt x="4817" y="469899"/>
                  </a:lnTo>
                  <a:lnTo>
                    <a:pt x="13168" y="419099"/>
                  </a:lnTo>
                  <a:lnTo>
                    <a:pt x="25289" y="380999"/>
                  </a:lnTo>
                  <a:lnTo>
                    <a:pt x="41034" y="330199"/>
                  </a:lnTo>
                  <a:lnTo>
                    <a:pt x="60259" y="292099"/>
                  </a:lnTo>
                  <a:lnTo>
                    <a:pt x="82819" y="253999"/>
                  </a:lnTo>
                  <a:lnTo>
                    <a:pt x="108569" y="203199"/>
                  </a:lnTo>
                  <a:lnTo>
                    <a:pt x="137365" y="177799"/>
                  </a:lnTo>
                  <a:lnTo>
                    <a:pt x="169061" y="139699"/>
                  </a:lnTo>
                  <a:lnTo>
                    <a:pt x="203514" y="114299"/>
                  </a:lnTo>
                  <a:lnTo>
                    <a:pt x="240578" y="76199"/>
                  </a:lnTo>
                  <a:lnTo>
                    <a:pt x="280110" y="50799"/>
                  </a:lnTo>
                  <a:lnTo>
                    <a:pt x="321963" y="38099"/>
                  </a:lnTo>
                  <a:lnTo>
                    <a:pt x="365023" y="12699"/>
                  </a:lnTo>
                  <a:lnTo>
                    <a:pt x="409046" y="0"/>
                  </a:lnTo>
                  <a:lnTo>
                    <a:pt x="635378" y="0"/>
                  </a:lnTo>
                  <a:lnTo>
                    <a:pt x="680243" y="12699"/>
                  </a:lnTo>
                  <a:lnTo>
                    <a:pt x="724427" y="38099"/>
                  </a:lnTo>
                  <a:lnTo>
                    <a:pt x="476157" y="38099"/>
                  </a:lnTo>
                  <a:lnTo>
                    <a:pt x="341020" y="76199"/>
                  </a:lnTo>
                  <a:lnTo>
                    <a:pt x="300015" y="101599"/>
                  </a:lnTo>
                  <a:lnTo>
                    <a:pt x="261478" y="126999"/>
                  </a:lnTo>
                  <a:lnTo>
                    <a:pt x="225573" y="152399"/>
                  </a:lnTo>
                  <a:lnTo>
                    <a:pt x="192466" y="177799"/>
                  </a:lnTo>
                  <a:lnTo>
                    <a:pt x="162322" y="215899"/>
                  </a:lnTo>
                  <a:lnTo>
                    <a:pt x="135304" y="253999"/>
                  </a:lnTo>
                  <a:lnTo>
                    <a:pt x="111578" y="292099"/>
                  </a:lnTo>
                  <a:lnTo>
                    <a:pt x="91308" y="330199"/>
                  </a:lnTo>
                  <a:lnTo>
                    <a:pt x="74660" y="380999"/>
                  </a:lnTo>
                  <a:lnTo>
                    <a:pt x="61797" y="419099"/>
                  </a:lnTo>
                  <a:lnTo>
                    <a:pt x="52886" y="469899"/>
                  </a:lnTo>
                  <a:lnTo>
                    <a:pt x="48089" y="520699"/>
                  </a:lnTo>
                  <a:lnTo>
                    <a:pt x="47573" y="571499"/>
                  </a:lnTo>
                  <a:lnTo>
                    <a:pt x="50781" y="609599"/>
                  </a:lnTo>
                  <a:lnTo>
                    <a:pt x="57370" y="660399"/>
                  </a:lnTo>
                  <a:lnTo>
                    <a:pt x="67399" y="698499"/>
                  </a:lnTo>
                  <a:lnTo>
                    <a:pt x="80928" y="749299"/>
                  </a:lnTo>
                  <a:lnTo>
                    <a:pt x="98017" y="800099"/>
                  </a:lnTo>
                  <a:lnTo>
                    <a:pt x="118726" y="838199"/>
                  </a:lnTo>
                  <a:lnTo>
                    <a:pt x="143114" y="888999"/>
                  </a:lnTo>
                  <a:lnTo>
                    <a:pt x="171242" y="939799"/>
                  </a:lnTo>
                  <a:lnTo>
                    <a:pt x="203169" y="990599"/>
                  </a:lnTo>
                  <a:lnTo>
                    <a:pt x="232293" y="1028699"/>
                  </a:lnTo>
                  <a:lnTo>
                    <a:pt x="262404" y="1066799"/>
                  </a:lnTo>
                  <a:lnTo>
                    <a:pt x="293446" y="1104899"/>
                  </a:lnTo>
                  <a:lnTo>
                    <a:pt x="325366" y="1142999"/>
                  </a:lnTo>
                  <a:lnTo>
                    <a:pt x="358112" y="1181099"/>
                  </a:lnTo>
                  <a:lnTo>
                    <a:pt x="391631" y="1219199"/>
                  </a:lnTo>
                  <a:lnTo>
                    <a:pt x="425867" y="1257299"/>
                  </a:lnTo>
                  <a:lnTo>
                    <a:pt x="460769" y="1295399"/>
                  </a:lnTo>
                  <a:lnTo>
                    <a:pt x="496283" y="1320799"/>
                  </a:lnTo>
                  <a:lnTo>
                    <a:pt x="532356" y="1358899"/>
                  </a:lnTo>
                  <a:lnTo>
                    <a:pt x="568934" y="1396999"/>
                  </a:lnTo>
                  <a:lnTo>
                    <a:pt x="605965" y="1422399"/>
                  </a:lnTo>
                  <a:lnTo>
                    <a:pt x="643394" y="1460499"/>
                  </a:lnTo>
                  <a:lnTo>
                    <a:pt x="681168" y="1485899"/>
                  </a:lnTo>
                  <a:lnTo>
                    <a:pt x="719234" y="1523999"/>
                  </a:lnTo>
                  <a:lnTo>
                    <a:pt x="796030" y="1574799"/>
                  </a:lnTo>
                  <a:lnTo>
                    <a:pt x="834652" y="1612899"/>
                  </a:lnTo>
                  <a:lnTo>
                    <a:pt x="912080" y="1663699"/>
                  </a:lnTo>
                  <a:lnTo>
                    <a:pt x="950779" y="1701799"/>
                  </a:lnTo>
                  <a:lnTo>
                    <a:pt x="989397" y="1727199"/>
                  </a:lnTo>
                  <a:lnTo>
                    <a:pt x="1073093" y="1727199"/>
                  </a:lnTo>
                  <a:lnTo>
                    <a:pt x="1034251" y="1765299"/>
                  </a:lnTo>
                  <a:close/>
                </a:path>
                <a:path w="1990090" h="1765300">
                  <a:moveTo>
                    <a:pt x="1062474" y="228599"/>
                  </a:moveTo>
                  <a:lnTo>
                    <a:pt x="995683" y="228599"/>
                  </a:lnTo>
                  <a:lnTo>
                    <a:pt x="1028767" y="203199"/>
                  </a:lnTo>
                  <a:lnTo>
                    <a:pt x="1045225" y="177799"/>
                  </a:lnTo>
                  <a:lnTo>
                    <a:pt x="1061689" y="165099"/>
                  </a:lnTo>
                  <a:lnTo>
                    <a:pt x="1078397" y="152399"/>
                  </a:lnTo>
                  <a:lnTo>
                    <a:pt x="1116531" y="114299"/>
                  </a:lnTo>
                  <a:lnTo>
                    <a:pt x="1156365" y="88899"/>
                  </a:lnTo>
                  <a:lnTo>
                    <a:pt x="1197664" y="63499"/>
                  </a:lnTo>
                  <a:lnTo>
                    <a:pt x="1240192" y="38099"/>
                  </a:lnTo>
                  <a:lnTo>
                    <a:pt x="1372803" y="0"/>
                  </a:lnTo>
                  <a:lnTo>
                    <a:pt x="1552560" y="0"/>
                  </a:lnTo>
                  <a:lnTo>
                    <a:pt x="1639466" y="25399"/>
                  </a:lnTo>
                  <a:lnTo>
                    <a:pt x="1681353" y="38099"/>
                  </a:lnTo>
                  <a:lnTo>
                    <a:pt x="1424086" y="38099"/>
                  </a:lnTo>
                  <a:lnTo>
                    <a:pt x="1283048" y="76199"/>
                  </a:lnTo>
                  <a:lnTo>
                    <a:pt x="1237606" y="101599"/>
                  </a:lnTo>
                  <a:lnTo>
                    <a:pt x="1193499" y="126999"/>
                  </a:lnTo>
                  <a:lnTo>
                    <a:pt x="1151057" y="152399"/>
                  </a:lnTo>
                  <a:lnTo>
                    <a:pt x="1110608" y="190499"/>
                  </a:lnTo>
                  <a:lnTo>
                    <a:pt x="1062474" y="228599"/>
                  </a:lnTo>
                  <a:close/>
                </a:path>
                <a:path w="1990090" h="1765300">
                  <a:moveTo>
                    <a:pt x="1004832" y="292099"/>
                  </a:moveTo>
                  <a:lnTo>
                    <a:pt x="986957" y="292099"/>
                  </a:lnTo>
                  <a:lnTo>
                    <a:pt x="979078" y="279399"/>
                  </a:lnTo>
                  <a:lnTo>
                    <a:pt x="921318" y="228599"/>
                  </a:lnTo>
                  <a:lnTo>
                    <a:pt x="893518" y="203199"/>
                  </a:lnTo>
                  <a:lnTo>
                    <a:pt x="852710" y="165099"/>
                  </a:lnTo>
                  <a:lnTo>
                    <a:pt x="809593" y="126999"/>
                  </a:lnTo>
                  <a:lnTo>
                    <a:pt x="764526" y="101599"/>
                  </a:lnTo>
                  <a:lnTo>
                    <a:pt x="717872" y="76199"/>
                  </a:lnTo>
                  <a:lnTo>
                    <a:pt x="571993" y="38099"/>
                  </a:lnTo>
                  <a:lnTo>
                    <a:pt x="724427" y="38099"/>
                  </a:lnTo>
                  <a:lnTo>
                    <a:pt x="767693" y="50799"/>
                  </a:lnTo>
                  <a:lnTo>
                    <a:pt x="809808" y="76199"/>
                  </a:lnTo>
                  <a:lnTo>
                    <a:pt x="850536" y="101599"/>
                  </a:lnTo>
                  <a:lnTo>
                    <a:pt x="889642" y="126999"/>
                  </a:lnTo>
                  <a:lnTo>
                    <a:pt x="926891" y="165099"/>
                  </a:lnTo>
                  <a:lnTo>
                    <a:pt x="954770" y="190499"/>
                  </a:lnTo>
                  <a:lnTo>
                    <a:pt x="995683" y="228599"/>
                  </a:lnTo>
                  <a:lnTo>
                    <a:pt x="1062474" y="228599"/>
                  </a:lnTo>
                  <a:lnTo>
                    <a:pt x="1029747" y="266699"/>
                  </a:lnTo>
                  <a:lnTo>
                    <a:pt x="1021312" y="279399"/>
                  </a:lnTo>
                  <a:lnTo>
                    <a:pt x="1012684" y="279399"/>
                  </a:lnTo>
                  <a:lnTo>
                    <a:pt x="1004832" y="292099"/>
                  </a:lnTo>
                  <a:close/>
                </a:path>
                <a:path w="1990090" h="1765300">
                  <a:moveTo>
                    <a:pt x="1073093" y="1727199"/>
                  </a:moveTo>
                  <a:lnTo>
                    <a:pt x="1002807" y="1727199"/>
                  </a:lnTo>
                  <a:lnTo>
                    <a:pt x="1006351" y="1714499"/>
                  </a:lnTo>
                  <a:lnTo>
                    <a:pt x="1121974" y="1638299"/>
                  </a:lnTo>
                  <a:lnTo>
                    <a:pt x="1160631" y="1600199"/>
                  </a:lnTo>
                  <a:lnTo>
                    <a:pt x="1237788" y="1549399"/>
                  </a:lnTo>
                  <a:lnTo>
                    <a:pt x="1276179" y="1511299"/>
                  </a:lnTo>
                  <a:lnTo>
                    <a:pt x="1314372" y="1485899"/>
                  </a:lnTo>
                  <a:lnTo>
                    <a:pt x="1352313" y="1447799"/>
                  </a:lnTo>
                  <a:lnTo>
                    <a:pt x="1389946" y="1422399"/>
                  </a:lnTo>
                  <a:lnTo>
                    <a:pt x="1427217" y="1384299"/>
                  </a:lnTo>
                  <a:lnTo>
                    <a:pt x="1464070" y="1358899"/>
                  </a:lnTo>
                  <a:lnTo>
                    <a:pt x="1500452" y="1320799"/>
                  </a:lnTo>
                  <a:lnTo>
                    <a:pt x="1536308" y="1282699"/>
                  </a:lnTo>
                  <a:lnTo>
                    <a:pt x="1571581" y="1244599"/>
                  </a:lnTo>
                  <a:lnTo>
                    <a:pt x="1606219" y="1206499"/>
                  </a:lnTo>
                  <a:lnTo>
                    <a:pt x="1640166" y="1168399"/>
                  </a:lnTo>
                  <a:lnTo>
                    <a:pt x="1673367" y="1130299"/>
                  </a:lnTo>
                  <a:lnTo>
                    <a:pt x="1699616" y="1104899"/>
                  </a:lnTo>
                  <a:lnTo>
                    <a:pt x="1753449" y="1028699"/>
                  </a:lnTo>
                  <a:lnTo>
                    <a:pt x="1780229" y="990599"/>
                  </a:lnTo>
                  <a:lnTo>
                    <a:pt x="1806383" y="952499"/>
                  </a:lnTo>
                  <a:lnTo>
                    <a:pt x="1831509" y="914399"/>
                  </a:lnTo>
                  <a:lnTo>
                    <a:pt x="1855205" y="876299"/>
                  </a:lnTo>
                  <a:lnTo>
                    <a:pt x="1877069" y="825499"/>
                  </a:lnTo>
                  <a:lnTo>
                    <a:pt x="1896700" y="774699"/>
                  </a:lnTo>
                  <a:lnTo>
                    <a:pt x="1913695" y="723899"/>
                  </a:lnTo>
                  <a:lnTo>
                    <a:pt x="1927653" y="673099"/>
                  </a:lnTo>
                  <a:lnTo>
                    <a:pt x="1936899" y="634999"/>
                  </a:lnTo>
                  <a:lnTo>
                    <a:pt x="1941725" y="584199"/>
                  </a:lnTo>
                  <a:lnTo>
                    <a:pt x="1942250" y="533399"/>
                  </a:lnTo>
                  <a:lnTo>
                    <a:pt x="1938591" y="482599"/>
                  </a:lnTo>
                  <a:lnTo>
                    <a:pt x="1930865" y="431799"/>
                  </a:lnTo>
                  <a:lnTo>
                    <a:pt x="1919189" y="393699"/>
                  </a:lnTo>
                  <a:lnTo>
                    <a:pt x="1903682" y="342899"/>
                  </a:lnTo>
                  <a:lnTo>
                    <a:pt x="1884461" y="304799"/>
                  </a:lnTo>
                  <a:lnTo>
                    <a:pt x="1861643" y="266699"/>
                  </a:lnTo>
                  <a:lnTo>
                    <a:pt x="1835345" y="228599"/>
                  </a:lnTo>
                  <a:lnTo>
                    <a:pt x="1805686" y="190499"/>
                  </a:lnTo>
                  <a:lnTo>
                    <a:pt x="1772782" y="152399"/>
                  </a:lnTo>
                  <a:lnTo>
                    <a:pt x="1736752" y="126999"/>
                  </a:lnTo>
                  <a:lnTo>
                    <a:pt x="1697711" y="101599"/>
                  </a:lnTo>
                  <a:lnTo>
                    <a:pt x="1655087" y="76199"/>
                  </a:lnTo>
                  <a:lnTo>
                    <a:pt x="1610831" y="63499"/>
                  </a:lnTo>
                  <a:lnTo>
                    <a:pt x="1518744" y="38099"/>
                  </a:lnTo>
                  <a:lnTo>
                    <a:pt x="1681353" y="38099"/>
                  </a:lnTo>
                  <a:lnTo>
                    <a:pt x="1761852" y="88899"/>
                  </a:lnTo>
                  <a:lnTo>
                    <a:pt x="1798967" y="114299"/>
                  </a:lnTo>
                  <a:lnTo>
                    <a:pt x="1833121" y="152399"/>
                  </a:lnTo>
                  <a:lnTo>
                    <a:pt x="1864211" y="190499"/>
                  </a:lnTo>
                  <a:lnTo>
                    <a:pt x="1892131" y="228599"/>
                  </a:lnTo>
                  <a:lnTo>
                    <a:pt x="1916776" y="266699"/>
                  </a:lnTo>
                  <a:lnTo>
                    <a:pt x="1938043" y="304799"/>
                  </a:lnTo>
                  <a:lnTo>
                    <a:pt x="1955825" y="355599"/>
                  </a:lnTo>
                  <a:lnTo>
                    <a:pt x="1970020" y="393699"/>
                  </a:lnTo>
                  <a:lnTo>
                    <a:pt x="1980521" y="444499"/>
                  </a:lnTo>
                  <a:lnTo>
                    <a:pt x="1987225" y="495299"/>
                  </a:lnTo>
                  <a:lnTo>
                    <a:pt x="1990027" y="546099"/>
                  </a:lnTo>
                  <a:lnTo>
                    <a:pt x="1988822" y="584199"/>
                  </a:lnTo>
                  <a:lnTo>
                    <a:pt x="1983505" y="634999"/>
                  </a:lnTo>
                  <a:lnTo>
                    <a:pt x="1973972" y="685799"/>
                  </a:lnTo>
                  <a:lnTo>
                    <a:pt x="1959334" y="749299"/>
                  </a:lnTo>
                  <a:lnTo>
                    <a:pt x="1941576" y="800099"/>
                  </a:lnTo>
                  <a:lnTo>
                    <a:pt x="1921111" y="850899"/>
                  </a:lnTo>
                  <a:lnTo>
                    <a:pt x="1898355" y="888999"/>
                  </a:lnTo>
                  <a:lnTo>
                    <a:pt x="1873720" y="939799"/>
                  </a:lnTo>
                  <a:lnTo>
                    <a:pt x="1847622" y="977899"/>
                  </a:lnTo>
                  <a:lnTo>
                    <a:pt x="1820474" y="1015999"/>
                  </a:lnTo>
                  <a:lnTo>
                    <a:pt x="1792691" y="1066799"/>
                  </a:lnTo>
                  <a:lnTo>
                    <a:pt x="1764686" y="1092199"/>
                  </a:lnTo>
                  <a:lnTo>
                    <a:pt x="1736874" y="1130299"/>
                  </a:lnTo>
                  <a:lnTo>
                    <a:pt x="1709669" y="1168399"/>
                  </a:lnTo>
                  <a:lnTo>
                    <a:pt x="1675931" y="1206499"/>
                  </a:lnTo>
                  <a:lnTo>
                    <a:pt x="1641457" y="1244599"/>
                  </a:lnTo>
                  <a:lnTo>
                    <a:pt x="1606302" y="1282699"/>
                  </a:lnTo>
                  <a:lnTo>
                    <a:pt x="1570521" y="1320799"/>
                  </a:lnTo>
                  <a:lnTo>
                    <a:pt x="1534167" y="1346199"/>
                  </a:lnTo>
                  <a:lnTo>
                    <a:pt x="1497295" y="1384299"/>
                  </a:lnTo>
                  <a:lnTo>
                    <a:pt x="1459960" y="1422399"/>
                  </a:lnTo>
                  <a:lnTo>
                    <a:pt x="1422216" y="1460499"/>
                  </a:lnTo>
                  <a:lnTo>
                    <a:pt x="1384118" y="1485899"/>
                  </a:lnTo>
                  <a:lnTo>
                    <a:pt x="1345719" y="1523999"/>
                  </a:lnTo>
                  <a:lnTo>
                    <a:pt x="1307074" y="1549399"/>
                  </a:lnTo>
                  <a:lnTo>
                    <a:pt x="1268238" y="1587499"/>
                  </a:lnTo>
                  <a:lnTo>
                    <a:pt x="1190210" y="1638299"/>
                  </a:lnTo>
                  <a:lnTo>
                    <a:pt x="1151126" y="1676399"/>
                  </a:lnTo>
                  <a:lnTo>
                    <a:pt x="1073093" y="1727199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0333" y="2834370"/>
            <a:ext cx="9271635" cy="32067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8320"/>
              </a:lnSpc>
              <a:spcBef>
                <a:spcPts val="290"/>
              </a:spcBef>
            </a:pPr>
            <a:r>
              <a:rPr sz="7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«Преемники</a:t>
            </a:r>
            <a:r>
              <a:rPr sz="7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Ярослава </a:t>
            </a:r>
            <a:r>
              <a:rPr sz="7000" spc="-18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Мудрого</a:t>
            </a:r>
            <a:r>
              <a:rPr sz="7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7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борьба</a:t>
            </a:r>
            <a:r>
              <a:rPr sz="7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7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киевский</a:t>
            </a:r>
            <a:r>
              <a:rPr sz="7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престол»</a:t>
            </a:r>
            <a:endParaRPr sz="70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9860" marR="5080">
              <a:lnSpc>
                <a:spcPct val="114399"/>
              </a:lnSpc>
              <a:spcBef>
                <a:spcPts val="95"/>
              </a:spcBef>
            </a:pPr>
            <a:r>
              <a:rPr spc="-45" dirty="0"/>
              <a:t>Предлагаю</a:t>
            </a:r>
            <a:r>
              <a:rPr spc="5" dirty="0"/>
              <a:t> урок</a:t>
            </a:r>
            <a:r>
              <a:rPr spc="10" dirty="0"/>
              <a:t> </a:t>
            </a:r>
            <a:r>
              <a:rPr spc="15" dirty="0"/>
              <a:t>истории</a:t>
            </a:r>
            <a:r>
              <a:rPr spc="10" dirty="0"/>
              <a:t> в </a:t>
            </a:r>
            <a:r>
              <a:rPr spc="55" dirty="0"/>
              <a:t>6</a:t>
            </a:r>
            <a:r>
              <a:rPr spc="5" dirty="0"/>
              <a:t> </a:t>
            </a:r>
            <a:r>
              <a:rPr spc="-45" dirty="0"/>
              <a:t>классе</a:t>
            </a:r>
            <a:r>
              <a:rPr spc="10" dirty="0"/>
              <a:t> </a:t>
            </a:r>
            <a:r>
              <a:rPr spc="-15" dirty="0"/>
              <a:t>составленный</a:t>
            </a:r>
            <a:r>
              <a:rPr spc="10" dirty="0"/>
              <a:t> </a:t>
            </a:r>
            <a:r>
              <a:rPr spc="5" dirty="0"/>
              <a:t>с </a:t>
            </a:r>
            <a:r>
              <a:rPr spc="-610" dirty="0"/>
              <a:t> </a:t>
            </a:r>
            <a:r>
              <a:rPr spc="-30" dirty="0"/>
              <a:t>использованием</a:t>
            </a:r>
            <a:r>
              <a:rPr spc="10" dirty="0"/>
              <a:t> </a:t>
            </a:r>
            <a:r>
              <a:rPr spc="-20" dirty="0"/>
              <a:t>таксономии</a:t>
            </a:r>
            <a:r>
              <a:rPr spc="10" dirty="0"/>
              <a:t> </a:t>
            </a:r>
            <a:r>
              <a:rPr spc="-75" dirty="0"/>
              <a:t>Блума.</a:t>
            </a:r>
            <a:endParaRPr spc="-75" dirty="0">
              <a:hlinkClick r:id="rId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499" y="0"/>
            <a:ext cx="13144500" cy="10287000"/>
          </a:xfrm>
          <a:custGeom>
            <a:avLst/>
            <a:gdLst/>
            <a:ahLst/>
            <a:cxnLst/>
            <a:rect l="l" t="t" r="r" b="b"/>
            <a:pathLst>
              <a:path w="13144500" h="10287000">
                <a:moveTo>
                  <a:pt x="0" y="10286999"/>
                </a:moveTo>
                <a:lnTo>
                  <a:pt x="13144498" y="10286999"/>
                </a:lnTo>
                <a:lnTo>
                  <a:pt x="131444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499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65005" y="1010678"/>
            <a:ext cx="5583555" cy="572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spc="-35" dirty="0">
                <a:solidFill>
                  <a:srgbClr val="FFFFFF"/>
                </a:solidFill>
              </a:rPr>
              <a:t>Первый</a:t>
            </a:r>
            <a:r>
              <a:rPr sz="3550" dirty="0">
                <a:solidFill>
                  <a:srgbClr val="FFFFFF"/>
                </a:solidFill>
              </a:rPr>
              <a:t> </a:t>
            </a:r>
            <a:r>
              <a:rPr sz="3550" spc="10" dirty="0">
                <a:solidFill>
                  <a:srgbClr val="FFFFFF"/>
                </a:solidFill>
              </a:rPr>
              <a:t>уровень</a:t>
            </a:r>
            <a:r>
              <a:rPr sz="3550" spc="5" dirty="0">
                <a:solidFill>
                  <a:srgbClr val="FFFFFF"/>
                </a:solidFill>
              </a:rPr>
              <a:t> </a:t>
            </a:r>
            <a:r>
              <a:rPr sz="3550" spc="855" dirty="0">
                <a:solidFill>
                  <a:srgbClr val="FFFFFF"/>
                </a:solidFill>
              </a:rPr>
              <a:t>–</a:t>
            </a:r>
            <a:r>
              <a:rPr sz="3550" spc="5" dirty="0">
                <a:solidFill>
                  <a:srgbClr val="FFFFFF"/>
                </a:solidFill>
              </a:rPr>
              <a:t> </a:t>
            </a:r>
            <a:r>
              <a:rPr sz="3550" dirty="0">
                <a:solidFill>
                  <a:srgbClr val="FFFFFF"/>
                </a:solidFill>
              </a:rPr>
              <a:t>знание.</a:t>
            </a:r>
            <a:endParaRPr sz="3550" dirty="0"/>
          </a:p>
        </p:txBody>
      </p:sp>
      <p:sp>
        <p:nvSpPr>
          <p:cNvPr id="5" name="object 5"/>
          <p:cNvSpPr txBox="1"/>
          <p:nvPr/>
        </p:nvSpPr>
        <p:spPr>
          <a:xfrm>
            <a:off x="5638800" y="2095500"/>
            <a:ext cx="10058400" cy="603844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81940" indent="-269875">
              <a:lnSpc>
                <a:spcPct val="100000"/>
              </a:lnSpc>
              <a:spcBef>
                <a:spcPts val="570"/>
              </a:spcBef>
              <a:buSzPct val="95744"/>
              <a:buAutoNum type="arabicPeriod"/>
              <a:tabLst>
                <a:tab pos="282575" algn="l"/>
              </a:tabLst>
            </a:pP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Когда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Ярослав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Мудрый?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2322195">
              <a:lnSpc>
                <a:spcPct val="117000"/>
              </a:lnSpc>
              <a:buSzPct val="95744"/>
              <a:buAutoNum type="arabicPeriod"/>
              <a:tabLst>
                <a:tab pos="271145" algn="l"/>
              </a:tabLst>
            </a:pP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Почему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Ярослав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Мудрый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составил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завещание? </a:t>
            </a:r>
            <a:endParaRPr lang="en-US" sz="2800" spc="-15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marR="2322195">
              <a:lnSpc>
                <a:spcPct val="117000"/>
              </a:lnSpc>
              <a:buSzPct val="95744"/>
              <a:buAutoNum type="arabicPeriod"/>
              <a:tabLst>
                <a:tab pos="271145" algn="l"/>
              </a:tabLst>
            </a:pPr>
            <a:r>
              <a:rPr sz="2800" spc="-6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2800" spc="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завещал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Ярослав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Мудрый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своим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детям?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786765">
              <a:lnSpc>
                <a:spcPct val="117000"/>
              </a:lnSpc>
              <a:spcBef>
                <a:spcPts val="5"/>
              </a:spcBef>
              <a:buSzPct val="95744"/>
              <a:buAutoNum type="arabicPeriod" startAt="4"/>
              <a:tabLst>
                <a:tab pos="282575" algn="l"/>
              </a:tabLst>
            </a:pP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Какова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была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причина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усобиц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сыновьями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Ярослава</a:t>
            </a:r>
            <a:r>
              <a:rPr lang="en-US" sz="28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Мудрого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?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584200">
              <a:lnSpc>
                <a:spcPct val="117000"/>
              </a:lnSpc>
              <a:buSzPct val="95744"/>
              <a:buAutoNum type="arabicPeriod" startAt="4"/>
              <a:tabLst>
                <a:tab pos="271145" algn="l"/>
              </a:tabLst>
            </a:pP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Кто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смерти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Ярослава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Мудрого 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Киеве? </a:t>
            </a:r>
            <a:endParaRPr lang="en-US" sz="2800" spc="-4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marR="584200">
              <a:lnSpc>
                <a:spcPct val="117000"/>
              </a:lnSpc>
              <a:buSzPct val="95744"/>
              <a:buAutoNum type="arabicPeriod" startAt="4"/>
              <a:tabLst>
                <a:tab pos="271145" algn="l"/>
              </a:tabLst>
            </a:pPr>
            <a:r>
              <a:rPr sz="28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Какая</a:t>
            </a:r>
            <a:r>
              <a:rPr sz="28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престолонаследия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носит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название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лествица </a:t>
            </a:r>
            <a:r>
              <a:rPr sz="2800" spc="-6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(лестница)?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7000"/>
              </a:lnSpc>
              <a:buSzPct val="95744"/>
              <a:buAutoNum type="arabicPeriod" startAt="7"/>
              <a:tabLst>
                <a:tab pos="282575" algn="l"/>
              </a:tabLst>
            </a:pPr>
            <a:r>
              <a:rPr sz="2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чем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была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связана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слабая 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обороноспособность 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земли 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конце </a:t>
            </a:r>
            <a:r>
              <a:rPr sz="2800" spc="-6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XI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века?</a:t>
            </a:r>
            <a:endParaRPr sz="2800" dirty="0">
              <a:latin typeface="Microsoft Sans Serif"/>
              <a:cs typeface="Microsoft Sans Serif"/>
            </a:endParaRPr>
          </a:p>
          <a:p>
            <a:pPr marL="270510" indent="-258445">
              <a:lnSpc>
                <a:spcPct val="100000"/>
              </a:lnSpc>
              <a:spcBef>
                <a:spcPts val="480"/>
              </a:spcBef>
              <a:buSzPct val="95744"/>
              <a:buAutoNum type="arabicPeriod" startAt="7"/>
              <a:tabLst>
                <a:tab pos="271145" algn="l"/>
              </a:tabLst>
            </a:pP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Когда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состоялся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Любечский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съезд?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499" y="0"/>
            <a:ext cx="13144500" cy="10287000"/>
          </a:xfrm>
          <a:custGeom>
            <a:avLst/>
            <a:gdLst/>
            <a:ahLst/>
            <a:cxnLst/>
            <a:rect l="l" t="t" r="r" b="b"/>
            <a:pathLst>
              <a:path w="13144500" h="10287000">
                <a:moveTo>
                  <a:pt x="0" y="10286999"/>
                </a:moveTo>
                <a:lnTo>
                  <a:pt x="13144498" y="10286999"/>
                </a:lnTo>
                <a:lnTo>
                  <a:pt x="131444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499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7789" y="2548441"/>
            <a:ext cx="6337935" cy="572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dirty="0">
                <a:solidFill>
                  <a:srgbClr val="FFFFFF"/>
                </a:solidFill>
              </a:rPr>
              <a:t>Второй </a:t>
            </a:r>
            <a:r>
              <a:rPr sz="3550" spc="10" dirty="0">
                <a:solidFill>
                  <a:srgbClr val="FFFFFF"/>
                </a:solidFill>
              </a:rPr>
              <a:t>уровень</a:t>
            </a:r>
            <a:r>
              <a:rPr sz="3550" spc="5" dirty="0">
                <a:solidFill>
                  <a:srgbClr val="FFFFFF"/>
                </a:solidFill>
              </a:rPr>
              <a:t> </a:t>
            </a:r>
            <a:r>
              <a:rPr sz="3550" spc="855" dirty="0">
                <a:solidFill>
                  <a:srgbClr val="FFFFFF"/>
                </a:solidFill>
              </a:rPr>
              <a:t>–</a:t>
            </a:r>
            <a:r>
              <a:rPr sz="3550" spc="5" dirty="0">
                <a:solidFill>
                  <a:srgbClr val="FFFFFF"/>
                </a:solidFill>
              </a:rPr>
              <a:t> понимание.</a:t>
            </a:r>
            <a:endParaRPr sz="3550" dirty="0"/>
          </a:p>
        </p:txBody>
      </p:sp>
      <p:sp>
        <p:nvSpPr>
          <p:cNvPr id="5" name="object 5"/>
          <p:cNvSpPr txBox="1"/>
          <p:nvPr/>
        </p:nvSpPr>
        <p:spPr>
          <a:xfrm>
            <a:off x="6019800" y="3671553"/>
            <a:ext cx="10820400" cy="19579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72415" indent="-260350">
              <a:lnSpc>
                <a:spcPct val="100000"/>
              </a:lnSpc>
              <a:spcBef>
                <a:spcPts val="490"/>
              </a:spcBef>
              <a:buSzPct val="95652"/>
              <a:buAutoNum type="arabicPeriod"/>
              <a:tabLst>
                <a:tab pos="273050" algn="l"/>
              </a:tabLst>
            </a:pP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Какая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главная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идея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Любечского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съезда?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4100"/>
              </a:lnSpc>
              <a:buSzPct val="95652"/>
              <a:buAutoNum type="arabicPeriod"/>
              <a:tabLst>
                <a:tab pos="262255" algn="l"/>
              </a:tabLst>
            </a:pP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Какие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обязательства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брали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себя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князья,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принявшие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 </a:t>
            </a:r>
            <a:r>
              <a:rPr sz="2800" spc="-5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Любечском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съезде?</a:t>
            </a:r>
            <a:endParaRPr sz="2800" dirty="0">
              <a:latin typeface="Microsoft Sans Serif"/>
              <a:cs typeface="Microsoft Sans Serif"/>
            </a:endParaRPr>
          </a:p>
          <a:p>
            <a:pPr marL="261620" indent="-249554">
              <a:lnSpc>
                <a:spcPct val="100000"/>
              </a:lnSpc>
              <a:spcBef>
                <a:spcPts val="390"/>
              </a:spcBef>
              <a:buSzPct val="95652"/>
              <a:buAutoNum type="arabicPeriod"/>
              <a:tabLst>
                <a:tab pos="262255" algn="l"/>
              </a:tabLst>
            </a:pPr>
            <a:r>
              <a:rPr sz="2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Чему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способствовали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решения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Любечского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съезда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князей?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499" y="0"/>
            <a:ext cx="13144500" cy="10287000"/>
          </a:xfrm>
          <a:custGeom>
            <a:avLst/>
            <a:gdLst/>
            <a:ahLst/>
            <a:cxnLst/>
            <a:rect l="l" t="t" r="r" b="b"/>
            <a:pathLst>
              <a:path w="13144500" h="10287000">
                <a:moveTo>
                  <a:pt x="0" y="10286999"/>
                </a:moveTo>
                <a:lnTo>
                  <a:pt x="13144498" y="10286999"/>
                </a:lnTo>
                <a:lnTo>
                  <a:pt x="131444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499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65005" y="2477635"/>
            <a:ext cx="6548755" cy="572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spc="-5" dirty="0">
                <a:solidFill>
                  <a:srgbClr val="FFFFFF"/>
                </a:solidFill>
              </a:rPr>
              <a:t>Третий</a:t>
            </a:r>
            <a:r>
              <a:rPr sz="3550" spc="5" dirty="0">
                <a:solidFill>
                  <a:srgbClr val="FFFFFF"/>
                </a:solidFill>
              </a:rPr>
              <a:t> </a:t>
            </a:r>
            <a:r>
              <a:rPr sz="3550" spc="10" dirty="0">
                <a:solidFill>
                  <a:srgbClr val="FFFFFF"/>
                </a:solidFill>
              </a:rPr>
              <a:t>уровень</a:t>
            </a:r>
            <a:r>
              <a:rPr sz="3550" spc="5" dirty="0">
                <a:solidFill>
                  <a:srgbClr val="FFFFFF"/>
                </a:solidFill>
              </a:rPr>
              <a:t> </a:t>
            </a:r>
            <a:r>
              <a:rPr sz="3550" spc="855" dirty="0">
                <a:solidFill>
                  <a:srgbClr val="FFFFFF"/>
                </a:solidFill>
              </a:rPr>
              <a:t>–</a:t>
            </a:r>
            <a:r>
              <a:rPr sz="3550" spc="5" dirty="0">
                <a:solidFill>
                  <a:srgbClr val="FFFFFF"/>
                </a:solidFill>
              </a:rPr>
              <a:t> </a:t>
            </a:r>
            <a:r>
              <a:rPr sz="3550" spc="-5" dirty="0">
                <a:solidFill>
                  <a:srgbClr val="FFFFFF"/>
                </a:solidFill>
              </a:rPr>
              <a:t>применение.</a:t>
            </a:r>
            <a:endParaRPr sz="3550" dirty="0"/>
          </a:p>
        </p:txBody>
      </p:sp>
      <p:sp>
        <p:nvSpPr>
          <p:cNvPr id="5" name="object 5"/>
          <p:cNvSpPr txBox="1"/>
          <p:nvPr/>
        </p:nvSpPr>
        <p:spPr>
          <a:xfrm>
            <a:off x="5943600" y="3390900"/>
            <a:ext cx="10028652" cy="2965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buSzPct val="95833"/>
              <a:buAutoNum type="arabicPeriod"/>
              <a:tabLst>
                <a:tab pos="284480" algn="l"/>
              </a:tabLst>
            </a:pP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Ты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действительно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думаешь,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горожане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правильно</a:t>
            </a:r>
            <a:r>
              <a:rPr lang="en-US"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сделали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2800" spc="-6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пригласили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Владимира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Мономаха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Киевский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престол?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577850">
              <a:lnSpc>
                <a:spcPct val="114599"/>
              </a:lnSpc>
              <a:buSzPct val="95833"/>
              <a:buAutoNum type="arabicPeriod"/>
              <a:tabLst>
                <a:tab pos="273050" algn="l"/>
              </a:tabLst>
            </a:pPr>
            <a:r>
              <a:rPr sz="2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думаете,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почему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Византийский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император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прислал </a:t>
            </a:r>
            <a:r>
              <a:rPr sz="2800" spc="-6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Владимиру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Мономаху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знак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царского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достоинства?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499" y="0"/>
            <a:ext cx="13144500" cy="10287000"/>
          </a:xfrm>
          <a:custGeom>
            <a:avLst/>
            <a:gdLst/>
            <a:ahLst/>
            <a:cxnLst/>
            <a:rect l="l" t="t" r="r" b="b"/>
            <a:pathLst>
              <a:path w="13144500" h="10287000">
                <a:moveTo>
                  <a:pt x="0" y="10286999"/>
                </a:moveTo>
                <a:lnTo>
                  <a:pt x="13144498" y="10286999"/>
                </a:lnTo>
                <a:lnTo>
                  <a:pt x="131444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499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61706" y="744192"/>
            <a:ext cx="6823709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-75" dirty="0">
                <a:solidFill>
                  <a:srgbClr val="FFFFFF"/>
                </a:solidFill>
              </a:rPr>
              <a:t>Четвертый</a:t>
            </a:r>
            <a:r>
              <a:rPr sz="3950" spc="-15" dirty="0">
                <a:solidFill>
                  <a:srgbClr val="FFFFFF"/>
                </a:solidFill>
              </a:rPr>
              <a:t> </a:t>
            </a:r>
            <a:r>
              <a:rPr sz="3950" spc="-5" dirty="0">
                <a:solidFill>
                  <a:srgbClr val="FFFFFF"/>
                </a:solidFill>
              </a:rPr>
              <a:t>уровень</a:t>
            </a:r>
            <a:r>
              <a:rPr sz="3950" spc="-10" dirty="0">
                <a:solidFill>
                  <a:srgbClr val="FFFFFF"/>
                </a:solidFill>
              </a:rPr>
              <a:t> </a:t>
            </a:r>
            <a:r>
              <a:rPr sz="3950" spc="940" dirty="0">
                <a:solidFill>
                  <a:srgbClr val="FFFFFF"/>
                </a:solidFill>
              </a:rPr>
              <a:t>–</a:t>
            </a:r>
            <a:r>
              <a:rPr sz="3950" spc="-10" dirty="0">
                <a:solidFill>
                  <a:srgbClr val="FFFFFF"/>
                </a:solidFill>
              </a:rPr>
              <a:t> </a:t>
            </a:r>
            <a:r>
              <a:rPr sz="3950" spc="-40" dirty="0">
                <a:solidFill>
                  <a:srgbClr val="FFFFFF"/>
                </a:solidFill>
              </a:rPr>
              <a:t>анализ.</a:t>
            </a:r>
            <a:endParaRPr sz="3950" dirty="0"/>
          </a:p>
        </p:txBody>
      </p:sp>
      <p:sp>
        <p:nvSpPr>
          <p:cNvPr id="5" name="object 5"/>
          <p:cNvSpPr txBox="1"/>
          <p:nvPr/>
        </p:nvSpPr>
        <p:spPr>
          <a:xfrm>
            <a:off x="6190221" y="1892488"/>
            <a:ext cx="11082020" cy="7364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9135" marR="5080" indent="-1586865" algn="r">
              <a:lnSpc>
                <a:spcPct val="116500"/>
              </a:lnSpc>
              <a:spcBef>
                <a:spcPts val="95"/>
              </a:spcBef>
            </a:pPr>
            <a:r>
              <a:rPr sz="2200" i="1" spc="65" dirty="0">
                <a:solidFill>
                  <a:srgbClr val="FFFFFF"/>
                </a:solidFill>
                <a:latin typeface="Trebuchet MS"/>
                <a:cs typeface="Trebuchet MS"/>
              </a:rPr>
              <a:t>«Сей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государь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65" dirty="0">
                <a:solidFill>
                  <a:srgbClr val="FFFFFF"/>
                </a:solidFill>
                <a:latin typeface="Trebuchet MS"/>
                <a:cs typeface="Trebuchet MS"/>
              </a:rPr>
              <a:t>щадил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кровь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65" dirty="0">
                <a:solidFill>
                  <a:srgbClr val="FFFFFF"/>
                </a:solidFill>
                <a:latin typeface="Trebuchet MS"/>
                <a:cs typeface="Trebuchet MS"/>
              </a:rPr>
              <a:t>людей;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20" dirty="0">
                <a:solidFill>
                  <a:srgbClr val="FFFFFF"/>
                </a:solidFill>
                <a:latin typeface="Trebuchet MS"/>
                <a:cs typeface="Trebuchet MS"/>
              </a:rPr>
              <a:t>но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70" dirty="0">
                <a:solidFill>
                  <a:srgbClr val="FFFFFF"/>
                </a:solidFill>
                <a:latin typeface="Trebuchet MS"/>
                <a:cs typeface="Trebuchet MS"/>
              </a:rPr>
              <a:t>знал,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вернейшее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средство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утвердить </a:t>
            </a:r>
            <a:r>
              <a:rPr sz="2200" i="1" spc="-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ш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200" i="1" spc="8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200" i="1" spc="-140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2200" i="1" spc="-114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200" i="1" spc="-140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35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200" i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200" i="1" spc="20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200" i="1" spc="-114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2200" i="1" spc="-23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200" i="1" spc="-13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200" i="1" spc="-5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ш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-65" dirty="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ренн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-65" dirty="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200" i="1" spc="-13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sz="2200" i="1" spc="-2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405765" marR="5080" indent="320040" algn="r">
              <a:lnSpc>
                <a:spcPct val="116500"/>
              </a:lnSpc>
            </a:pP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Успехи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Мономахова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70" dirty="0">
                <a:solidFill>
                  <a:srgbClr val="FFFFFF"/>
                </a:solidFill>
                <a:latin typeface="Trebuchet MS"/>
                <a:cs typeface="Trebuchet MS"/>
              </a:rPr>
              <a:t>оружия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так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прославили</a:t>
            </a:r>
            <a:r>
              <a:rPr sz="22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40" dirty="0">
                <a:solidFill>
                  <a:srgbClr val="FFFFFF"/>
                </a:solidFill>
                <a:latin typeface="Trebuchet MS"/>
                <a:cs typeface="Trebuchet MS"/>
              </a:rPr>
              <a:t>сего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Великого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князя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20" dirty="0">
                <a:solidFill>
                  <a:srgbClr val="FFFFFF"/>
                </a:solidFill>
                <a:latin typeface="Trebuchet MS"/>
                <a:cs typeface="Trebuchet MS"/>
              </a:rPr>
              <a:t>Востоке</a:t>
            </a:r>
            <a:r>
              <a:rPr sz="22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200" i="1" spc="-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5" dirty="0">
                <a:solidFill>
                  <a:srgbClr val="FFFFFF"/>
                </a:solidFill>
                <a:latin typeface="Trebuchet MS"/>
                <a:cs typeface="Trebuchet MS"/>
              </a:rPr>
              <a:t>Западе,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что </a:t>
            </a:r>
            <a:r>
              <a:rPr sz="2200" i="1" spc="-105" dirty="0">
                <a:solidFill>
                  <a:srgbClr val="FFFFFF"/>
                </a:solidFill>
                <a:latin typeface="Trebuchet MS"/>
                <a:cs typeface="Trebuchet MS"/>
              </a:rPr>
              <a:t>имя </a:t>
            </a:r>
            <a:r>
              <a:rPr sz="2200" i="1" spc="-35" dirty="0">
                <a:solidFill>
                  <a:srgbClr val="FFFFFF"/>
                </a:solidFill>
                <a:latin typeface="Trebuchet MS"/>
                <a:cs typeface="Trebuchet MS"/>
              </a:rPr>
              <a:t>его, </a:t>
            </a:r>
            <a:r>
              <a:rPr sz="2200" i="1" spc="20" dirty="0">
                <a:solidFill>
                  <a:srgbClr val="FFFFFF"/>
                </a:solidFill>
                <a:latin typeface="Trebuchet MS"/>
                <a:cs typeface="Trebuchet MS"/>
              </a:rPr>
              <a:t>по </a:t>
            </a:r>
            <a:r>
              <a:rPr sz="2200" i="1" spc="40" dirty="0">
                <a:solidFill>
                  <a:srgbClr val="FFFFFF"/>
                </a:solidFill>
                <a:latin typeface="Trebuchet MS"/>
                <a:cs typeface="Trebuchet MS"/>
              </a:rPr>
              <a:t>выражению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летописцев, 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гремело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2200" i="1" spc="-90" dirty="0">
                <a:solidFill>
                  <a:srgbClr val="FFFFFF"/>
                </a:solidFill>
                <a:latin typeface="Trebuchet MS"/>
                <a:cs typeface="Trebuchet MS"/>
              </a:rPr>
              <a:t>мире,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страны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5" dirty="0">
                <a:solidFill>
                  <a:srgbClr val="FFFFFF"/>
                </a:solidFill>
                <a:latin typeface="Trebuchet MS"/>
                <a:cs typeface="Trebuchet MS"/>
              </a:rPr>
              <a:t>соседственные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трепетали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онаго.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Если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5" dirty="0">
                <a:solidFill>
                  <a:srgbClr val="FFFFFF"/>
                </a:solidFill>
                <a:latin typeface="Trebuchet MS"/>
                <a:cs typeface="Trebuchet MS"/>
              </a:rPr>
              <a:t>верить</a:t>
            </a:r>
            <a:r>
              <a:rPr sz="22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5" dirty="0">
                <a:solidFill>
                  <a:srgbClr val="FFFFFF"/>
                </a:solidFill>
                <a:latin typeface="Trebuchet MS"/>
                <a:cs typeface="Trebuchet MS"/>
              </a:rPr>
              <a:t>новейшим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повествователям,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то</a:t>
            </a:r>
            <a:endParaRPr sz="2200" dirty="0">
              <a:latin typeface="Trebuchet MS"/>
              <a:cs typeface="Trebuchet MS"/>
            </a:endParaRPr>
          </a:p>
          <a:p>
            <a:pPr marL="31750" marR="5080" indent="5739130" algn="r">
              <a:lnSpc>
                <a:spcPct val="116500"/>
              </a:lnSpc>
            </a:pPr>
            <a:r>
              <a:rPr sz="2200" i="1" spc="-50" dirty="0">
                <a:solidFill>
                  <a:srgbClr val="FFFFFF"/>
                </a:solidFill>
                <a:latin typeface="Trebuchet MS"/>
                <a:cs typeface="Trebuchet MS"/>
              </a:rPr>
              <a:t>Владимир</a:t>
            </a:r>
            <a:r>
              <a:rPr sz="2200" i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55" dirty="0">
                <a:solidFill>
                  <a:srgbClr val="FFFFFF"/>
                </a:solidFill>
                <a:latin typeface="Trebuchet MS"/>
                <a:cs typeface="Trebuchet MS"/>
              </a:rPr>
              <a:t>ужасал</a:t>
            </a:r>
            <a:r>
              <a:rPr sz="2200" i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Греческую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55" dirty="0">
                <a:solidFill>
                  <a:srgbClr val="FFFFFF"/>
                </a:solidFill>
                <a:latin typeface="Trebuchet MS"/>
                <a:cs typeface="Trebuchet MS"/>
              </a:rPr>
              <a:t>империю. </a:t>
            </a:r>
            <a:r>
              <a:rPr sz="2200" i="1" spc="-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К </a:t>
            </a:r>
            <a:r>
              <a:rPr sz="2200" i="1" spc="25" dirty="0">
                <a:solidFill>
                  <a:srgbClr val="FFFFFF"/>
                </a:solidFill>
                <a:latin typeface="Trebuchet MS"/>
                <a:cs typeface="Trebuchet MS"/>
              </a:rPr>
              <a:t>сожалению,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древние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летописцы </a:t>
            </a:r>
            <a:r>
              <a:rPr sz="2200" i="1" spc="-60" dirty="0">
                <a:solidFill>
                  <a:srgbClr val="FFFFFF"/>
                </a:solidFill>
                <a:latin typeface="Trebuchet MS"/>
                <a:cs typeface="Trebuchet MS"/>
              </a:rPr>
              <a:t>наши, 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рассказывая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подробно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воинские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200" i="1" spc="-20" dirty="0">
                <a:solidFill>
                  <a:srgbClr val="FFFFFF"/>
                </a:solidFill>
                <a:latin typeface="Trebuchet MS"/>
                <a:cs typeface="Trebuchet MS"/>
              </a:rPr>
              <a:t> церковные </a:t>
            </a:r>
            <a:r>
              <a:rPr sz="2200" i="1" spc="-90" dirty="0">
                <a:solidFill>
                  <a:srgbClr val="FFFFFF"/>
                </a:solidFill>
                <a:latin typeface="Trebuchet MS"/>
                <a:cs typeface="Trebuchet MS"/>
              </a:rPr>
              <a:t>дела,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едва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упоминают </a:t>
            </a:r>
            <a:r>
              <a:rPr sz="2200" i="1" spc="30" dirty="0">
                <a:solidFill>
                  <a:srgbClr val="FFFFFF"/>
                </a:solidFill>
                <a:latin typeface="Trebuchet MS"/>
                <a:cs typeface="Trebuchet MS"/>
              </a:rPr>
              <a:t>о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государственных </a:t>
            </a:r>
            <a:r>
              <a:rPr sz="2200" i="1" spc="-60" dirty="0">
                <a:solidFill>
                  <a:srgbClr val="FFFFFF"/>
                </a:solidFill>
                <a:latin typeface="Trebuchet MS"/>
                <a:cs typeface="Trebuchet MS"/>
              </a:rPr>
              <a:t>или </a:t>
            </a:r>
            <a:r>
              <a:rPr sz="2200" i="1" spc="5" dirty="0">
                <a:solidFill>
                  <a:srgbClr val="FFFFFF"/>
                </a:solidFill>
                <a:latin typeface="Trebuchet MS"/>
                <a:cs typeface="Trebuchet MS"/>
              </a:rPr>
              <a:t>гражданских, </a:t>
            </a:r>
            <a:r>
              <a:rPr sz="2200" i="1" spc="-65" dirty="0">
                <a:solidFill>
                  <a:srgbClr val="FFFFFF"/>
                </a:solidFill>
                <a:latin typeface="Trebuchet MS"/>
                <a:cs typeface="Trebuchet MS"/>
              </a:rPr>
              <a:t>коими </a:t>
            </a:r>
            <a:r>
              <a:rPr sz="22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50" dirty="0">
                <a:solidFill>
                  <a:srgbClr val="FFFFFF"/>
                </a:solidFill>
                <a:latin typeface="Trebuchet MS"/>
                <a:cs typeface="Trebuchet MS"/>
              </a:rPr>
              <a:t>Владимир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украсил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25" dirty="0">
                <a:solidFill>
                  <a:srgbClr val="FFFFFF"/>
                </a:solidFill>
                <a:latin typeface="Trebuchet MS"/>
                <a:cs typeface="Trebuchet MS"/>
              </a:rPr>
              <a:t>свое</a:t>
            </a:r>
            <a:r>
              <a:rPr sz="22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правление.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Знаем</a:t>
            </a:r>
            <a:r>
              <a:rPr sz="22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только,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sz="22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60" dirty="0">
                <a:solidFill>
                  <a:srgbClr val="FFFFFF"/>
                </a:solidFill>
                <a:latin typeface="Trebuchet MS"/>
                <a:cs typeface="Trebuchet MS"/>
              </a:rPr>
              <a:t>он,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50" dirty="0">
                <a:solidFill>
                  <a:srgbClr val="FFFFFF"/>
                </a:solidFill>
                <a:latin typeface="Trebuchet MS"/>
                <a:cs typeface="Trebuchet MS"/>
              </a:rPr>
              <a:t>желая</a:t>
            </a:r>
            <a:r>
              <a:rPr sz="22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доставить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народу </a:t>
            </a:r>
            <a:r>
              <a:rPr sz="2200" i="1" spc="-6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20" dirty="0">
                <a:solidFill>
                  <a:srgbClr val="FFFFFF"/>
                </a:solidFill>
                <a:latin typeface="Trebuchet MS"/>
                <a:cs typeface="Trebuchet MS"/>
              </a:rPr>
              <a:t>все возможные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удобности, 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сделал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на Днепре 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мост;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часто 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ездил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2200" i="1" spc="15" dirty="0">
                <a:solidFill>
                  <a:srgbClr val="FFFFFF"/>
                </a:solidFill>
                <a:latin typeface="Trebuchet MS"/>
                <a:cs typeface="Trebuchet MS"/>
              </a:rPr>
              <a:t>Ростовскую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2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Суздальскую </a:t>
            </a:r>
            <a:r>
              <a:rPr sz="2200" i="1" spc="-85" dirty="0">
                <a:solidFill>
                  <a:srgbClr val="FFFFFF"/>
                </a:solidFill>
                <a:latin typeface="Trebuchet MS"/>
                <a:cs typeface="Trebuchet MS"/>
              </a:rPr>
              <a:t>землю,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наследственную </a:t>
            </a:r>
            <a:r>
              <a:rPr sz="2200" i="1" spc="-40" dirty="0">
                <a:solidFill>
                  <a:srgbClr val="FFFFFF"/>
                </a:solidFill>
                <a:latin typeface="Trebuchet MS"/>
                <a:cs typeface="Trebuchet MS"/>
              </a:rPr>
              <a:t>область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Всеволодова </a:t>
            </a:r>
            <a:r>
              <a:rPr sz="2200" i="1" spc="-105" dirty="0">
                <a:solidFill>
                  <a:srgbClr val="FFFFFF"/>
                </a:solidFill>
                <a:latin typeface="Trebuchet MS"/>
                <a:cs typeface="Trebuchet MS"/>
              </a:rPr>
              <a:t>дому, </a:t>
            </a:r>
            <a:r>
              <a:rPr sz="2200" i="1" spc="-85" dirty="0">
                <a:solidFill>
                  <a:srgbClr val="FFFFFF"/>
                </a:solidFill>
                <a:latin typeface="Trebuchet MS"/>
                <a:cs typeface="Trebuchet MS"/>
              </a:rPr>
              <a:t>для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хозяйствен‐ </a:t>
            </a:r>
            <a:r>
              <a:rPr sz="2200" i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55" dirty="0">
                <a:solidFill>
                  <a:srgbClr val="FFFFFF"/>
                </a:solidFill>
                <a:latin typeface="Trebuchet MS"/>
                <a:cs typeface="Trebuchet MS"/>
              </a:rPr>
              <a:t>ных </a:t>
            </a:r>
            <a:r>
              <a:rPr sz="2200" i="1" spc="20" dirty="0">
                <a:solidFill>
                  <a:srgbClr val="FFFFFF"/>
                </a:solidFill>
                <a:latin typeface="Trebuchet MS"/>
                <a:cs typeface="Trebuchet MS"/>
              </a:rPr>
              <a:t>распоряжений; </a:t>
            </a:r>
            <a:r>
              <a:rPr sz="2200" i="1" spc="-60" dirty="0">
                <a:solidFill>
                  <a:srgbClr val="FFFFFF"/>
                </a:solidFill>
                <a:latin typeface="Trebuchet MS"/>
                <a:cs typeface="Trebuchet MS"/>
              </a:rPr>
              <a:t>выбрал 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прекрасное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место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берегу </a:t>
            </a:r>
            <a:r>
              <a:rPr sz="2200" i="1" spc="-110" dirty="0">
                <a:solidFill>
                  <a:srgbClr val="FFFFFF"/>
                </a:solidFill>
                <a:latin typeface="Trebuchet MS"/>
                <a:cs typeface="Trebuchet MS"/>
              </a:rPr>
              <a:t>Клязьмы,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основал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город,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назвал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25" dirty="0">
                <a:solidFill>
                  <a:srgbClr val="FFFFFF"/>
                </a:solidFill>
                <a:latin typeface="Trebuchet MS"/>
                <a:cs typeface="Trebuchet MS"/>
              </a:rPr>
              <a:t>его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60" dirty="0">
                <a:solidFill>
                  <a:srgbClr val="FFFFFF"/>
                </a:solidFill>
                <a:latin typeface="Trebuchet MS"/>
                <a:cs typeface="Trebuchet MS"/>
              </a:rPr>
              <a:t>Владимиром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Залесским,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40" dirty="0">
                <a:solidFill>
                  <a:srgbClr val="FFFFFF"/>
                </a:solidFill>
                <a:latin typeface="Trebuchet MS"/>
                <a:cs typeface="Trebuchet MS"/>
              </a:rPr>
              <a:t>окружил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валом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построил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100" dirty="0">
                <a:solidFill>
                  <a:srgbClr val="FFFFFF"/>
                </a:solidFill>
                <a:latin typeface="Trebuchet MS"/>
                <a:cs typeface="Trebuchet MS"/>
              </a:rPr>
              <a:t>там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35" dirty="0">
                <a:solidFill>
                  <a:srgbClr val="FFFFFF"/>
                </a:solidFill>
                <a:latin typeface="Trebuchet MS"/>
                <a:cs typeface="Trebuchet MS"/>
              </a:rPr>
              <a:t>церковь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55" dirty="0">
                <a:solidFill>
                  <a:srgbClr val="FFFFFF"/>
                </a:solidFill>
                <a:latin typeface="Trebuchet MS"/>
                <a:cs typeface="Trebuchet MS"/>
              </a:rPr>
              <a:t>св.</a:t>
            </a:r>
            <a:endParaRPr sz="2200" dirty="0">
              <a:latin typeface="Trebuchet MS"/>
              <a:cs typeface="Trebuchet MS"/>
            </a:endParaRPr>
          </a:p>
          <a:p>
            <a:pPr marL="4358640" marR="5080" indent="5780405" algn="r">
              <a:lnSpc>
                <a:spcPct val="116500"/>
              </a:lnSpc>
            </a:pPr>
            <a:r>
              <a:rPr sz="2200" i="1" spc="14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200" i="1" spc="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200" i="1" spc="8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200" i="1" spc="110" dirty="0">
                <a:solidFill>
                  <a:srgbClr val="FFFFFF"/>
                </a:solidFill>
                <a:latin typeface="Trebuchet MS"/>
                <a:cs typeface="Trebuchet MS"/>
              </a:rPr>
              <a:t>» </a:t>
            </a:r>
            <a:r>
              <a:rPr sz="2200" i="1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Ка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200" i="1" spc="-23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200" i="1" spc="20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200" i="1" spc="-2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2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200" i="1" spc="-2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8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200" i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200" i="1" spc="-5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35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200" i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200" i="1" spc="8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200" i="1" spc="-1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200" i="1" spc="-75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200" i="1" spc="8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200" i="1" spc="-4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200" i="1" spc="-3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200" i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200" i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200" i="1" spc="85" dirty="0">
                <a:solidFill>
                  <a:srgbClr val="FFFFFF"/>
                </a:solidFill>
                <a:latin typeface="Trebuchet MS"/>
                <a:cs typeface="Trebuchet MS"/>
              </a:rPr>
              <a:t>сс</a:t>
            </a:r>
            <a:r>
              <a:rPr sz="2200" i="1" spc="-25" dirty="0">
                <a:solidFill>
                  <a:srgbClr val="FFFFFF"/>
                </a:solidFill>
                <a:latin typeface="Trebuchet MS"/>
                <a:cs typeface="Trebuchet MS"/>
              </a:rPr>
              <a:t>ий</a:t>
            </a:r>
            <a:r>
              <a:rPr sz="2200" i="1" spc="8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200" i="1" spc="-6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200" i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200" i="1" spc="35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200" i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200" i="1" spc="-2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Trebuchet MS"/>
              <a:cs typeface="Trebuchet MS"/>
            </a:endParaRPr>
          </a:p>
          <a:p>
            <a:pPr marL="12700" marR="518795">
              <a:lnSpc>
                <a:spcPct val="116300"/>
              </a:lnSpc>
            </a:pPr>
            <a:r>
              <a:rPr sz="31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1.Чем</a:t>
            </a:r>
            <a:r>
              <a:rPr sz="31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же</a:t>
            </a:r>
            <a:r>
              <a:rPr sz="31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примечательна</a:t>
            </a:r>
            <a:r>
              <a:rPr sz="31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личность</a:t>
            </a:r>
            <a:r>
              <a:rPr sz="31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Владимира</a:t>
            </a:r>
            <a:r>
              <a:rPr sz="31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Мономаха? </a:t>
            </a:r>
            <a:r>
              <a:rPr sz="3100" spc="-8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2.Соотнеси</a:t>
            </a:r>
            <a:r>
              <a:rPr sz="3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черты</a:t>
            </a:r>
            <a:r>
              <a:rPr sz="3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характера</a:t>
            </a:r>
            <a:r>
              <a:rPr sz="3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0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героя</a:t>
            </a:r>
            <a:r>
              <a:rPr sz="3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с </a:t>
            </a:r>
            <a:r>
              <a:rPr sz="31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3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поступками.</a:t>
            </a:r>
            <a:endParaRPr sz="3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499" y="11"/>
            <a:ext cx="13144500" cy="10287000"/>
          </a:xfrm>
          <a:custGeom>
            <a:avLst/>
            <a:gdLst/>
            <a:ahLst/>
            <a:cxnLst/>
            <a:rect l="l" t="t" r="r" b="b"/>
            <a:pathLst>
              <a:path w="13144500" h="10287000">
                <a:moveTo>
                  <a:pt x="0" y="10286999"/>
                </a:moveTo>
                <a:lnTo>
                  <a:pt x="13144498" y="10286999"/>
                </a:lnTo>
                <a:lnTo>
                  <a:pt x="131444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5143499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27121" y="2146796"/>
            <a:ext cx="5180965" cy="572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spc="-85" dirty="0">
                <a:solidFill>
                  <a:srgbClr val="FFFFFF"/>
                </a:solidFill>
              </a:rPr>
              <a:t>Пятый</a:t>
            </a:r>
            <a:r>
              <a:rPr sz="3550" spc="-5" dirty="0">
                <a:solidFill>
                  <a:srgbClr val="FFFFFF"/>
                </a:solidFill>
              </a:rPr>
              <a:t> </a:t>
            </a:r>
            <a:r>
              <a:rPr sz="3550" spc="10" dirty="0">
                <a:solidFill>
                  <a:srgbClr val="FFFFFF"/>
                </a:solidFill>
              </a:rPr>
              <a:t>уровень</a:t>
            </a:r>
            <a:r>
              <a:rPr sz="3550" dirty="0">
                <a:solidFill>
                  <a:srgbClr val="FFFFFF"/>
                </a:solidFill>
              </a:rPr>
              <a:t> </a:t>
            </a:r>
            <a:r>
              <a:rPr sz="3550" spc="855" dirty="0">
                <a:solidFill>
                  <a:srgbClr val="FFFFFF"/>
                </a:solidFill>
              </a:rPr>
              <a:t>–</a:t>
            </a:r>
            <a:r>
              <a:rPr sz="3550" dirty="0">
                <a:solidFill>
                  <a:srgbClr val="FFFFFF"/>
                </a:solidFill>
              </a:rPr>
              <a:t> </a:t>
            </a:r>
            <a:r>
              <a:rPr sz="3550" spc="-15" dirty="0">
                <a:solidFill>
                  <a:srgbClr val="FFFFFF"/>
                </a:solidFill>
              </a:rPr>
              <a:t>синтез.</a:t>
            </a:r>
            <a:endParaRPr sz="3550" dirty="0"/>
          </a:p>
        </p:txBody>
      </p:sp>
      <p:sp>
        <p:nvSpPr>
          <p:cNvPr id="5" name="object 5"/>
          <p:cNvSpPr txBox="1"/>
          <p:nvPr/>
        </p:nvSpPr>
        <p:spPr>
          <a:xfrm>
            <a:off x="6081555" y="3196888"/>
            <a:ext cx="11051540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buSzPct val="96428"/>
              <a:buAutoNum type="arabicPeriod"/>
              <a:tabLst>
                <a:tab pos="329565" algn="l"/>
              </a:tabLst>
            </a:pP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Изучив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«Поучения»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Владимира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Мономаха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своим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детям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составь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«Поучение»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современным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детям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(одноклассникам).</a:t>
            </a:r>
            <a:endParaRPr sz="2800" dirty="0">
              <a:latin typeface="Microsoft Sans Serif"/>
              <a:cs typeface="Microsoft Sans Serif"/>
            </a:endParaRPr>
          </a:p>
          <a:p>
            <a:pPr marL="410845" indent="-398780">
              <a:lnSpc>
                <a:spcPct val="100000"/>
              </a:lnSpc>
              <a:spcBef>
                <a:spcPts val="540"/>
              </a:spcBef>
              <a:buSzPct val="96428"/>
              <a:buAutoNum type="arabicPeriod"/>
              <a:tabLst>
                <a:tab pos="411480" algn="l"/>
              </a:tabLst>
            </a:pP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Проведи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интервью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с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Владимиром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Мономахом.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1772285">
              <a:lnSpc>
                <a:spcPct val="116100"/>
              </a:lnSpc>
              <a:buSzPct val="96428"/>
              <a:buAutoNum type="arabicPeriod"/>
              <a:tabLst>
                <a:tab pos="411480" algn="l"/>
              </a:tabLst>
            </a:pP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Сочинение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тему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"Моё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Владимире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Мономахе"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чтения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«Поучения»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499" y="11"/>
            <a:ext cx="13144500" cy="10287000"/>
          </a:xfrm>
          <a:custGeom>
            <a:avLst/>
            <a:gdLst/>
            <a:ahLst/>
            <a:cxnLst/>
            <a:rect l="l" t="t" r="r" b="b"/>
            <a:pathLst>
              <a:path w="13144500" h="10287000">
                <a:moveTo>
                  <a:pt x="0" y="10286999"/>
                </a:moveTo>
                <a:lnTo>
                  <a:pt x="13144498" y="10286999"/>
                </a:lnTo>
                <a:lnTo>
                  <a:pt x="131444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5143499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04338" y="2146796"/>
            <a:ext cx="6628130" cy="572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spc="35" dirty="0">
                <a:solidFill>
                  <a:srgbClr val="FFFFFF"/>
                </a:solidFill>
              </a:rPr>
              <a:t>Шестой</a:t>
            </a:r>
            <a:r>
              <a:rPr sz="3550" spc="10" dirty="0">
                <a:solidFill>
                  <a:srgbClr val="FFFFFF"/>
                </a:solidFill>
              </a:rPr>
              <a:t> уровень</a:t>
            </a:r>
            <a:r>
              <a:rPr sz="3550" spc="15" dirty="0">
                <a:solidFill>
                  <a:srgbClr val="FFFFFF"/>
                </a:solidFill>
              </a:rPr>
              <a:t> </a:t>
            </a:r>
            <a:r>
              <a:rPr sz="3550" spc="855" dirty="0">
                <a:solidFill>
                  <a:srgbClr val="FFFFFF"/>
                </a:solidFill>
              </a:rPr>
              <a:t>–</a:t>
            </a:r>
            <a:r>
              <a:rPr sz="3550" spc="10" dirty="0">
                <a:solidFill>
                  <a:srgbClr val="FFFFFF"/>
                </a:solidFill>
              </a:rPr>
              <a:t> </a:t>
            </a:r>
            <a:r>
              <a:rPr sz="3550" spc="20" dirty="0">
                <a:solidFill>
                  <a:srgbClr val="FFFFFF"/>
                </a:solidFill>
              </a:rPr>
              <a:t>оценивание.</a:t>
            </a:r>
            <a:endParaRPr sz="3550" dirty="0"/>
          </a:p>
        </p:txBody>
      </p:sp>
      <p:sp>
        <p:nvSpPr>
          <p:cNvPr id="5" name="object 5"/>
          <p:cNvSpPr txBox="1"/>
          <p:nvPr/>
        </p:nvSpPr>
        <p:spPr>
          <a:xfrm>
            <a:off x="6081555" y="3196888"/>
            <a:ext cx="10951210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buSzPct val="96428"/>
              <a:buAutoNum type="arabicPeriod"/>
              <a:tabLst>
                <a:tab pos="329565" algn="l"/>
              </a:tabLst>
            </a:pP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Каким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человеком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предстал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вами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великий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князь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Владимир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Мономах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чтения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«Поучения»?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1017905">
              <a:lnSpc>
                <a:spcPct val="116100"/>
              </a:lnSpc>
              <a:buSzPct val="96428"/>
              <a:buAutoNum type="arabicPeriod"/>
              <a:tabLst>
                <a:tab pos="316230" algn="l"/>
              </a:tabLst>
            </a:pPr>
            <a:r>
              <a:rPr sz="2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чем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сильные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стороны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правления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Владимира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Мономаха?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3.Предположи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какими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трудностями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придётся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столкнуться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следующим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поколениям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Владимира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Мономаха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7505700" cy="10288905"/>
            <a:chOff x="0" y="11"/>
            <a:chExt cx="7505700" cy="1028890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7505700" cy="7200900"/>
            </a:xfrm>
            <a:custGeom>
              <a:avLst/>
              <a:gdLst/>
              <a:ahLst/>
              <a:cxnLst/>
              <a:rect l="l" t="t" r="r" b="b"/>
              <a:pathLst>
                <a:path w="7505700" h="7200900">
                  <a:moveTo>
                    <a:pt x="7505699" y="7200899"/>
                  </a:moveTo>
                  <a:lnTo>
                    <a:pt x="0" y="7200899"/>
                  </a:lnTo>
                  <a:lnTo>
                    <a:pt x="0" y="0"/>
                  </a:lnTo>
                  <a:lnTo>
                    <a:pt x="7505699" y="0"/>
                  </a:lnTo>
                  <a:lnTo>
                    <a:pt x="7505699" y="7200899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202364"/>
              <a:ext cx="7505700" cy="3086100"/>
            </a:xfrm>
            <a:custGeom>
              <a:avLst/>
              <a:gdLst/>
              <a:ahLst/>
              <a:cxnLst/>
              <a:rect l="l" t="t" r="r" b="b"/>
              <a:pathLst>
                <a:path w="7505700" h="3086100">
                  <a:moveTo>
                    <a:pt x="7505699" y="3086099"/>
                  </a:moveTo>
                  <a:lnTo>
                    <a:pt x="0" y="3086099"/>
                  </a:lnTo>
                  <a:lnTo>
                    <a:pt x="0" y="0"/>
                  </a:lnTo>
                  <a:lnTo>
                    <a:pt x="7505699" y="0"/>
                  </a:lnTo>
                  <a:lnTo>
                    <a:pt x="7505699" y="308609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202364"/>
              <a:ext cx="3086100" cy="3086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3086099" y="3086099"/>
                  </a:moveTo>
                  <a:lnTo>
                    <a:pt x="0" y="3086099"/>
                  </a:lnTo>
                  <a:lnTo>
                    <a:pt x="368" y="3037964"/>
                  </a:lnTo>
                  <a:lnTo>
                    <a:pt x="1468" y="2990006"/>
                  </a:lnTo>
                  <a:lnTo>
                    <a:pt x="3296" y="2942231"/>
                  </a:lnTo>
                  <a:lnTo>
                    <a:pt x="5845" y="2894643"/>
                  </a:lnTo>
                  <a:lnTo>
                    <a:pt x="9111" y="2847249"/>
                  </a:lnTo>
                  <a:lnTo>
                    <a:pt x="13088" y="2800053"/>
                  </a:lnTo>
                  <a:lnTo>
                    <a:pt x="17771" y="2753060"/>
                  </a:lnTo>
                  <a:lnTo>
                    <a:pt x="23154" y="2706277"/>
                  </a:lnTo>
                  <a:lnTo>
                    <a:pt x="29232" y="2659708"/>
                  </a:lnTo>
                  <a:lnTo>
                    <a:pt x="36000" y="2613359"/>
                  </a:lnTo>
                  <a:lnTo>
                    <a:pt x="43453" y="2567236"/>
                  </a:lnTo>
                  <a:lnTo>
                    <a:pt x="51585" y="2521342"/>
                  </a:lnTo>
                  <a:lnTo>
                    <a:pt x="60390" y="2475685"/>
                  </a:lnTo>
                  <a:lnTo>
                    <a:pt x="69864" y="2430268"/>
                  </a:lnTo>
                  <a:lnTo>
                    <a:pt x="80001" y="2385099"/>
                  </a:lnTo>
                  <a:lnTo>
                    <a:pt x="90796" y="2340181"/>
                  </a:lnTo>
                  <a:lnTo>
                    <a:pt x="102244" y="2295520"/>
                  </a:lnTo>
                  <a:lnTo>
                    <a:pt x="114338" y="2251122"/>
                  </a:lnTo>
                  <a:lnTo>
                    <a:pt x="127074" y="2206992"/>
                  </a:lnTo>
                  <a:lnTo>
                    <a:pt x="140447" y="2163135"/>
                  </a:lnTo>
                  <a:lnTo>
                    <a:pt x="154451" y="2119556"/>
                  </a:lnTo>
                  <a:lnTo>
                    <a:pt x="169080" y="2076262"/>
                  </a:lnTo>
                  <a:lnTo>
                    <a:pt x="184330" y="2033256"/>
                  </a:lnTo>
                  <a:lnTo>
                    <a:pt x="200195" y="1990546"/>
                  </a:lnTo>
                  <a:lnTo>
                    <a:pt x="216670" y="1948135"/>
                  </a:lnTo>
                  <a:lnTo>
                    <a:pt x="233750" y="1906030"/>
                  </a:lnTo>
                  <a:lnTo>
                    <a:pt x="251428" y="1864235"/>
                  </a:lnTo>
                  <a:lnTo>
                    <a:pt x="269700" y="1822756"/>
                  </a:lnTo>
                  <a:lnTo>
                    <a:pt x="288561" y="1781599"/>
                  </a:lnTo>
                  <a:lnTo>
                    <a:pt x="308005" y="1740768"/>
                  </a:lnTo>
                  <a:lnTo>
                    <a:pt x="328026" y="1700269"/>
                  </a:lnTo>
                  <a:lnTo>
                    <a:pt x="348620" y="1660108"/>
                  </a:lnTo>
                  <a:lnTo>
                    <a:pt x="369782" y="1620289"/>
                  </a:lnTo>
                  <a:lnTo>
                    <a:pt x="391504" y="1580819"/>
                  </a:lnTo>
                  <a:lnTo>
                    <a:pt x="413784" y="1541701"/>
                  </a:lnTo>
                  <a:lnTo>
                    <a:pt x="436614" y="1502943"/>
                  </a:lnTo>
                  <a:lnTo>
                    <a:pt x="459990" y="1464548"/>
                  </a:lnTo>
                  <a:lnTo>
                    <a:pt x="483907" y="1426523"/>
                  </a:lnTo>
                  <a:lnTo>
                    <a:pt x="508359" y="1388873"/>
                  </a:lnTo>
                  <a:lnTo>
                    <a:pt x="533340" y="1351603"/>
                  </a:lnTo>
                  <a:lnTo>
                    <a:pt x="558846" y="1314719"/>
                  </a:lnTo>
                  <a:lnTo>
                    <a:pt x="584871" y="1278225"/>
                  </a:lnTo>
                  <a:lnTo>
                    <a:pt x="611410" y="1242127"/>
                  </a:lnTo>
                  <a:lnTo>
                    <a:pt x="638457" y="1206431"/>
                  </a:lnTo>
                  <a:lnTo>
                    <a:pt x="666007" y="1171141"/>
                  </a:lnTo>
                  <a:lnTo>
                    <a:pt x="694055" y="1136264"/>
                  </a:lnTo>
                  <a:lnTo>
                    <a:pt x="722596" y="1101804"/>
                  </a:lnTo>
                  <a:lnTo>
                    <a:pt x="751623" y="1067768"/>
                  </a:lnTo>
                  <a:lnTo>
                    <a:pt x="781133" y="1034159"/>
                  </a:lnTo>
                  <a:lnTo>
                    <a:pt x="811118" y="1000984"/>
                  </a:lnTo>
                  <a:lnTo>
                    <a:pt x="841575" y="968248"/>
                  </a:lnTo>
                  <a:lnTo>
                    <a:pt x="872498" y="935956"/>
                  </a:lnTo>
                  <a:lnTo>
                    <a:pt x="903881" y="904113"/>
                  </a:lnTo>
                  <a:lnTo>
                    <a:pt x="935719" y="872726"/>
                  </a:lnTo>
                  <a:lnTo>
                    <a:pt x="968007" y="841799"/>
                  </a:lnTo>
                  <a:lnTo>
                    <a:pt x="1000739" y="811337"/>
                  </a:lnTo>
                  <a:lnTo>
                    <a:pt x="1033910" y="781346"/>
                  </a:lnTo>
                  <a:lnTo>
                    <a:pt x="1067516" y="751832"/>
                  </a:lnTo>
                  <a:lnTo>
                    <a:pt x="1101549" y="722799"/>
                  </a:lnTo>
                  <a:lnTo>
                    <a:pt x="1136006" y="694254"/>
                  </a:lnTo>
                  <a:lnTo>
                    <a:pt x="1170880" y="666200"/>
                  </a:lnTo>
                  <a:lnTo>
                    <a:pt x="1206167" y="638644"/>
                  </a:lnTo>
                  <a:lnTo>
                    <a:pt x="1241861" y="611592"/>
                  </a:lnTo>
                  <a:lnTo>
                    <a:pt x="1277956" y="585047"/>
                  </a:lnTo>
                  <a:lnTo>
                    <a:pt x="1314448" y="559017"/>
                  </a:lnTo>
                  <a:lnTo>
                    <a:pt x="1351331" y="533505"/>
                  </a:lnTo>
                  <a:lnTo>
                    <a:pt x="1388600" y="508518"/>
                  </a:lnTo>
                  <a:lnTo>
                    <a:pt x="1426249" y="484060"/>
                  </a:lnTo>
                  <a:lnTo>
                    <a:pt x="1464273" y="460138"/>
                  </a:lnTo>
                  <a:lnTo>
                    <a:pt x="1502667" y="436756"/>
                  </a:lnTo>
                  <a:lnTo>
                    <a:pt x="1541426" y="413920"/>
                  </a:lnTo>
                  <a:lnTo>
                    <a:pt x="1580543" y="391634"/>
                  </a:lnTo>
                  <a:lnTo>
                    <a:pt x="1620015" y="369906"/>
                  </a:lnTo>
                  <a:lnTo>
                    <a:pt x="1659834" y="348739"/>
                  </a:lnTo>
                  <a:lnTo>
                    <a:pt x="1699997" y="328139"/>
                  </a:lnTo>
                  <a:lnTo>
                    <a:pt x="1740497" y="308112"/>
                  </a:lnTo>
                  <a:lnTo>
                    <a:pt x="1781330" y="288662"/>
                  </a:lnTo>
                  <a:lnTo>
                    <a:pt x="1822490" y="269796"/>
                  </a:lnTo>
                  <a:lnTo>
                    <a:pt x="1863972" y="251518"/>
                  </a:lnTo>
                  <a:lnTo>
                    <a:pt x="1905770" y="233834"/>
                  </a:lnTo>
                  <a:lnTo>
                    <a:pt x="1947879" y="216749"/>
                  </a:lnTo>
                  <a:lnTo>
                    <a:pt x="1990294" y="200269"/>
                  </a:lnTo>
                  <a:lnTo>
                    <a:pt x="2033009" y="184399"/>
                  </a:lnTo>
                  <a:lnTo>
                    <a:pt x="2076019" y="169144"/>
                  </a:lnTo>
                  <a:lnTo>
                    <a:pt x="2119319" y="154509"/>
                  </a:lnTo>
                  <a:lnTo>
                    <a:pt x="2162904" y="140501"/>
                  </a:lnTo>
                  <a:lnTo>
                    <a:pt x="2206767" y="127123"/>
                  </a:lnTo>
                  <a:lnTo>
                    <a:pt x="2250904" y="114383"/>
                  </a:lnTo>
                  <a:lnTo>
                    <a:pt x="2295310" y="102284"/>
                  </a:lnTo>
                  <a:lnTo>
                    <a:pt x="2339978" y="90832"/>
                  </a:lnTo>
                  <a:lnTo>
                    <a:pt x="2384905" y="80033"/>
                  </a:lnTo>
                  <a:lnTo>
                    <a:pt x="2430083" y="69892"/>
                  </a:lnTo>
                  <a:lnTo>
                    <a:pt x="2475509" y="60415"/>
                  </a:lnTo>
                  <a:lnTo>
                    <a:pt x="2521177" y="51606"/>
                  </a:lnTo>
                  <a:lnTo>
                    <a:pt x="2567081" y="43471"/>
                  </a:lnTo>
                  <a:lnTo>
                    <a:pt x="2613215" y="36015"/>
                  </a:lnTo>
                  <a:lnTo>
                    <a:pt x="2659576" y="29244"/>
                  </a:lnTo>
                  <a:lnTo>
                    <a:pt x="2706157" y="23164"/>
                  </a:lnTo>
                  <a:lnTo>
                    <a:pt x="2752953" y="17778"/>
                  </a:lnTo>
                  <a:lnTo>
                    <a:pt x="2799959" y="13093"/>
                  </a:lnTo>
                  <a:lnTo>
                    <a:pt x="2847169" y="9115"/>
                  </a:lnTo>
                  <a:lnTo>
                    <a:pt x="2894578" y="5848"/>
                  </a:lnTo>
                  <a:lnTo>
                    <a:pt x="2942181" y="3297"/>
                  </a:lnTo>
                  <a:lnTo>
                    <a:pt x="2989973" y="1469"/>
                  </a:lnTo>
                  <a:lnTo>
                    <a:pt x="3037947" y="368"/>
                  </a:lnTo>
                  <a:lnTo>
                    <a:pt x="3086099" y="0"/>
                  </a:lnTo>
                  <a:lnTo>
                    <a:pt x="3086099" y="3086099"/>
                  </a:lnTo>
                  <a:close/>
                </a:path>
              </a:pathLst>
            </a:custGeom>
            <a:solidFill>
              <a:srgbClr val="D59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2150" y="7202364"/>
              <a:ext cx="3086100" cy="3086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6"/>
                  </a:lnTo>
                  <a:lnTo>
                    <a:pt x="1399983" y="3079555"/>
                  </a:lnTo>
                  <a:lnTo>
                    <a:pt x="1353083" y="3074522"/>
                  </a:lnTo>
                  <a:lnTo>
                    <a:pt x="1306613" y="3068098"/>
                  </a:lnTo>
                  <a:lnTo>
                    <a:pt x="1260594" y="3060306"/>
                  </a:lnTo>
                  <a:lnTo>
                    <a:pt x="1215048" y="3051166"/>
                  </a:lnTo>
                  <a:lnTo>
                    <a:pt x="1169996" y="3040700"/>
                  </a:lnTo>
                  <a:lnTo>
                    <a:pt x="1125459" y="3028928"/>
                  </a:lnTo>
                  <a:lnTo>
                    <a:pt x="1081460" y="3015874"/>
                  </a:lnTo>
                  <a:lnTo>
                    <a:pt x="1038018" y="3001557"/>
                  </a:lnTo>
                  <a:lnTo>
                    <a:pt x="995155" y="2985999"/>
                  </a:lnTo>
                  <a:lnTo>
                    <a:pt x="952894" y="2969221"/>
                  </a:lnTo>
                  <a:lnTo>
                    <a:pt x="911254" y="2951245"/>
                  </a:lnTo>
                  <a:lnTo>
                    <a:pt x="870258" y="2932093"/>
                  </a:lnTo>
                  <a:lnTo>
                    <a:pt x="829926" y="2911785"/>
                  </a:lnTo>
                  <a:lnTo>
                    <a:pt x="790281" y="2890342"/>
                  </a:lnTo>
                  <a:lnTo>
                    <a:pt x="751343" y="2867787"/>
                  </a:lnTo>
                  <a:lnTo>
                    <a:pt x="713134" y="2844140"/>
                  </a:lnTo>
                  <a:lnTo>
                    <a:pt x="675675" y="2819423"/>
                  </a:lnTo>
                  <a:lnTo>
                    <a:pt x="638987" y="2793657"/>
                  </a:lnTo>
                  <a:lnTo>
                    <a:pt x="603092" y="2766864"/>
                  </a:lnTo>
                  <a:lnTo>
                    <a:pt x="568012" y="2739064"/>
                  </a:lnTo>
                  <a:lnTo>
                    <a:pt x="533766" y="2710280"/>
                  </a:lnTo>
                  <a:lnTo>
                    <a:pt x="500378" y="2680532"/>
                  </a:lnTo>
                  <a:lnTo>
                    <a:pt x="467868" y="2649842"/>
                  </a:lnTo>
                  <a:lnTo>
                    <a:pt x="436257" y="2618231"/>
                  </a:lnTo>
                  <a:lnTo>
                    <a:pt x="405567" y="2585721"/>
                  </a:lnTo>
                  <a:lnTo>
                    <a:pt x="375819" y="2552332"/>
                  </a:lnTo>
                  <a:lnTo>
                    <a:pt x="347034" y="2518087"/>
                  </a:lnTo>
                  <a:lnTo>
                    <a:pt x="319235" y="2483006"/>
                  </a:lnTo>
                  <a:lnTo>
                    <a:pt x="292441" y="2447111"/>
                  </a:lnTo>
                  <a:lnTo>
                    <a:pt x="266676" y="2410424"/>
                  </a:lnTo>
                  <a:lnTo>
                    <a:pt x="241959" y="2372965"/>
                  </a:lnTo>
                  <a:lnTo>
                    <a:pt x="218312" y="2334756"/>
                  </a:lnTo>
                  <a:lnTo>
                    <a:pt x="195757" y="2295818"/>
                  </a:lnTo>
                  <a:lnTo>
                    <a:pt x="174314" y="2256172"/>
                  </a:lnTo>
                  <a:lnTo>
                    <a:pt x="154006" y="2215841"/>
                  </a:lnTo>
                  <a:lnTo>
                    <a:pt x="134853" y="2174845"/>
                  </a:lnTo>
                  <a:lnTo>
                    <a:pt x="116878" y="2133205"/>
                  </a:lnTo>
                  <a:lnTo>
                    <a:pt x="100100" y="2090943"/>
                  </a:lnTo>
                  <a:lnTo>
                    <a:pt x="84542" y="2048081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3"/>
                  </a:lnTo>
                  <a:lnTo>
                    <a:pt x="34933" y="1871051"/>
                  </a:lnTo>
                  <a:lnTo>
                    <a:pt x="25793" y="1825505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4" y="1686116"/>
                  </a:lnTo>
                  <a:lnTo>
                    <a:pt x="2922" y="1638807"/>
                  </a:lnTo>
                  <a:lnTo>
                    <a:pt x="734" y="1591111"/>
                  </a:lnTo>
                  <a:lnTo>
                    <a:pt x="0" y="1543049"/>
                  </a:lnTo>
                  <a:lnTo>
                    <a:pt x="734" y="1494987"/>
                  </a:lnTo>
                  <a:lnTo>
                    <a:pt x="2922" y="1447291"/>
                  </a:lnTo>
                  <a:lnTo>
                    <a:pt x="6544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3" y="1260594"/>
                  </a:lnTo>
                  <a:lnTo>
                    <a:pt x="34933" y="1215048"/>
                  </a:lnTo>
                  <a:lnTo>
                    <a:pt x="45399" y="1169996"/>
                  </a:lnTo>
                  <a:lnTo>
                    <a:pt x="57170" y="1125459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5"/>
                  </a:lnTo>
                  <a:lnTo>
                    <a:pt x="116878" y="952894"/>
                  </a:lnTo>
                  <a:lnTo>
                    <a:pt x="134853" y="911254"/>
                  </a:lnTo>
                  <a:lnTo>
                    <a:pt x="154006" y="870258"/>
                  </a:lnTo>
                  <a:lnTo>
                    <a:pt x="174314" y="829926"/>
                  </a:lnTo>
                  <a:lnTo>
                    <a:pt x="195757" y="790281"/>
                  </a:lnTo>
                  <a:lnTo>
                    <a:pt x="218312" y="751343"/>
                  </a:lnTo>
                  <a:lnTo>
                    <a:pt x="241959" y="713134"/>
                  </a:lnTo>
                  <a:lnTo>
                    <a:pt x="266676" y="675675"/>
                  </a:lnTo>
                  <a:lnTo>
                    <a:pt x="292441" y="638987"/>
                  </a:lnTo>
                  <a:lnTo>
                    <a:pt x="319235" y="603092"/>
                  </a:lnTo>
                  <a:lnTo>
                    <a:pt x="347034" y="568012"/>
                  </a:lnTo>
                  <a:lnTo>
                    <a:pt x="375819" y="533766"/>
                  </a:lnTo>
                  <a:lnTo>
                    <a:pt x="405567" y="500378"/>
                  </a:lnTo>
                  <a:lnTo>
                    <a:pt x="436257" y="467868"/>
                  </a:lnTo>
                  <a:lnTo>
                    <a:pt x="467868" y="436257"/>
                  </a:lnTo>
                  <a:lnTo>
                    <a:pt x="500378" y="405567"/>
                  </a:lnTo>
                  <a:lnTo>
                    <a:pt x="533766" y="375819"/>
                  </a:lnTo>
                  <a:lnTo>
                    <a:pt x="568012" y="347034"/>
                  </a:lnTo>
                  <a:lnTo>
                    <a:pt x="603092" y="319235"/>
                  </a:lnTo>
                  <a:lnTo>
                    <a:pt x="638987" y="292441"/>
                  </a:lnTo>
                  <a:lnTo>
                    <a:pt x="675675" y="266676"/>
                  </a:lnTo>
                  <a:lnTo>
                    <a:pt x="713134" y="241959"/>
                  </a:lnTo>
                  <a:lnTo>
                    <a:pt x="751343" y="218312"/>
                  </a:lnTo>
                  <a:lnTo>
                    <a:pt x="790281" y="195757"/>
                  </a:lnTo>
                  <a:lnTo>
                    <a:pt x="829926" y="174314"/>
                  </a:lnTo>
                  <a:lnTo>
                    <a:pt x="870258" y="154006"/>
                  </a:lnTo>
                  <a:lnTo>
                    <a:pt x="911254" y="134853"/>
                  </a:lnTo>
                  <a:lnTo>
                    <a:pt x="952894" y="116878"/>
                  </a:lnTo>
                  <a:lnTo>
                    <a:pt x="995155" y="100100"/>
                  </a:lnTo>
                  <a:lnTo>
                    <a:pt x="1038018" y="84542"/>
                  </a:lnTo>
                  <a:lnTo>
                    <a:pt x="1081460" y="70225"/>
                  </a:lnTo>
                  <a:lnTo>
                    <a:pt x="1125459" y="57170"/>
                  </a:lnTo>
                  <a:lnTo>
                    <a:pt x="1169996" y="45399"/>
                  </a:lnTo>
                  <a:lnTo>
                    <a:pt x="1215048" y="34933"/>
                  </a:lnTo>
                  <a:lnTo>
                    <a:pt x="1260594" y="25793"/>
                  </a:lnTo>
                  <a:lnTo>
                    <a:pt x="1306613" y="18000"/>
                  </a:lnTo>
                  <a:lnTo>
                    <a:pt x="1353083" y="11577"/>
                  </a:lnTo>
                  <a:lnTo>
                    <a:pt x="1399983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5" y="25793"/>
                  </a:lnTo>
                  <a:lnTo>
                    <a:pt x="1871051" y="34933"/>
                  </a:lnTo>
                  <a:lnTo>
                    <a:pt x="1916103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1" y="84542"/>
                  </a:lnTo>
                  <a:lnTo>
                    <a:pt x="2090943" y="100100"/>
                  </a:lnTo>
                  <a:lnTo>
                    <a:pt x="2133205" y="116878"/>
                  </a:lnTo>
                  <a:lnTo>
                    <a:pt x="2174845" y="134853"/>
                  </a:lnTo>
                  <a:lnTo>
                    <a:pt x="2215841" y="154006"/>
                  </a:lnTo>
                  <a:lnTo>
                    <a:pt x="2256172" y="174314"/>
                  </a:lnTo>
                  <a:lnTo>
                    <a:pt x="2295818" y="195757"/>
                  </a:lnTo>
                  <a:lnTo>
                    <a:pt x="2334756" y="218312"/>
                  </a:lnTo>
                  <a:lnTo>
                    <a:pt x="2372965" y="241959"/>
                  </a:lnTo>
                  <a:lnTo>
                    <a:pt x="2410424" y="266676"/>
                  </a:lnTo>
                  <a:lnTo>
                    <a:pt x="2447111" y="292441"/>
                  </a:lnTo>
                  <a:lnTo>
                    <a:pt x="2483006" y="319235"/>
                  </a:lnTo>
                  <a:lnTo>
                    <a:pt x="2518087" y="347034"/>
                  </a:lnTo>
                  <a:lnTo>
                    <a:pt x="2552332" y="375819"/>
                  </a:lnTo>
                  <a:lnTo>
                    <a:pt x="2585721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6"/>
                  </a:lnTo>
                  <a:lnTo>
                    <a:pt x="2739064" y="568012"/>
                  </a:lnTo>
                  <a:lnTo>
                    <a:pt x="2766864" y="603092"/>
                  </a:lnTo>
                  <a:lnTo>
                    <a:pt x="2793657" y="638987"/>
                  </a:lnTo>
                  <a:lnTo>
                    <a:pt x="2819423" y="675675"/>
                  </a:lnTo>
                  <a:lnTo>
                    <a:pt x="2844140" y="713134"/>
                  </a:lnTo>
                  <a:lnTo>
                    <a:pt x="2867787" y="751343"/>
                  </a:lnTo>
                  <a:lnTo>
                    <a:pt x="2890342" y="790281"/>
                  </a:lnTo>
                  <a:lnTo>
                    <a:pt x="2911785" y="829926"/>
                  </a:lnTo>
                  <a:lnTo>
                    <a:pt x="2932093" y="870258"/>
                  </a:lnTo>
                  <a:lnTo>
                    <a:pt x="2951245" y="911254"/>
                  </a:lnTo>
                  <a:lnTo>
                    <a:pt x="2969221" y="952894"/>
                  </a:lnTo>
                  <a:lnTo>
                    <a:pt x="2985999" y="995155"/>
                  </a:lnTo>
                  <a:lnTo>
                    <a:pt x="3001557" y="1038018"/>
                  </a:lnTo>
                  <a:lnTo>
                    <a:pt x="3015874" y="1081460"/>
                  </a:lnTo>
                  <a:lnTo>
                    <a:pt x="3028928" y="1125459"/>
                  </a:lnTo>
                  <a:lnTo>
                    <a:pt x="3040700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2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9" y="1543049"/>
                  </a:lnTo>
                  <a:lnTo>
                    <a:pt x="3085365" y="1591111"/>
                  </a:lnTo>
                  <a:lnTo>
                    <a:pt x="3083176" y="1638807"/>
                  </a:lnTo>
                  <a:lnTo>
                    <a:pt x="3079555" y="1686116"/>
                  </a:lnTo>
                  <a:lnTo>
                    <a:pt x="3074522" y="1733016"/>
                  </a:lnTo>
                  <a:lnTo>
                    <a:pt x="3068098" y="1779486"/>
                  </a:lnTo>
                  <a:lnTo>
                    <a:pt x="3060306" y="1825505"/>
                  </a:lnTo>
                  <a:lnTo>
                    <a:pt x="3051166" y="1871051"/>
                  </a:lnTo>
                  <a:lnTo>
                    <a:pt x="3040700" y="1916103"/>
                  </a:lnTo>
                  <a:lnTo>
                    <a:pt x="3028928" y="1960639"/>
                  </a:lnTo>
                  <a:lnTo>
                    <a:pt x="3015874" y="2004639"/>
                  </a:lnTo>
                  <a:lnTo>
                    <a:pt x="3001557" y="2048081"/>
                  </a:lnTo>
                  <a:lnTo>
                    <a:pt x="2985999" y="2090943"/>
                  </a:lnTo>
                  <a:lnTo>
                    <a:pt x="2969221" y="2133205"/>
                  </a:lnTo>
                  <a:lnTo>
                    <a:pt x="2951245" y="2174845"/>
                  </a:lnTo>
                  <a:lnTo>
                    <a:pt x="2932093" y="2215841"/>
                  </a:lnTo>
                  <a:lnTo>
                    <a:pt x="2911785" y="2256172"/>
                  </a:lnTo>
                  <a:lnTo>
                    <a:pt x="2890342" y="2295818"/>
                  </a:lnTo>
                  <a:lnTo>
                    <a:pt x="2867787" y="2334756"/>
                  </a:lnTo>
                  <a:lnTo>
                    <a:pt x="2844140" y="2372965"/>
                  </a:lnTo>
                  <a:lnTo>
                    <a:pt x="2819423" y="2410424"/>
                  </a:lnTo>
                  <a:lnTo>
                    <a:pt x="2793657" y="2447111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2"/>
                  </a:lnTo>
                  <a:lnTo>
                    <a:pt x="2680532" y="2585721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1" y="2680532"/>
                  </a:lnTo>
                  <a:lnTo>
                    <a:pt x="2552332" y="2710280"/>
                  </a:lnTo>
                  <a:lnTo>
                    <a:pt x="2518087" y="2739064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4" y="2819423"/>
                  </a:lnTo>
                  <a:lnTo>
                    <a:pt x="2372965" y="2844140"/>
                  </a:lnTo>
                  <a:lnTo>
                    <a:pt x="2334756" y="2867787"/>
                  </a:lnTo>
                  <a:lnTo>
                    <a:pt x="2295818" y="2890342"/>
                  </a:lnTo>
                  <a:lnTo>
                    <a:pt x="2256172" y="2911785"/>
                  </a:lnTo>
                  <a:lnTo>
                    <a:pt x="2215841" y="2932093"/>
                  </a:lnTo>
                  <a:lnTo>
                    <a:pt x="2174845" y="2951245"/>
                  </a:lnTo>
                  <a:lnTo>
                    <a:pt x="2133205" y="2969221"/>
                  </a:lnTo>
                  <a:lnTo>
                    <a:pt x="2090943" y="2985999"/>
                  </a:lnTo>
                  <a:lnTo>
                    <a:pt x="2048081" y="3001557"/>
                  </a:lnTo>
                  <a:lnTo>
                    <a:pt x="2004639" y="3015874"/>
                  </a:lnTo>
                  <a:lnTo>
                    <a:pt x="1960639" y="3028928"/>
                  </a:lnTo>
                  <a:lnTo>
                    <a:pt x="1916103" y="3040700"/>
                  </a:lnTo>
                  <a:lnTo>
                    <a:pt x="1871051" y="3051166"/>
                  </a:lnTo>
                  <a:lnTo>
                    <a:pt x="1825505" y="3060306"/>
                  </a:lnTo>
                  <a:lnTo>
                    <a:pt x="1779486" y="3068098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6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35215" y="737369"/>
            <a:ext cx="4826000" cy="5599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sz="4050" spc="-110" dirty="0">
                <a:solidFill>
                  <a:srgbClr val="D59E77"/>
                </a:solidFill>
                <a:latin typeface="Microsoft Sans Serif"/>
                <a:cs typeface="Microsoft Sans Serif"/>
              </a:rPr>
              <a:t>Чтобы</a:t>
            </a:r>
            <a:r>
              <a:rPr sz="405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spc="-45" dirty="0">
                <a:solidFill>
                  <a:srgbClr val="D59E77"/>
                </a:solidFill>
                <a:latin typeface="Microsoft Sans Serif"/>
                <a:cs typeface="Microsoft Sans Serif"/>
              </a:rPr>
              <a:t>обеспечить </a:t>
            </a:r>
            <a:r>
              <a:rPr sz="4050" spc="-4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spc="-45" dirty="0">
                <a:solidFill>
                  <a:srgbClr val="D59E77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sz="4050" spc="-4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dirty="0">
                <a:solidFill>
                  <a:srgbClr val="D59E77"/>
                </a:solidFill>
                <a:latin typeface="Microsoft Sans Serif"/>
                <a:cs typeface="Microsoft Sans Serif"/>
              </a:rPr>
              <a:t>навыков </a:t>
            </a:r>
            <a:r>
              <a:rPr sz="4050" spc="-70" dirty="0">
                <a:solidFill>
                  <a:srgbClr val="D59E77"/>
                </a:solidFill>
                <a:latin typeface="Microsoft Sans Serif"/>
                <a:cs typeface="Microsoft Sans Serif"/>
              </a:rPr>
              <a:t>мышления </a:t>
            </a:r>
            <a:r>
              <a:rPr sz="4050" spc="-106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spc="30" dirty="0">
                <a:solidFill>
                  <a:srgbClr val="D59E77"/>
                </a:solidFill>
                <a:latin typeface="Microsoft Sans Serif"/>
                <a:cs typeface="Microsoft Sans Serif"/>
              </a:rPr>
              <a:t>высокого</a:t>
            </a:r>
            <a:r>
              <a:rPr sz="4050" spc="-1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spc="30" dirty="0">
                <a:solidFill>
                  <a:srgbClr val="D59E77"/>
                </a:solidFill>
                <a:latin typeface="Microsoft Sans Serif"/>
                <a:cs typeface="Microsoft Sans Serif"/>
              </a:rPr>
              <a:t>уровня</a:t>
            </a:r>
            <a:r>
              <a:rPr sz="4050" spc="-1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spc="15" dirty="0">
                <a:solidFill>
                  <a:srgbClr val="D59E77"/>
                </a:solidFill>
                <a:latin typeface="Microsoft Sans Serif"/>
                <a:cs typeface="Microsoft Sans Serif"/>
              </a:rPr>
              <a:t>на </a:t>
            </a:r>
            <a:r>
              <a:rPr sz="4050" spc="-106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spc="5" dirty="0">
                <a:solidFill>
                  <a:srgbClr val="D59E77"/>
                </a:solidFill>
                <a:latin typeface="Microsoft Sans Serif"/>
                <a:cs typeface="Microsoft Sans Serif"/>
              </a:rPr>
              <a:t>уроках </a:t>
            </a:r>
            <a:r>
              <a:rPr sz="4050" spc="35" dirty="0">
                <a:solidFill>
                  <a:srgbClr val="D59E77"/>
                </a:solidFill>
                <a:latin typeface="Microsoft Sans Serif"/>
                <a:cs typeface="Microsoft Sans Serif"/>
              </a:rPr>
              <a:t>истории, </a:t>
            </a:r>
            <a:r>
              <a:rPr sz="4050" spc="4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spc="-30" dirty="0">
                <a:solidFill>
                  <a:srgbClr val="D59E77"/>
                </a:solidFill>
                <a:latin typeface="Microsoft Sans Serif"/>
                <a:cs typeface="Microsoft Sans Serif"/>
              </a:rPr>
              <a:t>учителю</a:t>
            </a:r>
            <a:r>
              <a:rPr sz="4050" spc="1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spc="-90" dirty="0">
                <a:solidFill>
                  <a:srgbClr val="D59E77"/>
                </a:solidFill>
                <a:latin typeface="Microsoft Sans Serif"/>
                <a:cs typeface="Microsoft Sans Serif"/>
              </a:rPr>
              <a:t>следует </a:t>
            </a:r>
            <a:r>
              <a:rPr sz="4050" spc="-8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spc="-15" dirty="0">
                <a:solidFill>
                  <a:srgbClr val="D59E77"/>
                </a:solidFill>
                <a:latin typeface="Microsoft Sans Serif"/>
                <a:cs typeface="Microsoft Sans Serif"/>
              </a:rPr>
              <a:t>придерживаться </a:t>
            </a:r>
            <a:r>
              <a:rPr sz="4050" spc="-10" dirty="0">
                <a:solidFill>
                  <a:srgbClr val="D59E77"/>
                </a:solidFill>
                <a:latin typeface="Microsoft Sans Serif"/>
                <a:cs typeface="Microsoft Sans Serif"/>
              </a:rPr>
              <a:t> практических </a:t>
            </a:r>
            <a:r>
              <a:rPr sz="4050" spc="-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4050" spc="-30" dirty="0">
                <a:solidFill>
                  <a:srgbClr val="D59E77"/>
                </a:solidFill>
                <a:latin typeface="Microsoft Sans Serif"/>
                <a:cs typeface="Microsoft Sans Serif"/>
              </a:rPr>
              <a:t>рекомендаций:</a:t>
            </a:r>
            <a:endParaRPr sz="40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300" y="1267864"/>
            <a:ext cx="340995" cy="536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85" dirty="0">
                <a:solidFill>
                  <a:srgbClr val="6D4840"/>
                </a:solidFill>
                <a:latin typeface="Arial Black"/>
                <a:cs typeface="Arial Black"/>
              </a:rPr>
              <a:t>1</a:t>
            </a:r>
            <a:endParaRPr sz="4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05"/>
              </a:spcBef>
            </a:pPr>
            <a:r>
              <a:rPr sz="4000" spc="-335" dirty="0">
                <a:solidFill>
                  <a:srgbClr val="6D4840"/>
                </a:solidFill>
                <a:latin typeface="Arial Black"/>
                <a:cs typeface="Arial Black"/>
              </a:rPr>
              <a:t>2</a:t>
            </a:r>
            <a:endParaRPr sz="4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05"/>
              </a:spcBef>
            </a:pPr>
            <a:r>
              <a:rPr sz="4000" spc="-335" dirty="0">
                <a:solidFill>
                  <a:srgbClr val="6D4840"/>
                </a:solidFill>
                <a:latin typeface="Arial Black"/>
                <a:cs typeface="Arial Black"/>
              </a:rPr>
              <a:t>3</a:t>
            </a:r>
            <a:endParaRPr sz="4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05"/>
              </a:spcBef>
            </a:pPr>
            <a:r>
              <a:rPr sz="4000" spc="-185" dirty="0">
                <a:solidFill>
                  <a:srgbClr val="6D4840"/>
                </a:solidFill>
                <a:latin typeface="Arial Black"/>
                <a:cs typeface="Arial Black"/>
              </a:rPr>
              <a:t>4</a:t>
            </a:r>
            <a:endParaRPr sz="4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05"/>
              </a:spcBef>
            </a:pPr>
            <a:r>
              <a:rPr sz="4000" spc="-335" dirty="0">
                <a:solidFill>
                  <a:srgbClr val="6D4840"/>
                </a:solidFill>
                <a:latin typeface="Arial Black"/>
                <a:cs typeface="Arial Black"/>
              </a:rPr>
              <a:t>5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86836" y="1293222"/>
            <a:ext cx="6560184" cy="2435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-70" dirty="0">
                <a:solidFill>
                  <a:srgbClr val="212121"/>
                </a:solidFill>
                <a:latin typeface="Microsoft Sans Serif"/>
                <a:cs typeface="Microsoft Sans Serif"/>
              </a:rPr>
              <a:t>Обеспечить</a:t>
            </a:r>
            <a:r>
              <a:rPr sz="25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понимание</a:t>
            </a:r>
            <a:r>
              <a:rPr sz="25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того,</a:t>
            </a:r>
            <a:r>
              <a:rPr sz="25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какие </a:t>
            </a:r>
            <a:r>
              <a:rPr sz="25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мыслительные</a:t>
            </a:r>
            <a:r>
              <a:rPr sz="25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умения</a:t>
            </a:r>
            <a:r>
              <a:rPr sz="25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ученику</a:t>
            </a:r>
            <a:r>
              <a:rPr sz="25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необходимы</a:t>
            </a:r>
            <a:r>
              <a:rPr sz="2500" spc="-40" dirty="0" smtClean="0">
                <a:solidFill>
                  <a:srgbClr val="212121"/>
                </a:solidFill>
                <a:latin typeface="Microsoft Sans Serif"/>
                <a:cs typeface="Microsoft Sans Serif"/>
              </a:rPr>
              <a:t>;</a:t>
            </a:r>
            <a:endParaRPr lang="en-US" sz="2500" spc="-40" dirty="0" smtClean="0">
              <a:solidFill>
                <a:srgbClr val="21212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endParaRPr lang="en-US" sz="2500" spc="-40" dirty="0">
              <a:solidFill>
                <a:srgbClr val="21212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55"/>
              </a:spcBef>
            </a:pPr>
            <a:r>
              <a:rPr sz="25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Научить</a:t>
            </a:r>
            <a:r>
              <a:rPr sz="25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его</a:t>
            </a:r>
            <a:r>
              <a:rPr sz="25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ставить</a:t>
            </a:r>
            <a:r>
              <a:rPr sz="25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212121"/>
                </a:solidFill>
                <a:latin typeface="Microsoft Sans Serif"/>
                <a:cs typeface="Microsoft Sans Serif"/>
              </a:rPr>
              <a:t>вопросы;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10800" y="4991100"/>
            <a:ext cx="596756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Научить</a:t>
            </a:r>
            <a:r>
              <a:rPr sz="25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выявлять</a:t>
            </a:r>
            <a:r>
              <a:rPr sz="25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причины</a:t>
            </a:r>
            <a:r>
              <a:rPr sz="25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явлений;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10800" y="6819900"/>
            <a:ext cx="6272364" cy="38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Научить</a:t>
            </a:r>
            <a:r>
              <a:rPr sz="24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45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искусству</a:t>
            </a:r>
            <a:r>
              <a:rPr sz="24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 аргументации;</a:t>
            </a:r>
            <a:endParaRPr sz="245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10800" y="8343900"/>
            <a:ext cx="549719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Научить</a:t>
            </a:r>
            <a:r>
              <a:rPr sz="25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оценивать</a:t>
            </a:r>
            <a:r>
              <a:rPr sz="25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60" dirty="0">
                <a:solidFill>
                  <a:srgbClr val="2121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5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212121"/>
                </a:solidFill>
                <a:latin typeface="Microsoft Sans Serif"/>
                <a:cs typeface="Microsoft Sans Serif"/>
              </a:rPr>
              <a:t>своей </a:t>
            </a:r>
            <a:r>
              <a:rPr sz="2500" spc="-6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деятельности</a:t>
            </a:r>
            <a:endParaRPr sz="2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3824" y="0"/>
            <a:ext cx="14354175" cy="8003540"/>
          </a:xfrm>
          <a:custGeom>
            <a:avLst/>
            <a:gdLst/>
            <a:ahLst/>
            <a:cxnLst/>
            <a:rect l="l" t="t" r="r" b="b"/>
            <a:pathLst>
              <a:path w="14354175" h="8003540">
                <a:moveTo>
                  <a:pt x="0" y="8003120"/>
                </a:moveTo>
                <a:lnTo>
                  <a:pt x="14354173" y="8003120"/>
                </a:lnTo>
                <a:lnTo>
                  <a:pt x="14354173" y="0"/>
                </a:lnTo>
                <a:lnTo>
                  <a:pt x="0" y="0"/>
                </a:lnTo>
                <a:lnTo>
                  <a:pt x="0" y="8003120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90540" cy="10289540"/>
            <a:chOff x="0" y="0"/>
            <a:chExt cx="18290540" cy="10289540"/>
          </a:xfrm>
        </p:grpSpPr>
        <p:sp>
          <p:nvSpPr>
            <p:cNvPr id="4" name="object 4"/>
            <p:cNvSpPr/>
            <p:nvPr/>
          </p:nvSpPr>
          <p:spPr>
            <a:xfrm>
              <a:off x="2263" y="8003120"/>
              <a:ext cx="18288000" cy="2286000"/>
            </a:xfrm>
            <a:custGeom>
              <a:avLst/>
              <a:gdLst/>
              <a:ahLst/>
              <a:cxnLst/>
              <a:rect l="l" t="t" r="r" b="b"/>
              <a:pathLst>
                <a:path w="18288000" h="2286000">
                  <a:moveTo>
                    <a:pt x="18287998" y="2285999"/>
                  </a:moveTo>
                  <a:lnTo>
                    <a:pt x="0" y="22859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2285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933825" cy="8001000"/>
            </a:xfrm>
            <a:custGeom>
              <a:avLst/>
              <a:gdLst/>
              <a:ahLst/>
              <a:cxnLst/>
              <a:rect l="l" t="t" r="r" b="b"/>
              <a:pathLst>
                <a:path w="3933825" h="8001000">
                  <a:moveTo>
                    <a:pt x="3933824" y="8000999"/>
                  </a:moveTo>
                  <a:lnTo>
                    <a:pt x="0" y="8000999"/>
                  </a:lnTo>
                  <a:lnTo>
                    <a:pt x="0" y="0"/>
                  </a:lnTo>
                  <a:lnTo>
                    <a:pt x="3933824" y="0"/>
                  </a:lnTo>
                  <a:lnTo>
                    <a:pt x="3933824" y="800099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3" y="4076035"/>
              <a:ext cx="3924300" cy="3924300"/>
            </a:xfrm>
            <a:custGeom>
              <a:avLst/>
              <a:gdLst/>
              <a:ahLst/>
              <a:cxnLst/>
              <a:rect l="l" t="t" r="r" b="b"/>
              <a:pathLst>
                <a:path w="3924300" h="3924300">
                  <a:moveTo>
                    <a:pt x="3924299" y="3924299"/>
                  </a:moveTo>
                  <a:lnTo>
                    <a:pt x="0" y="3924299"/>
                  </a:lnTo>
                  <a:lnTo>
                    <a:pt x="292" y="3875862"/>
                  </a:lnTo>
                  <a:lnTo>
                    <a:pt x="1169" y="3827565"/>
                  </a:lnTo>
                  <a:lnTo>
                    <a:pt x="2626" y="3779411"/>
                  </a:lnTo>
                  <a:lnTo>
                    <a:pt x="4660" y="3731404"/>
                  </a:lnTo>
                  <a:lnTo>
                    <a:pt x="7268" y="3683547"/>
                  </a:lnTo>
                  <a:lnTo>
                    <a:pt x="10446" y="3635844"/>
                  </a:lnTo>
                  <a:lnTo>
                    <a:pt x="14191" y="3588297"/>
                  </a:lnTo>
                  <a:lnTo>
                    <a:pt x="18499" y="3540911"/>
                  </a:lnTo>
                  <a:lnTo>
                    <a:pt x="23368" y="3493688"/>
                  </a:lnTo>
                  <a:lnTo>
                    <a:pt x="28794" y="3446632"/>
                  </a:lnTo>
                  <a:lnTo>
                    <a:pt x="34773" y="3399746"/>
                  </a:lnTo>
                  <a:lnTo>
                    <a:pt x="41302" y="3353034"/>
                  </a:lnTo>
                  <a:lnTo>
                    <a:pt x="48378" y="3306499"/>
                  </a:lnTo>
                  <a:lnTo>
                    <a:pt x="55997" y="3260144"/>
                  </a:lnTo>
                  <a:lnTo>
                    <a:pt x="64157" y="3213973"/>
                  </a:lnTo>
                  <a:lnTo>
                    <a:pt x="72853" y="3167989"/>
                  </a:lnTo>
                  <a:lnTo>
                    <a:pt x="82082" y="3122196"/>
                  </a:lnTo>
                  <a:lnTo>
                    <a:pt x="91842" y="3076596"/>
                  </a:lnTo>
                  <a:lnTo>
                    <a:pt x="102128" y="3031194"/>
                  </a:lnTo>
                  <a:lnTo>
                    <a:pt x="112937" y="2985992"/>
                  </a:lnTo>
                  <a:lnTo>
                    <a:pt x="124267" y="2940994"/>
                  </a:lnTo>
                  <a:lnTo>
                    <a:pt x="136113" y="2896203"/>
                  </a:lnTo>
                  <a:lnTo>
                    <a:pt x="148472" y="2851623"/>
                  </a:lnTo>
                  <a:lnTo>
                    <a:pt x="161341" y="2807257"/>
                  </a:lnTo>
                  <a:lnTo>
                    <a:pt x="174716" y="2763108"/>
                  </a:lnTo>
                  <a:lnTo>
                    <a:pt x="188595" y="2719180"/>
                  </a:lnTo>
                  <a:lnTo>
                    <a:pt x="202973" y="2675476"/>
                  </a:lnTo>
                  <a:lnTo>
                    <a:pt x="217848" y="2631999"/>
                  </a:lnTo>
                  <a:lnTo>
                    <a:pt x="233216" y="2588753"/>
                  </a:lnTo>
                  <a:lnTo>
                    <a:pt x="249073" y="2545742"/>
                  </a:lnTo>
                  <a:lnTo>
                    <a:pt x="265417" y="2502968"/>
                  </a:lnTo>
                  <a:lnTo>
                    <a:pt x="282244" y="2460434"/>
                  </a:lnTo>
                  <a:lnTo>
                    <a:pt x="299551" y="2418146"/>
                  </a:lnTo>
                  <a:lnTo>
                    <a:pt x="317333" y="2376104"/>
                  </a:lnTo>
                  <a:lnTo>
                    <a:pt x="335589" y="2334314"/>
                  </a:lnTo>
                  <a:lnTo>
                    <a:pt x="354314" y="2292778"/>
                  </a:lnTo>
                  <a:lnTo>
                    <a:pt x="373506" y="2251500"/>
                  </a:lnTo>
                  <a:lnTo>
                    <a:pt x="393160" y="2210483"/>
                  </a:lnTo>
                  <a:lnTo>
                    <a:pt x="413274" y="2169730"/>
                  </a:lnTo>
                  <a:lnTo>
                    <a:pt x="433844" y="2129245"/>
                  </a:lnTo>
                  <a:lnTo>
                    <a:pt x="454867" y="2089032"/>
                  </a:lnTo>
                  <a:lnTo>
                    <a:pt x="476339" y="2049092"/>
                  </a:lnTo>
                  <a:lnTo>
                    <a:pt x="498257" y="2009431"/>
                  </a:lnTo>
                  <a:lnTo>
                    <a:pt x="520618" y="1970051"/>
                  </a:lnTo>
                  <a:lnTo>
                    <a:pt x="543418" y="1930956"/>
                  </a:lnTo>
                  <a:lnTo>
                    <a:pt x="566654" y="1892148"/>
                  </a:lnTo>
                  <a:lnTo>
                    <a:pt x="590323" y="1853632"/>
                  </a:lnTo>
                  <a:lnTo>
                    <a:pt x="614421" y="1815411"/>
                  </a:lnTo>
                  <a:lnTo>
                    <a:pt x="638945" y="1777488"/>
                  </a:lnTo>
                  <a:lnTo>
                    <a:pt x="663891" y="1739866"/>
                  </a:lnTo>
                  <a:lnTo>
                    <a:pt x="689257" y="1702549"/>
                  </a:lnTo>
                  <a:lnTo>
                    <a:pt x="715039" y="1665540"/>
                  </a:lnTo>
                  <a:lnTo>
                    <a:pt x="741233" y="1628843"/>
                  </a:lnTo>
                  <a:lnTo>
                    <a:pt x="767836" y="1592460"/>
                  </a:lnTo>
                  <a:lnTo>
                    <a:pt x="794845" y="1556396"/>
                  </a:lnTo>
                  <a:lnTo>
                    <a:pt x="822256" y="1520654"/>
                  </a:lnTo>
                  <a:lnTo>
                    <a:pt x="850067" y="1485236"/>
                  </a:lnTo>
                  <a:lnTo>
                    <a:pt x="878273" y="1450147"/>
                  </a:lnTo>
                  <a:lnTo>
                    <a:pt x="906871" y="1415390"/>
                  </a:lnTo>
                  <a:lnTo>
                    <a:pt x="935859" y="1380967"/>
                  </a:lnTo>
                  <a:lnTo>
                    <a:pt x="965232" y="1346883"/>
                  </a:lnTo>
                  <a:lnTo>
                    <a:pt x="994987" y="1313141"/>
                  </a:lnTo>
                  <a:lnTo>
                    <a:pt x="1025121" y="1279744"/>
                  </a:lnTo>
                  <a:lnTo>
                    <a:pt x="1055631" y="1246696"/>
                  </a:lnTo>
                  <a:lnTo>
                    <a:pt x="1086513" y="1213999"/>
                  </a:lnTo>
                  <a:lnTo>
                    <a:pt x="1117763" y="1181658"/>
                  </a:lnTo>
                  <a:lnTo>
                    <a:pt x="1149380" y="1149675"/>
                  </a:lnTo>
                  <a:lnTo>
                    <a:pt x="1181358" y="1118054"/>
                  </a:lnTo>
                  <a:lnTo>
                    <a:pt x="1213695" y="1086799"/>
                  </a:lnTo>
                  <a:lnTo>
                    <a:pt x="1246388" y="1055912"/>
                  </a:lnTo>
                  <a:lnTo>
                    <a:pt x="1279432" y="1025398"/>
                  </a:lnTo>
                  <a:lnTo>
                    <a:pt x="1312825" y="995259"/>
                  </a:lnTo>
                  <a:lnTo>
                    <a:pt x="1346564" y="965498"/>
                  </a:lnTo>
                  <a:lnTo>
                    <a:pt x="1380644" y="936120"/>
                  </a:lnTo>
                  <a:lnTo>
                    <a:pt x="1415063" y="907128"/>
                  </a:lnTo>
                  <a:lnTo>
                    <a:pt x="1449818" y="878524"/>
                  </a:lnTo>
                  <a:lnTo>
                    <a:pt x="1484904" y="850312"/>
                  </a:lnTo>
                  <a:lnTo>
                    <a:pt x="1520319" y="822497"/>
                  </a:lnTo>
                  <a:lnTo>
                    <a:pt x="1556059" y="795080"/>
                  </a:lnTo>
                  <a:lnTo>
                    <a:pt x="1592121" y="768065"/>
                  </a:lnTo>
                  <a:lnTo>
                    <a:pt x="1628501" y="741456"/>
                  </a:lnTo>
                  <a:lnTo>
                    <a:pt x="1665197" y="715257"/>
                  </a:lnTo>
                  <a:lnTo>
                    <a:pt x="1702204" y="689469"/>
                  </a:lnTo>
                  <a:lnTo>
                    <a:pt x="1739519" y="664098"/>
                  </a:lnTo>
                  <a:lnTo>
                    <a:pt x="1777140" y="639145"/>
                  </a:lnTo>
                  <a:lnTo>
                    <a:pt x="1815062" y="614616"/>
                  </a:lnTo>
                  <a:lnTo>
                    <a:pt x="1853283" y="590512"/>
                  </a:lnTo>
                  <a:lnTo>
                    <a:pt x="1891798" y="566837"/>
                  </a:lnTo>
                  <a:lnTo>
                    <a:pt x="1930606" y="543595"/>
                  </a:lnTo>
                  <a:lnTo>
                    <a:pt x="1969701" y="520789"/>
                  </a:lnTo>
                  <a:lnTo>
                    <a:pt x="2009081" y="498422"/>
                  </a:lnTo>
                  <a:lnTo>
                    <a:pt x="2048743" y="476498"/>
                  </a:lnTo>
                  <a:lnTo>
                    <a:pt x="2088683" y="455020"/>
                  </a:lnTo>
                  <a:lnTo>
                    <a:pt x="2128898" y="433992"/>
                  </a:lnTo>
                  <a:lnTo>
                    <a:pt x="2169384" y="413416"/>
                  </a:lnTo>
                  <a:lnTo>
                    <a:pt x="2210139" y="393296"/>
                  </a:lnTo>
                  <a:lnTo>
                    <a:pt x="2251158" y="373636"/>
                  </a:lnTo>
                  <a:lnTo>
                    <a:pt x="2292438" y="354439"/>
                  </a:lnTo>
                  <a:lnTo>
                    <a:pt x="2333977" y="335708"/>
                  </a:lnTo>
                  <a:lnTo>
                    <a:pt x="2375770" y="317447"/>
                  </a:lnTo>
                  <a:lnTo>
                    <a:pt x="2417815" y="299659"/>
                  </a:lnTo>
                  <a:lnTo>
                    <a:pt x="2460107" y="282347"/>
                  </a:lnTo>
                  <a:lnTo>
                    <a:pt x="2502644" y="265514"/>
                  </a:lnTo>
                  <a:lnTo>
                    <a:pt x="2545423" y="249165"/>
                  </a:lnTo>
                  <a:lnTo>
                    <a:pt x="2588439" y="233303"/>
                  </a:lnTo>
                  <a:lnTo>
                    <a:pt x="2631690" y="217930"/>
                  </a:lnTo>
                  <a:lnTo>
                    <a:pt x="2675172" y="203050"/>
                  </a:lnTo>
                  <a:lnTo>
                    <a:pt x="2718882" y="188666"/>
                  </a:lnTo>
                  <a:lnTo>
                    <a:pt x="2762816" y="174783"/>
                  </a:lnTo>
                  <a:lnTo>
                    <a:pt x="2806971" y="161403"/>
                  </a:lnTo>
                  <a:lnTo>
                    <a:pt x="2851344" y="148529"/>
                  </a:lnTo>
                  <a:lnTo>
                    <a:pt x="2895932" y="136166"/>
                  </a:lnTo>
                  <a:lnTo>
                    <a:pt x="2940730" y="124316"/>
                  </a:lnTo>
                  <a:lnTo>
                    <a:pt x="2985736" y="112982"/>
                  </a:lnTo>
                  <a:lnTo>
                    <a:pt x="3030947" y="102169"/>
                  </a:lnTo>
                  <a:lnTo>
                    <a:pt x="3076358" y="91879"/>
                  </a:lnTo>
                  <a:lnTo>
                    <a:pt x="3121967" y="82115"/>
                  </a:lnTo>
                  <a:lnTo>
                    <a:pt x="3167770" y="72882"/>
                  </a:lnTo>
                  <a:lnTo>
                    <a:pt x="3213765" y="64183"/>
                  </a:lnTo>
                  <a:lnTo>
                    <a:pt x="3259946" y="56020"/>
                  </a:lnTo>
                  <a:lnTo>
                    <a:pt x="3306312" y="48398"/>
                  </a:lnTo>
                  <a:lnTo>
                    <a:pt x="3352859" y="41319"/>
                  </a:lnTo>
                  <a:lnTo>
                    <a:pt x="3399583" y="34787"/>
                  </a:lnTo>
                  <a:lnTo>
                    <a:pt x="3446481" y="28806"/>
                  </a:lnTo>
                  <a:lnTo>
                    <a:pt x="3493550" y="23378"/>
                  </a:lnTo>
                  <a:lnTo>
                    <a:pt x="3540786" y="18507"/>
                  </a:lnTo>
                  <a:lnTo>
                    <a:pt x="3588186" y="14197"/>
                  </a:lnTo>
                  <a:lnTo>
                    <a:pt x="3635747" y="10450"/>
                  </a:lnTo>
                  <a:lnTo>
                    <a:pt x="3683466" y="7271"/>
                  </a:lnTo>
                  <a:lnTo>
                    <a:pt x="3731338" y="4662"/>
                  </a:lnTo>
                  <a:lnTo>
                    <a:pt x="3779361" y="2627"/>
                  </a:lnTo>
                  <a:lnTo>
                    <a:pt x="3827531" y="1170"/>
                  </a:lnTo>
                  <a:lnTo>
                    <a:pt x="3875844" y="293"/>
                  </a:lnTo>
                  <a:lnTo>
                    <a:pt x="3924299" y="0"/>
                  </a:lnTo>
                  <a:lnTo>
                    <a:pt x="3924299" y="3924299"/>
                  </a:lnTo>
                  <a:close/>
                </a:path>
              </a:pathLst>
            </a:custGeom>
            <a:solidFill>
              <a:srgbClr val="D59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820" y="552188"/>
              <a:ext cx="3305175" cy="3305175"/>
            </a:xfrm>
            <a:custGeom>
              <a:avLst/>
              <a:gdLst/>
              <a:ahLst/>
              <a:cxnLst/>
              <a:rect l="l" t="t" r="r" b="b"/>
              <a:pathLst>
                <a:path w="3305175" h="3305175">
                  <a:moveTo>
                    <a:pt x="1652587" y="3305175"/>
                  </a:moveTo>
                  <a:lnTo>
                    <a:pt x="1604713" y="3304494"/>
                  </a:lnTo>
                  <a:lnTo>
                    <a:pt x="1557176" y="3302466"/>
                  </a:lnTo>
                  <a:lnTo>
                    <a:pt x="1509995" y="3299109"/>
                  </a:lnTo>
                  <a:lnTo>
                    <a:pt x="1463189" y="3294440"/>
                  </a:lnTo>
                  <a:lnTo>
                    <a:pt x="1416775" y="3288478"/>
                  </a:lnTo>
                  <a:lnTo>
                    <a:pt x="1370772" y="3281241"/>
                  </a:lnTo>
                  <a:lnTo>
                    <a:pt x="1325199" y="3272749"/>
                  </a:lnTo>
                  <a:lnTo>
                    <a:pt x="1280073" y="3263019"/>
                  </a:lnTo>
                  <a:lnTo>
                    <a:pt x="1235413" y="3252069"/>
                  </a:lnTo>
                  <a:lnTo>
                    <a:pt x="1191238" y="3239918"/>
                  </a:lnTo>
                  <a:lnTo>
                    <a:pt x="1147566" y="3226585"/>
                  </a:lnTo>
                  <a:lnTo>
                    <a:pt x="1104414" y="3212087"/>
                  </a:lnTo>
                  <a:lnTo>
                    <a:pt x="1061803" y="3196444"/>
                  </a:lnTo>
                  <a:lnTo>
                    <a:pt x="1019749" y="3179673"/>
                  </a:lnTo>
                  <a:lnTo>
                    <a:pt x="978272" y="3161793"/>
                  </a:lnTo>
                  <a:lnTo>
                    <a:pt x="937390" y="3142822"/>
                  </a:lnTo>
                  <a:lnTo>
                    <a:pt x="897120" y="3122778"/>
                  </a:lnTo>
                  <a:lnTo>
                    <a:pt x="857483" y="3101681"/>
                  </a:lnTo>
                  <a:lnTo>
                    <a:pt x="818494" y="3079548"/>
                  </a:lnTo>
                  <a:lnTo>
                    <a:pt x="780175" y="3056398"/>
                  </a:lnTo>
                  <a:lnTo>
                    <a:pt x="742541" y="3032248"/>
                  </a:lnTo>
                  <a:lnTo>
                    <a:pt x="705613" y="3007119"/>
                  </a:lnTo>
                  <a:lnTo>
                    <a:pt x="669408" y="2981027"/>
                  </a:lnTo>
                  <a:lnTo>
                    <a:pt x="633945" y="2953991"/>
                  </a:lnTo>
                  <a:lnTo>
                    <a:pt x="599242" y="2926030"/>
                  </a:lnTo>
                  <a:lnTo>
                    <a:pt x="565317" y="2897161"/>
                  </a:lnTo>
                  <a:lnTo>
                    <a:pt x="532189" y="2867404"/>
                  </a:lnTo>
                  <a:lnTo>
                    <a:pt x="499876" y="2836777"/>
                  </a:lnTo>
                  <a:lnTo>
                    <a:pt x="468397" y="2805298"/>
                  </a:lnTo>
                  <a:lnTo>
                    <a:pt x="437770" y="2772985"/>
                  </a:lnTo>
                  <a:lnTo>
                    <a:pt x="408013" y="2739857"/>
                  </a:lnTo>
                  <a:lnTo>
                    <a:pt x="379144" y="2705933"/>
                  </a:lnTo>
                  <a:lnTo>
                    <a:pt x="351183" y="2671229"/>
                  </a:lnTo>
                  <a:lnTo>
                    <a:pt x="324148" y="2635766"/>
                  </a:lnTo>
                  <a:lnTo>
                    <a:pt x="298056" y="2599561"/>
                  </a:lnTo>
                  <a:lnTo>
                    <a:pt x="272926" y="2562633"/>
                  </a:lnTo>
                  <a:lnTo>
                    <a:pt x="248776" y="2524999"/>
                  </a:lnTo>
                  <a:lnTo>
                    <a:pt x="225626" y="2486680"/>
                  </a:lnTo>
                  <a:lnTo>
                    <a:pt x="203493" y="2447692"/>
                  </a:lnTo>
                  <a:lnTo>
                    <a:pt x="182396" y="2408054"/>
                  </a:lnTo>
                  <a:lnTo>
                    <a:pt x="162352" y="2367784"/>
                  </a:lnTo>
                  <a:lnTo>
                    <a:pt x="143381" y="2326902"/>
                  </a:lnTo>
                  <a:lnTo>
                    <a:pt x="125501" y="2285425"/>
                  </a:lnTo>
                  <a:lnTo>
                    <a:pt x="108730" y="2243371"/>
                  </a:lnTo>
                  <a:lnTo>
                    <a:pt x="93087" y="2200760"/>
                  </a:lnTo>
                  <a:lnTo>
                    <a:pt x="78589" y="2157608"/>
                  </a:lnTo>
                  <a:lnTo>
                    <a:pt x="65256" y="2113936"/>
                  </a:lnTo>
                  <a:lnTo>
                    <a:pt x="53105" y="2069761"/>
                  </a:lnTo>
                  <a:lnTo>
                    <a:pt x="42156" y="2025101"/>
                  </a:lnTo>
                  <a:lnTo>
                    <a:pt x="32425" y="1979975"/>
                  </a:lnTo>
                  <a:lnTo>
                    <a:pt x="23933" y="1934402"/>
                  </a:lnTo>
                  <a:lnTo>
                    <a:pt x="16696" y="1888399"/>
                  </a:lnTo>
                  <a:lnTo>
                    <a:pt x="10734" y="1841985"/>
                  </a:lnTo>
                  <a:lnTo>
                    <a:pt x="6065" y="1795179"/>
                  </a:lnTo>
                  <a:lnTo>
                    <a:pt x="2708" y="1747998"/>
                  </a:lnTo>
                  <a:lnTo>
                    <a:pt x="680" y="1700461"/>
                  </a:lnTo>
                  <a:lnTo>
                    <a:pt x="0" y="1652587"/>
                  </a:lnTo>
                  <a:lnTo>
                    <a:pt x="680" y="1604713"/>
                  </a:lnTo>
                  <a:lnTo>
                    <a:pt x="2708" y="1557176"/>
                  </a:lnTo>
                  <a:lnTo>
                    <a:pt x="6065" y="1509995"/>
                  </a:lnTo>
                  <a:lnTo>
                    <a:pt x="10734" y="1463189"/>
                  </a:lnTo>
                  <a:lnTo>
                    <a:pt x="16696" y="1416775"/>
                  </a:lnTo>
                  <a:lnTo>
                    <a:pt x="23933" y="1370772"/>
                  </a:lnTo>
                  <a:lnTo>
                    <a:pt x="32425" y="1325199"/>
                  </a:lnTo>
                  <a:lnTo>
                    <a:pt x="42156" y="1280073"/>
                  </a:lnTo>
                  <a:lnTo>
                    <a:pt x="53105" y="1235413"/>
                  </a:lnTo>
                  <a:lnTo>
                    <a:pt x="65256" y="1191238"/>
                  </a:lnTo>
                  <a:lnTo>
                    <a:pt x="78589" y="1147566"/>
                  </a:lnTo>
                  <a:lnTo>
                    <a:pt x="93087" y="1104414"/>
                  </a:lnTo>
                  <a:lnTo>
                    <a:pt x="108730" y="1061803"/>
                  </a:lnTo>
                  <a:lnTo>
                    <a:pt x="125501" y="1019749"/>
                  </a:lnTo>
                  <a:lnTo>
                    <a:pt x="143381" y="978272"/>
                  </a:lnTo>
                  <a:lnTo>
                    <a:pt x="162352" y="937390"/>
                  </a:lnTo>
                  <a:lnTo>
                    <a:pt x="182396" y="897120"/>
                  </a:lnTo>
                  <a:lnTo>
                    <a:pt x="203493" y="857483"/>
                  </a:lnTo>
                  <a:lnTo>
                    <a:pt x="225626" y="818494"/>
                  </a:lnTo>
                  <a:lnTo>
                    <a:pt x="248776" y="780175"/>
                  </a:lnTo>
                  <a:lnTo>
                    <a:pt x="272926" y="742541"/>
                  </a:lnTo>
                  <a:lnTo>
                    <a:pt x="298056" y="705613"/>
                  </a:lnTo>
                  <a:lnTo>
                    <a:pt x="324148" y="669408"/>
                  </a:lnTo>
                  <a:lnTo>
                    <a:pt x="351183" y="633945"/>
                  </a:lnTo>
                  <a:lnTo>
                    <a:pt x="379144" y="599242"/>
                  </a:lnTo>
                  <a:lnTo>
                    <a:pt x="408013" y="565317"/>
                  </a:lnTo>
                  <a:lnTo>
                    <a:pt x="437770" y="532189"/>
                  </a:lnTo>
                  <a:lnTo>
                    <a:pt x="468397" y="499876"/>
                  </a:lnTo>
                  <a:lnTo>
                    <a:pt x="499876" y="468397"/>
                  </a:lnTo>
                  <a:lnTo>
                    <a:pt x="532189" y="437770"/>
                  </a:lnTo>
                  <a:lnTo>
                    <a:pt x="565317" y="408013"/>
                  </a:lnTo>
                  <a:lnTo>
                    <a:pt x="599242" y="379144"/>
                  </a:lnTo>
                  <a:lnTo>
                    <a:pt x="633945" y="351183"/>
                  </a:lnTo>
                  <a:lnTo>
                    <a:pt x="669408" y="324148"/>
                  </a:lnTo>
                  <a:lnTo>
                    <a:pt x="705613" y="298056"/>
                  </a:lnTo>
                  <a:lnTo>
                    <a:pt x="742541" y="272926"/>
                  </a:lnTo>
                  <a:lnTo>
                    <a:pt x="780175" y="248776"/>
                  </a:lnTo>
                  <a:lnTo>
                    <a:pt x="818494" y="225626"/>
                  </a:lnTo>
                  <a:lnTo>
                    <a:pt x="857483" y="203493"/>
                  </a:lnTo>
                  <a:lnTo>
                    <a:pt x="897120" y="182396"/>
                  </a:lnTo>
                  <a:lnTo>
                    <a:pt x="937390" y="162352"/>
                  </a:lnTo>
                  <a:lnTo>
                    <a:pt x="978272" y="143381"/>
                  </a:lnTo>
                  <a:lnTo>
                    <a:pt x="1019749" y="125501"/>
                  </a:lnTo>
                  <a:lnTo>
                    <a:pt x="1061803" y="108730"/>
                  </a:lnTo>
                  <a:lnTo>
                    <a:pt x="1104414" y="93087"/>
                  </a:lnTo>
                  <a:lnTo>
                    <a:pt x="1147566" y="78589"/>
                  </a:lnTo>
                  <a:lnTo>
                    <a:pt x="1191238" y="65256"/>
                  </a:lnTo>
                  <a:lnTo>
                    <a:pt x="1235413" y="53105"/>
                  </a:lnTo>
                  <a:lnTo>
                    <a:pt x="1280073" y="42156"/>
                  </a:lnTo>
                  <a:lnTo>
                    <a:pt x="1325199" y="32425"/>
                  </a:lnTo>
                  <a:lnTo>
                    <a:pt x="1370772" y="23933"/>
                  </a:lnTo>
                  <a:lnTo>
                    <a:pt x="1416775" y="16696"/>
                  </a:lnTo>
                  <a:lnTo>
                    <a:pt x="1463189" y="10734"/>
                  </a:lnTo>
                  <a:lnTo>
                    <a:pt x="1509995" y="6065"/>
                  </a:lnTo>
                  <a:lnTo>
                    <a:pt x="1557176" y="2708"/>
                  </a:lnTo>
                  <a:lnTo>
                    <a:pt x="1604713" y="680"/>
                  </a:lnTo>
                  <a:lnTo>
                    <a:pt x="1652587" y="0"/>
                  </a:lnTo>
                  <a:lnTo>
                    <a:pt x="1700461" y="680"/>
                  </a:lnTo>
                  <a:lnTo>
                    <a:pt x="1747998" y="2708"/>
                  </a:lnTo>
                  <a:lnTo>
                    <a:pt x="1795179" y="6065"/>
                  </a:lnTo>
                  <a:lnTo>
                    <a:pt x="1841985" y="10734"/>
                  </a:lnTo>
                  <a:lnTo>
                    <a:pt x="1888399" y="16696"/>
                  </a:lnTo>
                  <a:lnTo>
                    <a:pt x="1934402" y="23933"/>
                  </a:lnTo>
                  <a:lnTo>
                    <a:pt x="1979975" y="32425"/>
                  </a:lnTo>
                  <a:lnTo>
                    <a:pt x="2025101" y="42156"/>
                  </a:lnTo>
                  <a:lnTo>
                    <a:pt x="2069761" y="53105"/>
                  </a:lnTo>
                  <a:lnTo>
                    <a:pt x="2113936" y="65256"/>
                  </a:lnTo>
                  <a:lnTo>
                    <a:pt x="2157608" y="78589"/>
                  </a:lnTo>
                  <a:lnTo>
                    <a:pt x="2200760" y="93087"/>
                  </a:lnTo>
                  <a:lnTo>
                    <a:pt x="2243371" y="108730"/>
                  </a:lnTo>
                  <a:lnTo>
                    <a:pt x="2285425" y="125501"/>
                  </a:lnTo>
                  <a:lnTo>
                    <a:pt x="2326902" y="143381"/>
                  </a:lnTo>
                  <a:lnTo>
                    <a:pt x="2367784" y="162352"/>
                  </a:lnTo>
                  <a:lnTo>
                    <a:pt x="2408054" y="182396"/>
                  </a:lnTo>
                  <a:lnTo>
                    <a:pt x="2447692" y="203493"/>
                  </a:lnTo>
                  <a:lnTo>
                    <a:pt x="2486680" y="225626"/>
                  </a:lnTo>
                  <a:lnTo>
                    <a:pt x="2524999" y="248776"/>
                  </a:lnTo>
                  <a:lnTo>
                    <a:pt x="2562633" y="272926"/>
                  </a:lnTo>
                  <a:lnTo>
                    <a:pt x="2599561" y="298056"/>
                  </a:lnTo>
                  <a:lnTo>
                    <a:pt x="2635766" y="324148"/>
                  </a:lnTo>
                  <a:lnTo>
                    <a:pt x="2671229" y="351183"/>
                  </a:lnTo>
                  <a:lnTo>
                    <a:pt x="2705933" y="379144"/>
                  </a:lnTo>
                  <a:lnTo>
                    <a:pt x="2739857" y="408013"/>
                  </a:lnTo>
                  <a:lnTo>
                    <a:pt x="2772985" y="437770"/>
                  </a:lnTo>
                  <a:lnTo>
                    <a:pt x="2805298" y="468397"/>
                  </a:lnTo>
                  <a:lnTo>
                    <a:pt x="2836777" y="499876"/>
                  </a:lnTo>
                  <a:lnTo>
                    <a:pt x="2867404" y="532189"/>
                  </a:lnTo>
                  <a:lnTo>
                    <a:pt x="2897161" y="565317"/>
                  </a:lnTo>
                  <a:lnTo>
                    <a:pt x="2926030" y="599242"/>
                  </a:lnTo>
                  <a:lnTo>
                    <a:pt x="2953991" y="633945"/>
                  </a:lnTo>
                  <a:lnTo>
                    <a:pt x="2981027" y="669408"/>
                  </a:lnTo>
                  <a:lnTo>
                    <a:pt x="3007119" y="705613"/>
                  </a:lnTo>
                  <a:lnTo>
                    <a:pt x="3032248" y="742541"/>
                  </a:lnTo>
                  <a:lnTo>
                    <a:pt x="3056398" y="780175"/>
                  </a:lnTo>
                  <a:lnTo>
                    <a:pt x="3079548" y="818494"/>
                  </a:lnTo>
                  <a:lnTo>
                    <a:pt x="3101681" y="857483"/>
                  </a:lnTo>
                  <a:lnTo>
                    <a:pt x="3122778" y="897120"/>
                  </a:lnTo>
                  <a:lnTo>
                    <a:pt x="3142822" y="937390"/>
                  </a:lnTo>
                  <a:lnTo>
                    <a:pt x="3161793" y="978272"/>
                  </a:lnTo>
                  <a:lnTo>
                    <a:pt x="3179673" y="1019749"/>
                  </a:lnTo>
                  <a:lnTo>
                    <a:pt x="3196444" y="1061803"/>
                  </a:lnTo>
                  <a:lnTo>
                    <a:pt x="3212087" y="1104414"/>
                  </a:lnTo>
                  <a:lnTo>
                    <a:pt x="3226585" y="1147566"/>
                  </a:lnTo>
                  <a:lnTo>
                    <a:pt x="3239918" y="1191238"/>
                  </a:lnTo>
                  <a:lnTo>
                    <a:pt x="3252069" y="1235413"/>
                  </a:lnTo>
                  <a:lnTo>
                    <a:pt x="3263019" y="1280073"/>
                  </a:lnTo>
                  <a:lnTo>
                    <a:pt x="3272749" y="1325199"/>
                  </a:lnTo>
                  <a:lnTo>
                    <a:pt x="3281241" y="1370772"/>
                  </a:lnTo>
                  <a:lnTo>
                    <a:pt x="3288478" y="1416775"/>
                  </a:lnTo>
                  <a:lnTo>
                    <a:pt x="3294440" y="1463189"/>
                  </a:lnTo>
                  <a:lnTo>
                    <a:pt x="3299109" y="1509995"/>
                  </a:lnTo>
                  <a:lnTo>
                    <a:pt x="3302466" y="1557176"/>
                  </a:lnTo>
                  <a:lnTo>
                    <a:pt x="3304494" y="1604713"/>
                  </a:lnTo>
                  <a:lnTo>
                    <a:pt x="3305175" y="1652587"/>
                  </a:lnTo>
                  <a:lnTo>
                    <a:pt x="3304494" y="1700461"/>
                  </a:lnTo>
                  <a:lnTo>
                    <a:pt x="3302466" y="1747998"/>
                  </a:lnTo>
                  <a:lnTo>
                    <a:pt x="3299109" y="1795179"/>
                  </a:lnTo>
                  <a:lnTo>
                    <a:pt x="3294440" y="1841985"/>
                  </a:lnTo>
                  <a:lnTo>
                    <a:pt x="3288478" y="1888399"/>
                  </a:lnTo>
                  <a:lnTo>
                    <a:pt x="3281241" y="1934402"/>
                  </a:lnTo>
                  <a:lnTo>
                    <a:pt x="3272749" y="1979975"/>
                  </a:lnTo>
                  <a:lnTo>
                    <a:pt x="3263019" y="2025101"/>
                  </a:lnTo>
                  <a:lnTo>
                    <a:pt x="3252069" y="2069761"/>
                  </a:lnTo>
                  <a:lnTo>
                    <a:pt x="3239918" y="2113936"/>
                  </a:lnTo>
                  <a:lnTo>
                    <a:pt x="3226585" y="2157608"/>
                  </a:lnTo>
                  <a:lnTo>
                    <a:pt x="3212087" y="2200760"/>
                  </a:lnTo>
                  <a:lnTo>
                    <a:pt x="3196444" y="2243371"/>
                  </a:lnTo>
                  <a:lnTo>
                    <a:pt x="3179673" y="2285425"/>
                  </a:lnTo>
                  <a:lnTo>
                    <a:pt x="3161793" y="2326902"/>
                  </a:lnTo>
                  <a:lnTo>
                    <a:pt x="3142822" y="2367784"/>
                  </a:lnTo>
                  <a:lnTo>
                    <a:pt x="3122778" y="2408054"/>
                  </a:lnTo>
                  <a:lnTo>
                    <a:pt x="3101681" y="2447692"/>
                  </a:lnTo>
                  <a:lnTo>
                    <a:pt x="3079548" y="2486680"/>
                  </a:lnTo>
                  <a:lnTo>
                    <a:pt x="3056398" y="2524999"/>
                  </a:lnTo>
                  <a:lnTo>
                    <a:pt x="3032248" y="2562633"/>
                  </a:lnTo>
                  <a:lnTo>
                    <a:pt x="3007119" y="2599561"/>
                  </a:lnTo>
                  <a:lnTo>
                    <a:pt x="2981027" y="2635766"/>
                  </a:lnTo>
                  <a:lnTo>
                    <a:pt x="2953991" y="2671229"/>
                  </a:lnTo>
                  <a:lnTo>
                    <a:pt x="2926030" y="2705933"/>
                  </a:lnTo>
                  <a:lnTo>
                    <a:pt x="2897161" y="2739857"/>
                  </a:lnTo>
                  <a:lnTo>
                    <a:pt x="2867404" y="2772985"/>
                  </a:lnTo>
                  <a:lnTo>
                    <a:pt x="2836777" y="2805298"/>
                  </a:lnTo>
                  <a:lnTo>
                    <a:pt x="2805298" y="2836777"/>
                  </a:lnTo>
                  <a:lnTo>
                    <a:pt x="2772985" y="2867404"/>
                  </a:lnTo>
                  <a:lnTo>
                    <a:pt x="2739857" y="2897161"/>
                  </a:lnTo>
                  <a:lnTo>
                    <a:pt x="2705933" y="2926030"/>
                  </a:lnTo>
                  <a:lnTo>
                    <a:pt x="2671229" y="2953991"/>
                  </a:lnTo>
                  <a:lnTo>
                    <a:pt x="2635766" y="2981027"/>
                  </a:lnTo>
                  <a:lnTo>
                    <a:pt x="2599561" y="3007119"/>
                  </a:lnTo>
                  <a:lnTo>
                    <a:pt x="2562633" y="3032248"/>
                  </a:lnTo>
                  <a:lnTo>
                    <a:pt x="2524999" y="3056398"/>
                  </a:lnTo>
                  <a:lnTo>
                    <a:pt x="2486680" y="3079548"/>
                  </a:lnTo>
                  <a:lnTo>
                    <a:pt x="2447692" y="3101681"/>
                  </a:lnTo>
                  <a:lnTo>
                    <a:pt x="2408054" y="3122778"/>
                  </a:lnTo>
                  <a:lnTo>
                    <a:pt x="2367784" y="3142822"/>
                  </a:lnTo>
                  <a:lnTo>
                    <a:pt x="2326902" y="3161793"/>
                  </a:lnTo>
                  <a:lnTo>
                    <a:pt x="2285425" y="3179673"/>
                  </a:lnTo>
                  <a:lnTo>
                    <a:pt x="2243371" y="3196444"/>
                  </a:lnTo>
                  <a:lnTo>
                    <a:pt x="2200760" y="3212087"/>
                  </a:lnTo>
                  <a:lnTo>
                    <a:pt x="2157608" y="3226585"/>
                  </a:lnTo>
                  <a:lnTo>
                    <a:pt x="2113936" y="3239918"/>
                  </a:lnTo>
                  <a:lnTo>
                    <a:pt x="2069761" y="3252069"/>
                  </a:lnTo>
                  <a:lnTo>
                    <a:pt x="2025101" y="3263019"/>
                  </a:lnTo>
                  <a:lnTo>
                    <a:pt x="1979975" y="3272749"/>
                  </a:lnTo>
                  <a:lnTo>
                    <a:pt x="1934402" y="3281241"/>
                  </a:lnTo>
                  <a:lnTo>
                    <a:pt x="1888399" y="3288478"/>
                  </a:lnTo>
                  <a:lnTo>
                    <a:pt x="1841985" y="3294440"/>
                  </a:lnTo>
                  <a:lnTo>
                    <a:pt x="1795179" y="3299109"/>
                  </a:lnTo>
                  <a:lnTo>
                    <a:pt x="1747998" y="3302466"/>
                  </a:lnTo>
                  <a:lnTo>
                    <a:pt x="1700461" y="3304494"/>
                  </a:lnTo>
                  <a:lnTo>
                    <a:pt x="1652587" y="3305175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71631" y="1580655"/>
            <a:ext cx="11796395" cy="4837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10"/>
              </a:spcBef>
            </a:pPr>
            <a:r>
              <a:rPr sz="6300" spc="-10" dirty="0">
                <a:solidFill>
                  <a:srgbClr val="D59E77"/>
                </a:solidFill>
                <a:latin typeface="Microsoft Sans Serif"/>
                <a:cs typeface="Microsoft Sans Serif"/>
              </a:rPr>
              <a:t>способность</a:t>
            </a:r>
            <a:r>
              <a:rPr sz="6300" spc="1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-95" dirty="0">
                <a:solidFill>
                  <a:srgbClr val="D59E77"/>
                </a:solidFill>
                <a:latin typeface="Microsoft Sans Serif"/>
                <a:cs typeface="Microsoft Sans Serif"/>
              </a:rPr>
              <a:t>человека</a:t>
            </a:r>
            <a:r>
              <a:rPr sz="6300" spc="1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-70" dirty="0">
                <a:solidFill>
                  <a:srgbClr val="D59E77"/>
                </a:solidFill>
                <a:latin typeface="Microsoft Sans Serif"/>
                <a:cs typeface="Microsoft Sans Serif"/>
              </a:rPr>
              <a:t>вступать </a:t>
            </a:r>
            <a:r>
              <a:rPr sz="6300" spc="-165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45" dirty="0">
                <a:solidFill>
                  <a:srgbClr val="D59E77"/>
                </a:solidFill>
                <a:latin typeface="Microsoft Sans Serif"/>
                <a:cs typeface="Microsoft Sans Serif"/>
              </a:rPr>
              <a:t>в</a:t>
            </a:r>
            <a:r>
              <a:rPr sz="6300" spc="3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-5" dirty="0">
                <a:solidFill>
                  <a:srgbClr val="D59E77"/>
                </a:solidFill>
                <a:latin typeface="Microsoft Sans Serif"/>
                <a:cs typeface="Microsoft Sans Serif"/>
              </a:rPr>
              <a:t>отношения</a:t>
            </a:r>
            <a:r>
              <a:rPr sz="6300" spc="30" dirty="0">
                <a:solidFill>
                  <a:srgbClr val="D59E77"/>
                </a:solidFill>
                <a:latin typeface="Microsoft Sans Serif"/>
                <a:cs typeface="Microsoft Sans Serif"/>
              </a:rPr>
              <a:t> с </a:t>
            </a:r>
            <a:r>
              <a:rPr sz="6300" spc="10" dirty="0">
                <a:solidFill>
                  <a:srgbClr val="D59E77"/>
                </a:solidFill>
                <a:latin typeface="Microsoft Sans Serif"/>
                <a:cs typeface="Microsoft Sans Serif"/>
              </a:rPr>
              <a:t>внешней</a:t>
            </a:r>
            <a:r>
              <a:rPr sz="6300" spc="3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-20" dirty="0">
                <a:solidFill>
                  <a:srgbClr val="D59E77"/>
                </a:solidFill>
                <a:latin typeface="Microsoft Sans Serif"/>
                <a:cs typeface="Microsoft Sans Serif"/>
              </a:rPr>
              <a:t>средой </a:t>
            </a:r>
            <a:r>
              <a:rPr sz="6300" spc="-165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150" dirty="0">
                <a:solidFill>
                  <a:srgbClr val="D59E77"/>
                </a:solidFill>
                <a:latin typeface="Microsoft Sans Serif"/>
                <a:cs typeface="Microsoft Sans Serif"/>
              </a:rPr>
              <a:t>и</a:t>
            </a:r>
            <a:r>
              <a:rPr sz="6300" spc="2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-120" dirty="0">
                <a:solidFill>
                  <a:srgbClr val="D59E77"/>
                </a:solidFill>
                <a:latin typeface="Microsoft Sans Serif"/>
                <a:cs typeface="Microsoft Sans Serif"/>
              </a:rPr>
              <a:t>максимально</a:t>
            </a:r>
            <a:r>
              <a:rPr sz="6300" spc="2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-50" dirty="0">
                <a:solidFill>
                  <a:srgbClr val="D59E77"/>
                </a:solidFill>
                <a:latin typeface="Microsoft Sans Serif"/>
                <a:cs typeface="Microsoft Sans Serif"/>
              </a:rPr>
              <a:t>быстро </a:t>
            </a:r>
            <a:r>
              <a:rPr sz="6300" spc="-4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-70" dirty="0">
                <a:solidFill>
                  <a:srgbClr val="D59E77"/>
                </a:solidFill>
                <a:latin typeface="Microsoft Sans Serif"/>
                <a:cs typeface="Microsoft Sans Serif"/>
              </a:rPr>
              <a:t>адаптироваться</a:t>
            </a:r>
            <a:r>
              <a:rPr sz="6300" spc="2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150" dirty="0">
                <a:solidFill>
                  <a:srgbClr val="D59E77"/>
                </a:solidFill>
                <a:latin typeface="Microsoft Sans Serif"/>
                <a:cs typeface="Microsoft Sans Serif"/>
              </a:rPr>
              <a:t>и </a:t>
            </a:r>
            <a:r>
              <a:rPr sz="6300" spc="15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-40" dirty="0">
                <a:solidFill>
                  <a:srgbClr val="D59E77"/>
                </a:solidFill>
                <a:latin typeface="Microsoft Sans Serif"/>
                <a:cs typeface="Microsoft Sans Serif"/>
              </a:rPr>
              <a:t>функционировать</a:t>
            </a:r>
            <a:r>
              <a:rPr sz="6300" spc="20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45" dirty="0">
                <a:solidFill>
                  <a:srgbClr val="D59E77"/>
                </a:solidFill>
                <a:latin typeface="Microsoft Sans Serif"/>
                <a:cs typeface="Microsoft Sans Serif"/>
              </a:rPr>
              <a:t>в</a:t>
            </a:r>
            <a:r>
              <a:rPr sz="6300" spc="25" dirty="0">
                <a:solidFill>
                  <a:srgbClr val="D59E77"/>
                </a:solidFill>
                <a:latin typeface="Microsoft Sans Serif"/>
                <a:cs typeface="Microsoft Sans Serif"/>
              </a:rPr>
              <a:t> </a:t>
            </a:r>
            <a:r>
              <a:rPr sz="6300" spc="45" dirty="0">
                <a:solidFill>
                  <a:srgbClr val="D59E77"/>
                </a:solidFill>
                <a:latin typeface="Microsoft Sans Serif"/>
                <a:cs typeface="Microsoft Sans Serif"/>
              </a:rPr>
              <a:t>ней</a:t>
            </a:r>
            <a:endParaRPr sz="63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624" y="8782478"/>
            <a:ext cx="8070850" cy="725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spc="-60" dirty="0">
                <a:solidFill>
                  <a:srgbClr val="6D4840"/>
                </a:solidFill>
                <a:latin typeface="Microsoft Sans Serif"/>
                <a:cs typeface="Microsoft Sans Serif"/>
              </a:rPr>
              <a:t>Функциональная</a:t>
            </a:r>
            <a:r>
              <a:rPr sz="4600" spc="-3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4600" spc="-50" dirty="0">
                <a:solidFill>
                  <a:srgbClr val="6D4840"/>
                </a:solidFill>
                <a:latin typeface="Microsoft Sans Serif"/>
                <a:cs typeface="Microsoft Sans Serif"/>
              </a:rPr>
              <a:t>грамотность</a:t>
            </a:r>
            <a:endParaRPr sz="4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6810375" cy="10287000"/>
          </a:xfrm>
          <a:custGeom>
            <a:avLst/>
            <a:gdLst/>
            <a:ahLst/>
            <a:cxnLst/>
            <a:rect l="l" t="t" r="r" b="b"/>
            <a:pathLst>
              <a:path w="6810375" h="10287000">
                <a:moveTo>
                  <a:pt x="68103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810374" y="0"/>
                </a:lnTo>
                <a:lnTo>
                  <a:pt x="6810374" y="10286999"/>
                </a:lnTo>
                <a:close/>
              </a:path>
            </a:pathLst>
          </a:custGeom>
          <a:solidFill>
            <a:srgbClr val="DDC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21480000">
            <a:off x="289732" y="1553546"/>
            <a:ext cx="4366663" cy="1069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25"/>
              </a:lnSpc>
            </a:pPr>
            <a:r>
              <a:rPr sz="8400" spc="-165" dirty="0">
                <a:solidFill>
                  <a:srgbClr val="6D4840"/>
                </a:solidFill>
                <a:latin typeface="Microsoft Sans Serif"/>
                <a:cs typeface="Microsoft Sans Serif"/>
              </a:rPr>
              <a:t>Спасибо</a:t>
            </a:r>
            <a:endParaRPr sz="8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 rot="21480000">
            <a:off x="399205" y="2883814"/>
            <a:ext cx="1526702" cy="1069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25"/>
              </a:lnSpc>
            </a:pPr>
            <a:r>
              <a:rPr sz="8400" spc="-245" dirty="0">
                <a:solidFill>
                  <a:srgbClr val="6D4840"/>
                </a:solidFill>
                <a:latin typeface="Microsoft Sans Serif"/>
                <a:cs typeface="Microsoft Sans Serif"/>
              </a:rPr>
              <a:t>за</a:t>
            </a:r>
            <a:endParaRPr sz="8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 rot="21480000">
            <a:off x="408003" y="4089712"/>
            <a:ext cx="5008304" cy="1069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25"/>
              </a:lnSpc>
            </a:pPr>
            <a:r>
              <a:rPr sz="8400" spc="-100" dirty="0">
                <a:solidFill>
                  <a:srgbClr val="6D4840"/>
                </a:solidFill>
                <a:latin typeface="Microsoft Sans Serif"/>
                <a:cs typeface="Microsoft Sans Serif"/>
              </a:rPr>
              <a:t>внимание</a:t>
            </a:r>
            <a:endParaRPr sz="8400" dirty="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686434" y="2956765"/>
            <a:ext cx="1247775" cy="1247775"/>
            <a:chOff x="15686434" y="2956765"/>
            <a:chExt cx="1247775" cy="1247775"/>
          </a:xfrm>
        </p:grpSpPr>
        <p:sp>
          <p:nvSpPr>
            <p:cNvPr id="7" name="object 7"/>
            <p:cNvSpPr/>
            <p:nvPr/>
          </p:nvSpPr>
          <p:spPr>
            <a:xfrm>
              <a:off x="16307472" y="3273599"/>
              <a:ext cx="609600" cy="429895"/>
            </a:xfrm>
            <a:custGeom>
              <a:avLst/>
              <a:gdLst/>
              <a:ahLst/>
              <a:cxnLst/>
              <a:rect l="l" t="t" r="r" b="b"/>
              <a:pathLst>
                <a:path w="609600" h="429895">
                  <a:moveTo>
                    <a:pt x="0" y="429526"/>
                  </a:moveTo>
                  <a:lnTo>
                    <a:pt x="0" y="0"/>
                  </a:lnTo>
                  <a:lnTo>
                    <a:pt x="609390" y="0"/>
                  </a:lnTo>
                  <a:lnTo>
                    <a:pt x="609390" y="429526"/>
                  </a:lnTo>
                  <a:lnTo>
                    <a:pt x="0" y="429526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86434" y="2956765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556085" y="1247676"/>
                  </a:moveTo>
                  <a:lnTo>
                    <a:pt x="550539" y="1247676"/>
                  </a:lnTo>
                  <a:lnTo>
                    <a:pt x="546732" y="1246030"/>
                  </a:lnTo>
                  <a:lnTo>
                    <a:pt x="0" y="628355"/>
                  </a:lnTo>
                  <a:lnTo>
                    <a:pt x="0" y="620472"/>
                  </a:lnTo>
                  <a:lnTo>
                    <a:pt x="547870" y="1517"/>
                  </a:lnTo>
                  <a:lnTo>
                    <a:pt x="553966" y="0"/>
                  </a:lnTo>
                  <a:lnTo>
                    <a:pt x="564741" y="4097"/>
                  </a:lnTo>
                  <a:lnTo>
                    <a:pt x="568303" y="9258"/>
                  </a:lnTo>
                  <a:lnTo>
                    <a:pt x="568303" y="51620"/>
                  </a:lnTo>
                  <a:lnTo>
                    <a:pt x="540563" y="51620"/>
                  </a:lnTo>
                  <a:lnTo>
                    <a:pt x="33551" y="624413"/>
                  </a:lnTo>
                  <a:lnTo>
                    <a:pt x="540563" y="1197207"/>
                  </a:lnTo>
                  <a:lnTo>
                    <a:pt x="568303" y="1197207"/>
                  </a:lnTo>
                  <a:lnTo>
                    <a:pt x="568303" y="1239569"/>
                  </a:lnTo>
                  <a:lnTo>
                    <a:pt x="564741" y="1244730"/>
                  </a:lnTo>
                  <a:lnTo>
                    <a:pt x="557745" y="1247385"/>
                  </a:lnTo>
                  <a:lnTo>
                    <a:pt x="556085" y="1247676"/>
                  </a:lnTo>
                  <a:close/>
                </a:path>
                <a:path w="1247775" h="1247775">
                  <a:moveTo>
                    <a:pt x="568303" y="1197207"/>
                  </a:moveTo>
                  <a:lnTo>
                    <a:pt x="540563" y="1197207"/>
                  </a:lnTo>
                  <a:lnTo>
                    <a:pt x="540563" y="872694"/>
                  </a:lnTo>
                  <a:lnTo>
                    <a:pt x="546773" y="866484"/>
                  </a:lnTo>
                  <a:lnTo>
                    <a:pt x="1219936" y="866484"/>
                  </a:lnTo>
                  <a:lnTo>
                    <a:pt x="1219936" y="382336"/>
                  </a:lnTo>
                  <a:lnTo>
                    <a:pt x="546773" y="382336"/>
                  </a:lnTo>
                  <a:lnTo>
                    <a:pt x="540563" y="376126"/>
                  </a:lnTo>
                  <a:lnTo>
                    <a:pt x="540563" y="51620"/>
                  </a:lnTo>
                  <a:lnTo>
                    <a:pt x="568303" y="51620"/>
                  </a:lnTo>
                  <a:lnTo>
                    <a:pt x="568303" y="354596"/>
                  </a:lnTo>
                  <a:lnTo>
                    <a:pt x="1241466" y="354596"/>
                  </a:lnTo>
                  <a:lnTo>
                    <a:pt x="1247676" y="360806"/>
                  </a:lnTo>
                  <a:lnTo>
                    <a:pt x="1247676" y="888014"/>
                  </a:lnTo>
                  <a:lnTo>
                    <a:pt x="1241466" y="894224"/>
                  </a:lnTo>
                  <a:lnTo>
                    <a:pt x="568303" y="894224"/>
                  </a:lnTo>
                  <a:lnTo>
                    <a:pt x="568303" y="1197207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3984571" y="2980027"/>
            <a:ext cx="1139825" cy="1247775"/>
            <a:chOff x="13984571" y="2980027"/>
            <a:chExt cx="1139825" cy="1247775"/>
          </a:xfrm>
        </p:grpSpPr>
        <p:sp>
          <p:nvSpPr>
            <p:cNvPr id="10" name="object 10"/>
            <p:cNvSpPr/>
            <p:nvPr/>
          </p:nvSpPr>
          <p:spPr>
            <a:xfrm>
              <a:off x="14129484" y="4036950"/>
              <a:ext cx="311785" cy="179070"/>
            </a:xfrm>
            <a:custGeom>
              <a:avLst/>
              <a:gdLst/>
              <a:ahLst/>
              <a:cxnLst/>
              <a:rect l="l" t="t" r="r" b="b"/>
              <a:pathLst>
                <a:path w="311784" h="179070">
                  <a:moveTo>
                    <a:pt x="311704" y="178616"/>
                  </a:moveTo>
                  <a:lnTo>
                    <a:pt x="0" y="178616"/>
                  </a:lnTo>
                  <a:lnTo>
                    <a:pt x="0" y="0"/>
                  </a:lnTo>
                  <a:lnTo>
                    <a:pt x="311704" y="0"/>
                  </a:lnTo>
                  <a:lnTo>
                    <a:pt x="311704" y="178616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84571" y="2980027"/>
              <a:ext cx="601980" cy="1247775"/>
            </a:xfrm>
            <a:custGeom>
              <a:avLst/>
              <a:gdLst/>
              <a:ahLst/>
              <a:cxnLst/>
              <a:rect l="l" t="t" r="r" b="b"/>
              <a:pathLst>
                <a:path w="601980" h="1247775">
                  <a:moveTo>
                    <a:pt x="596086" y="1247774"/>
                  </a:moveTo>
                  <a:lnTo>
                    <a:pt x="5442" y="1247774"/>
                  </a:lnTo>
                  <a:lnTo>
                    <a:pt x="0" y="1242297"/>
                  </a:lnTo>
                  <a:lnTo>
                    <a:pt x="0" y="5477"/>
                  </a:lnTo>
                  <a:lnTo>
                    <a:pt x="5442" y="0"/>
                  </a:lnTo>
                  <a:lnTo>
                    <a:pt x="596086" y="0"/>
                  </a:lnTo>
                  <a:lnTo>
                    <a:pt x="601528" y="5477"/>
                  </a:lnTo>
                  <a:lnTo>
                    <a:pt x="601528" y="24466"/>
                  </a:lnTo>
                  <a:lnTo>
                    <a:pt x="24310" y="24466"/>
                  </a:lnTo>
                  <a:lnTo>
                    <a:pt x="24310" y="1223308"/>
                  </a:lnTo>
                  <a:lnTo>
                    <a:pt x="601528" y="1223308"/>
                  </a:lnTo>
                  <a:lnTo>
                    <a:pt x="601528" y="1242297"/>
                  </a:lnTo>
                  <a:lnTo>
                    <a:pt x="596086" y="1247774"/>
                  </a:lnTo>
                  <a:close/>
                </a:path>
                <a:path w="601980" h="1247775">
                  <a:moveTo>
                    <a:pt x="601528" y="1223308"/>
                  </a:moveTo>
                  <a:lnTo>
                    <a:pt x="577218" y="1223308"/>
                  </a:lnTo>
                  <a:lnTo>
                    <a:pt x="577218" y="24466"/>
                  </a:lnTo>
                  <a:lnTo>
                    <a:pt x="601528" y="24466"/>
                  </a:lnTo>
                  <a:lnTo>
                    <a:pt x="601528" y="1223308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36497" y="4036950"/>
              <a:ext cx="213360" cy="179070"/>
            </a:xfrm>
            <a:custGeom>
              <a:avLst/>
              <a:gdLst/>
              <a:ahLst/>
              <a:cxnLst/>
              <a:rect l="l" t="t" r="r" b="b"/>
              <a:pathLst>
                <a:path w="213359" h="179070">
                  <a:moveTo>
                    <a:pt x="213054" y="178616"/>
                  </a:moveTo>
                  <a:lnTo>
                    <a:pt x="0" y="178616"/>
                  </a:lnTo>
                  <a:lnTo>
                    <a:pt x="0" y="0"/>
                  </a:lnTo>
                  <a:lnTo>
                    <a:pt x="213054" y="0"/>
                  </a:lnTo>
                  <a:lnTo>
                    <a:pt x="213054" y="178616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61789" y="3179418"/>
              <a:ext cx="562610" cy="1048385"/>
            </a:xfrm>
            <a:custGeom>
              <a:avLst/>
              <a:gdLst/>
              <a:ahLst/>
              <a:cxnLst/>
              <a:rect l="l" t="t" r="r" b="b"/>
              <a:pathLst>
                <a:path w="562609" h="1048385">
                  <a:moveTo>
                    <a:pt x="557026" y="1048383"/>
                  </a:moveTo>
                  <a:lnTo>
                    <a:pt x="5442" y="1048383"/>
                  </a:lnTo>
                  <a:lnTo>
                    <a:pt x="0" y="1042906"/>
                  </a:lnTo>
                  <a:lnTo>
                    <a:pt x="0" y="5477"/>
                  </a:lnTo>
                  <a:lnTo>
                    <a:pt x="5442" y="0"/>
                  </a:lnTo>
                  <a:lnTo>
                    <a:pt x="557026" y="0"/>
                  </a:lnTo>
                  <a:lnTo>
                    <a:pt x="562469" y="5477"/>
                  </a:lnTo>
                  <a:lnTo>
                    <a:pt x="562469" y="24466"/>
                  </a:lnTo>
                  <a:lnTo>
                    <a:pt x="24310" y="24466"/>
                  </a:lnTo>
                  <a:lnTo>
                    <a:pt x="24310" y="1023917"/>
                  </a:lnTo>
                  <a:lnTo>
                    <a:pt x="562469" y="1023917"/>
                  </a:lnTo>
                  <a:lnTo>
                    <a:pt x="562469" y="1042906"/>
                  </a:lnTo>
                  <a:lnTo>
                    <a:pt x="557026" y="1048383"/>
                  </a:lnTo>
                  <a:close/>
                </a:path>
                <a:path w="562609" h="1048385">
                  <a:moveTo>
                    <a:pt x="562469" y="1023917"/>
                  </a:moveTo>
                  <a:lnTo>
                    <a:pt x="538158" y="1023917"/>
                  </a:lnTo>
                  <a:lnTo>
                    <a:pt x="538158" y="24466"/>
                  </a:lnTo>
                  <a:lnTo>
                    <a:pt x="562469" y="24466"/>
                  </a:lnTo>
                  <a:lnTo>
                    <a:pt x="562469" y="1023917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21904" y="3112744"/>
              <a:ext cx="885190" cy="826135"/>
            </a:xfrm>
            <a:custGeom>
              <a:avLst/>
              <a:gdLst/>
              <a:ahLst/>
              <a:cxnLst/>
              <a:rect l="l" t="t" r="r" b="b"/>
              <a:pathLst>
                <a:path w="885190" h="826135">
                  <a:moveTo>
                    <a:pt x="113995" y="711352"/>
                  </a:moveTo>
                  <a:lnTo>
                    <a:pt x="0" y="711352"/>
                  </a:lnTo>
                  <a:lnTo>
                    <a:pt x="0" y="826071"/>
                  </a:lnTo>
                  <a:lnTo>
                    <a:pt x="113995" y="826071"/>
                  </a:lnTo>
                  <a:lnTo>
                    <a:pt x="113995" y="711352"/>
                  </a:lnTo>
                  <a:close/>
                </a:path>
                <a:path w="885190" h="826135">
                  <a:moveTo>
                    <a:pt x="113995" y="533514"/>
                  </a:moveTo>
                  <a:lnTo>
                    <a:pt x="0" y="533514"/>
                  </a:lnTo>
                  <a:lnTo>
                    <a:pt x="0" y="648233"/>
                  </a:lnTo>
                  <a:lnTo>
                    <a:pt x="113995" y="648233"/>
                  </a:lnTo>
                  <a:lnTo>
                    <a:pt x="113995" y="533514"/>
                  </a:lnTo>
                  <a:close/>
                </a:path>
                <a:path w="885190" h="826135">
                  <a:moveTo>
                    <a:pt x="113995" y="355676"/>
                  </a:moveTo>
                  <a:lnTo>
                    <a:pt x="0" y="355676"/>
                  </a:lnTo>
                  <a:lnTo>
                    <a:pt x="0" y="470395"/>
                  </a:lnTo>
                  <a:lnTo>
                    <a:pt x="113995" y="470395"/>
                  </a:lnTo>
                  <a:lnTo>
                    <a:pt x="113995" y="355676"/>
                  </a:lnTo>
                  <a:close/>
                </a:path>
                <a:path w="885190" h="826135">
                  <a:moveTo>
                    <a:pt x="113995" y="177838"/>
                  </a:moveTo>
                  <a:lnTo>
                    <a:pt x="0" y="177838"/>
                  </a:lnTo>
                  <a:lnTo>
                    <a:pt x="0" y="292557"/>
                  </a:lnTo>
                  <a:lnTo>
                    <a:pt x="113995" y="292557"/>
                  </a:lnTo>
                  <a:lnTo>
                    <a:pt x="113995" y="177838"/>
                  </a:lnTo>
                  <a:close/>
                </a:path>
                <a:path w="885190" h="826135">
                  <a:moveTo>
                    <a:pt x="113995" y="0"/>
                  </a:moveTo>
                  <a:lnTo>
                    <a:pt x="0" y="0"/>
                  </a:lnTo>
                  <a:lnTo>
                    <a:pt x="0" y="114719"/>
                  </a:lnTo>
                  <a:lnTo>
                    <a:pt x="113995" y="114719"/>
                  </a:lnTo>
                  <a:lnTo>
                    <a:pt x="113995" y="0"/>
                  </a:lnTo>
                  <a:close/>
                </a:path>
                <a:path w="885190" h="826135">
                  <a:moveTo>
                    <a:pt x="326847" y="711352"/>
                  </a:moveTo>
                  <a:lnTo>
                    <a:pt x="212852" y="711352"/>
                  </a:lnTo>
                  <a:lnTo>
                    <a:pt x="212852" y="826071"/>
                  </a:lnTo>
                  <a:lnTo>
                    <a:pt x="326847" y="826071"/>
                  </a:lnTo>
                  <a:lnTo>
                    <a:pt x="326847" y="711352"/>
                  </a:lnTo>
                  <a:close/>
                </a:path>
                <a:path w="885190" h="826135">
                  <a:moveTo>
                    <a:pt x="326847" y="533514"/>
                  </a:moveTo>
                  <a:lnTo>
                    <a:pt x="212852" y="533514"/>
                  </a:lnTo>
                  <a:lnTo>
                    <a:pt x="212852" y="648233"/>
                  </a:lnTo>
                  <a:lnTo>
                    <a:pt x="326847" y="648233"/>
                  </a:lnTo>
                  <a:lnTo>
                    <a:pt x="326847" y="533514"/>
                  </a:lnTo>
                  <a:close/>
                </a:path>
                <a:path w="885190" h="826135">
                  <a:moveTo>
                    <a:pt x="326847" y="355676"/>
                  </a:moveTo>
                  <a:lnTo>
                    <a:pt x="212852" y="355676"/>
                  </a:lnTo>
                  <a:lnTo>
                    <a:pt x="212852" y="470395"/>
                  </a:lnTo>
                  <a:lnTo>
                    <a:pt x="326847" y="470395"/>
                  </a:lnTo>
                  <a:lnTo>
                    <a:pt x="326847" y="355676"/>
                  </a:lnTo>
                  <a:close/>
                </a:path>
                <a:path w="885190" h="826135">
                  <a:moveTo>
                    <a:pt x="326847" y="177838"/>
                  </a:moveTo>
                  <a:lnTo>
                    <a:pt x="212852" y="177838"/>
                  </a:lnTo>
                  <a:lnTo>
                    <a:pt x="212852" y="292557"/>
                  </a:lnTo>
                  <a:lnTo>
                    <a:pt x="326847" y="292557"/>
                  </a:lnTo>
                  <a:lnTo>
                    <a:pt x="326847" y="177838"/>
                  </a:lnTo>
                  <a:close/>
                </a:path>
                <a:path w="885190" h="826135">
                  <a:moveTo>
                    <a:pt x="326847" y="0"/>
                  </a:moveTo>
                  <a:lnTo>
                    <a:pt x="212852" y="0"/>
                  </a:lnTo>
                  <a:lnTo>
                    <a:pt x="212852" y="114719"/>
                  </a:lnTo>
                  <a:lnTo>
                    <a:pt x="326847" y="114719"/>
                  </a:lnTo>
                  <a:lnTo>
                    <a:pt x="326847" y="0"/>
                  </a:lnTo>
                  <a:close/>
                </a:path>
                <a:path w="885190" h="826135">
                  <a:moveTo>
                    <a:pt x="671791" y="711352"/>
                  </a:moveTo>
                  <a:lnTo>
                    <a:pt x="557784" y="711352"/>
                  </a:lnTo>
                  <a:lnTo>
                    <a:pt x="557784" y="826071"/>
                  </a:lnTo>
                  <a:lnTo>
                    <a:pt x="671791" y="826071"/>
                  </a:lnTo>
                  <a:lnTo>
                    <a:pt x="671791" y="711352"/>
                  </a:lnTo>
                  <a:close/>
                </a:path>
                <a:path w="885190" h="826135">
                  <a:moveTo>
                    <a:pt x="671791" y="533514"/>
                  </a:moveTo>
                  <a:lnTo>
                    <a:pt x="557784" y="533514"/>
                  </a:lnTo>
                  <a:lnTo>
                    <a:pt x="557784" y="648233"/>
                  </a:lnTo>
                  <a:lnTo>
                    <a:pt x="671791" y="648233"/>
                  </a:lnTo>
                  <a:lnTo>
                    <a:pt x="671791" y="533514"/>
                  </a:lnTo>
                  <a:close/>
                </a:path>
                <a:path w="885190" h="826135">
                  <a:moveTo>
                    <a:pt x="671791" y="355676"/>
                  </a:moveTo>
                  <a:lnTo>
                    <a:pt x="557784" y="355676"/>
                  </a:lnTo>
                  <a:lnTo>
                    <a:pt x="557784" y="470395"/>
                  </a:lnTo>
                  <a:lnTo>
                    <a:pt x="671791" y="470395"/>
                  </a:lnTo>
                  <a:lnTo>
                    <a:pt x="671791" y="355676"/>
                  </a:lnTo>
                  <a:close/>
                </a:path>
                <a:path w="885190" h="826135">
                  <a:moveTo>
                    <a:pt x="671791" y="177838"/>
                  </a:moveTo>
                  <a:lnTo>
                    <a:pt x="557784" y="177838"/>
                  </a:lnTo>
                  <a:lnTo>
                    <a:pt x="557784" y="292557"/>
                  </a:lnTo>
                  <a:lnTo>
                    <a:pt x="671791" y="292557"/>
                  </a:lnTo>
                  <a:lnTo>
                    <a:pt x="671791" y="177838"/>
                  </a:lnTo>
                  <a:close/>
                </a:path>
                <a:path w="885190" h="826135">
                  <a:moveTo>
                    <a:pt x="884643" y="711352"/>
                  </a:moveTo>
                  <a:lnTo>
                    <a:pt x="770636" y="711352"/>
                  </a:lnTo>
                  <a:lnTo>
                    <a:pt x="770636" y="826071"/>
                  </a:lnTo>
                  <a:lnTo>
                    <a:pt x="884643" y="826071"/>
                  </a:lnTo>
                  <a:lnTo>
                    <a:pt x="884643" y="711352"/>
                  </a:lnTo>
                  <a:close/>
                </a:path>
                <a:path w="885190" h="826135">
                  <a:moveTo>
                    <a:pt x="884643" y="533514"/>
                  </a:moveTo>
                  <a:lnTo>
                    <a:pt x="770636" y="533514"/>
                  </a:lnTo>
                  <a:lnTo>
                    <a:pt x="770636" y="648233"/>
                  </a:lnTo>
                  <a:lnTo>
                    <a:pt x="884643" y="648233"/>
                  </a:lnTo>
                  <a:lnTo>
                    <a:pt x="884643" y="533514"/>
                  </a:lnTo>
                  <a:close/>
                </a:path>
                <a:path w="885190" h="826135">
                  <a:moveTo>
                    <a:pt x="884643" y="355676"/>
                  </a:moveTo>
                  <a:lnTo>
                    <a:pt x="770636" y="355676"/>
                  </a:lnTo>
                  <a:lnTo>
                    <a:pt x="770636" y="470395"/>
                  </a:lnTo>
                  <a:lnTo>
                    <a:pt x="884643" y="470395"/>
                  </a:lnTo>
                  <a:lnTo>
                    <a:pt x="884643" y="355676"/>
                  </a:lnTo>
                  <a:close/>
                </a:path>
                <a:path w="885190" h="826135">
                  <a:moveTo>
                    <a:pt x="884643" y="177838"/>
                  </a:moveTo>
                  <a:lnTo>
                    <a:pt x="770636" y="177838"/>
                  </a:lnTo>
                  <a:lnTo>
                    <a:pt x="770636" y="292557"/>
                  </a:lnTo>
                  <a:lnTo>
                    <a:pt x="884643" y="292557"/>
                  </a:lnTo>
                  <a:lnTo>
                    <a:pt x="884643" y="177838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182183" y="3017759"/>
            <a:ext cx="1247775" cy="1170940"/>
            <a:chOff x="12182183" y="3017759"/>
            <a:chExt cx="1247775" cy="1170940"/>
          </a:xfrm>
        </p:grpSpPr>
        <p:sp>
          <p:nvSpPr>
            <p:cNvPr id="16" name="object 16"/>
            <p:cNvSpPr/>
            <p:nvPr/>
          </p:nvSpPr>
          <p:spPr>
            <a:xfrm>
              <a:off x="12993716" y="3099451"/>
              <a:ext cx="436245" cy="1007744"/>
            </a:xfrm>
            <a:custGeom>
              <a:avLst/>
              <a:gdLst/>
              <a:ahLst/>
              <a:cxnLst/>
              <a:rect l="l" t="t" r="r" b="b"/>
              <a:pathLst>
                <a:path w="436244" h="1007745">
                  <a:moveTo>
                    <a:pt x="388402" y="1007308"/>
                  </a:moveTo>
                  <a:lnTo>
                    <a:pt x="47839" y="1007308"/>
                  </a:lnTo>
                  <a:lnTo>
                    <a:pt x="29218" y="1003554"/>
                  </a:lnTo>
                  <a:lnTo>
                    <a:pt x="14011" y="993314"/>
                  </a:lnTo>
                  <a:lnTo>
                    <a:pt x="3759" y="978126"/>
                  </a:lnTo>
                  <a:lnTo>
                    <a:pt x="0" y="959527"/>
                  </a:lnTo>
                  <a:lnTo>
                    <a:pt x="0" y="47781"/>
                  </a:lnTo>
                  <a:lnTo>
                    <a:pt x="3759" y="29182"/>
                  </a:lnTo>
                  <a:lnTo>
                    <a:pt x="14011" y="13994"/>
                  </a:lnTo>
                  <a:lnTo>
                    <a:pt x="29218" y="3754"/>
                  </a:lnTo>
                  <a:lnTo>
                    <a:pt x="47839" y="0"/>
                  </a:lnTo>
                  <a:lnTo>
                    <a:pt x="388402" y="0"/>
                  </a:lnTo>
                  <a:lnTo>
                    <a:pt x="407023" y="3754"/>
                  </a:lnTo>
                  <a:lnTo>
                    <a:pt x="422229" y="13994"/>
                  </a:lnTo>
                  <a:lnTo>
                    <a:pt x="432482" y="29182"/>
                  </a:lnTo>
                  <a:lnTo>
                    <a:pt x="436241" y="47781"/>
                  </a:lnTo>
                  <a:lnTo>
                    <a:pt x="436241" y="959527"/>
                  </a:lnTo>
                  <a:lnTo>
                    <a:pt x="432482" y="978126"/>
                  </a:lnTo>
                  <a:lnTo>
                    <a:pt x="422229" y="993314"/>
                  </a:lnTo>
                  <a:lnTo>
                    <a:pt x="407023" y="1003554"/>
                  </a:lnTo>
                  <a:lnTo>
                    <a:pt x="388402" y="1007308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82183" y="3017760"/>
              <a:ext cx="1172210" cy="1170940"/>
            </a:xfrm>
            <a:custGeom>
              <a:avLst/>
              <a:gdLst/>
              <a:ahLst/>
              <a:cxnLst/>
              <a:rect l="l" t="t" r="r" b="b"/>
              <a:pathLst>
                <a:path w="1172209" h="1170939">
                  <a:moveTo>
                    <a:pt x="706183" y="576554"/>
                  </a:moveTo>
                  <a:lnTo>
                    <a:pt x="699046" y="569417"/>
                  </a:lnTo>
                  <a:lnTo>
                    <a:pt x="696823" y="569417"/>
                  </a:lnTo>
                  <a:lnTo>
                    <a:pt x="397167" y="270116"/>
                  </a:lnTo>
                  <a:lnTo>
                    <a:pt x="391896" y="266611"/>
                  </a:lnTo>
                  <a:lnTo>
                    <a:pt x="385889" y="265442"/>
                  </a:lnTo>
                  <a:lnTo>
                    <a:pt x="379895" y="266611"/>
                  </a:lnTo>
                  <a:lnTo>
                    <a:pt x="374611" y="270116"/>
                  </a:lnTo>
                  <a:lnTo>
                    <a:pt x="371119" y="275386"/>
                  </a:lnTo>
                  <a:lnTo>
                    <a:pt x="369951" y="281368"/>
                  </a:lnTo>
                  <a:lnTo>
                    <a:pt x="371119" y="287362"/>
                  </a:lnTo>
                  <a:lnTo>
                    <a:pt x="374611" y="292633"/>
                  </a:lnTo>
                  <a:lnTo>
                    <a:pt x="651738" y="569417"/>
                  </a:lnTo>
                  <a:lnTo>
                    <a:pt x="7137" y="569417"/>
                  </a:lnTo>
                  <a:lnTo>
                    <a:pt x="0" y="576554"/>
                  </a:lnTo>
                  <a:lnTo>
                    <a:pt x="0" y="594144"/>
                  </a:lnTo>
                  <a:lnTo>
                    <a:pt x="7137" y="601281"/>
                  </a:lnTo>
                  <a:lnTo>
                    <a:pt x="651725" y="601281"/>
                  </a:lnTo>
                  <a:lnTo>
                    <a:pt x="374611" y="878065"/>
                  </a:lnTo>
                  <a:lnTo>
                    <a:pt x="371119" y="883335"/>
                  </a:lnTo>
                  <a:lnTo>
                    <a:pt x="369951" y="889317"/>
                  </a:lnTo>
                  <a:lnTo>
                    <a:pt x="371119" y="895311"/>
                  </a:lnTo>
                  <a:lnTo>
                    <a:pt x="374611" y="900582"/>
                  </a:lnTo>
                  <a:lnTo>
                    <a:pt x="377736" y="903693"/>
                  </a:lnTo>
                  <a:lnTo>
                    <a:pt x="381812" y="905256"/>
                  </a:lnTo>
                  <a:lnTo>
                    <a:pt x="385889" y="905256"/>
                  </a:lnTo>
                  <a:lnTo>
                    <a:pt x="389978" y="905256"/>
                  </a:lnTo>
                  <a:lnTo>
                    <a:pt x="394055" y="903693"/>
                  </a:lnTo>
                  <a:lnTo>
                    <a:pt x="696823" y="601281"/>
                  </a:lnTo>
                  <a:lnTo>
                    <a:pt x="699046" y="601281"/>
                  </a:lnTo>
                  <a:lnTo>
                    <a:pt x="706183" y="594144"/>
                  </a:lnTo>
                  <a:lnTo>
                    <a:pt x="706183" y="585343"/>
                  </a:lnTo>
                  <a:lnTo>
                    <a:pt x="706183" y="576554"/>
                  </a:lnTo>
                  <a:close/>
                </a:path>
                <a:path w="1172209" h="1170939">
                  <a:moveTo>
                    <a:pt x="1172108" y="7137"/>
                  </a:moveTo>
                  <a:lnTo>
                    <a:pt x="1164958" y="0"/>
                  </a:lnTo>
                  <a:lnTo>
                    <a:pt x="108915" y="0"/>
                  </a:lnTo>
                  <a:lnTo>
                    <a:pt x="101765" y="7137"/>
                  </a:lnTo>
                  <a:lnTo>
                    <a:pt x="101765" y="395986"/>
                  </a:lnTo>
                  <a:lnTo>
                    <a:pt x="108915" y="403110"/>
                  </a:lnTo>
                  <a:lnTo>
                    <a:pt x="126517" y="403110"/>
                  </a:lnTo>
                  <a:lnTo>
                    <a:pt x="133667" y="395986"/>
                  </a:lnTo>
                  <a:lnTo>
                    <a:pt x="133667" y="31864"/>
                  </a:lnTo>
                  <a:lnTo>
                    <a:pt x="1140206" y="31864"/>
                  </a:lnTo>
                  <a:lnTo>
                    <a:pt x="1140206" y="1138847"/>
                  </a:lnTo>
                  <a:lnTo>
                    <a:pt x="133667" y="1138847"/>
                  </a:lnTo>
                  <a:lnTo>
                    <a:pt x="133667" y="774725"/>
                  </a:lnTo>
                  <a:lnTo>
                    <a:pt x="126517" y="767588"/>
                  </a:lnTo>
                  <a:lnTo>
                    <a:pt x="108915" y="767588"/>
                  </a:lnTo>
                  <a:lnTo>
                    <a:pt x="101765" y="774725"/>
                  </a:lnTo>
                  <a:lnTo>
                    <a:pt x="101765" y="1163561"/>
                  </a:lnTo>
                  <a:lnTo>
                    <a:pt x="108915" y="1170698"/>
                  </a:lnTo>
                  <a:lnTo>
                    <a:pt x="1156157" y="1170698"/>
                  </a:lnTo>
                  <a:lnTo>
                    <a:pt x="1164958" y="1170698"/>
                  </a:lnTo>
                  <a:lnTo>
                    <a:pt x="1172108" y="1163561"/>
                  </a:lnTo>
                  <a:lnTo>
                    <a:pt x="1172108" y="7137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382277" y="3009435"/>
            <a:ext cx="1246505" cy="1181735"/>
            <a:chOff x="10382277" y="3009435"/>
            <a:chExt cx="1246505" cy="1181735"/>
          </a:xfrm>
        </p:grpSpPr>
        <p:sp>
          <p:nvSpPr>
            <p:cNvPr id="19" name="object 19"/>
            <p:cNvSpPr/>
            <p:nvPr/>
          </p:nvSpPr>
          <p:spPr>
            <a:xfrm>
              <a:off x="10382275" y="3009442"/>
              <a:ext cx="1246505" cy="1181735"/>
            </a:xfrm>
            <a:custGeom>
              <a:avLst/>
              <a:gdLst/>
              <a:ahLst/>
              <a:cxnLst/>
              <a:rect l="l" t="t" r="r" b="b"/>
              <a:pathLst>
                <a:path w="1246504" h="1181735">
                  <a:moveTo>
                    <a:pt x="1246136" y="351015"/>
                  </a:moveTo>
                  <a:lnTo>
                    <a:pt x="1239926" y="344843"/>
                  </a:lnTo>
                  <a:lnTo>
                    <a:pt x="1180858" y="344843"/>
                  </a:lnTo>
                  <a:lnTo>
                    <a:pt x="1180858" y="95097"/>
                  </a:lnTo>
                  <a:lnTo>
                    <a:pt x="1180858" y="73710"/>
                  </a:lnTo>
                  <a:lnTo>
                    <a:pt x="1174648" y="67551"/>
                  </a:lnTo>
                  <a:lnTo>
                    <a:pt x="1153121" y="67551"/>
                  </a:lnTo>
                  <a:lnTo>
                    <a:pt x="1153121" y="95097"/>
                  </a:lnTo>
                  <a:lnTo>
                    <a:pt x="1153121" y="344843"/>
                  </a:lnTo>
                  <a:lnTo>
                    <a:pt x="1153121" y="372389"/>
                  </a:lnTo>
                  <a:lnTo>
                    <a:pt x="1153121" y="1153629"/>
                  </a:lnTo>
                  <a:lnTo>
                    <a:pt x="93014" y="1153629"/>
                  </a:lnTo>
                  <a:lnTo>
                    <a:pt x="93014" y="372389"/>
                  </a:lnTo>
                  <a:lnTo>
                    <a:pt x="1153121" y="372389"/>
                  </a:lnTo>
                  <a:lnTo>
                    <a:pt x="1153121" y="344843"/>
                  </a:lnTo>
                  <a:lnTo>
                    <a:pt x="93014" y="344843"/>
                  </a:lnTo>
                  <a:lnTo>
                    <a:pt x="93014" y="95097"/>
                  </a:lnTo>
                  <a:lnTo>
                    <a:pt x="258927" y="95097"/>
                  </a:lnTo>
                  <a:lnTo>
                    <a:pt x="258927" y="156476"/>
                  </a:lnTo>
                  <a:lnTo>
                    <a:pt x="265137" y="162648"/>
                  </a:lnTo>
                  <a:lnTo>
                    <a:pt x="272796" y="162648"/>
                  </a:lnTo>
                  <a:lnTo>
                    <a:pt x="280454" y="162648"/>
                  </a:lnTo>
                  <a:lnTo>
                    <a:pt x="286664" y="156476"/>
                  </a:lnTo>
                  <a:lnTo>
                    <a:pt x="286664" y="95097"/>
                  </a:lnTo>
                  <a:lnTo>
                    <a:pt x="490194" y="95097"/>
                  </a:lnTo>
                  <a:lnTo>
                    <a:pt x="490194" y="156476"/>
                  </a:lnTo>
                  <a:lnTo>
                    <a:pt x="496404" y="162648"/>
                  </a:lnTo>
                  <a:lnTo>
                    <a:pt x="504063" y="162648"/>
                  </a:lnTo>
                  <a:lnTo>
                    <a:pt x="511721" y="162648"/>
                  </a:lnTo>
                  <a:lnTo>
                    <a:pt x="517918" y="156476"/>
                  </a:lnTo>
                  <a:lnTo>
                    <a:pt x="517918" y="95097"/>
                  </a:lnTo>
                  <a:lnTo>
                    <a:pt x="721461" y="95097"/>
                  </a:lnTo>
                  <a:lnTo>
                    <a:pt x="721461" y="156476"/>
                  </a:lnTo>
                  <a:lnTo>
                    <a:pt x="727671" y="162648"/>
                  </a:lnTo>
                  <a:lnTo>
                    <a:pt x="735330" y="162648"/>
                  </a:lnTo>
                  <a:lnTo>
                    <a:pt x="742988" y="162648"/>
                  </a:lnTo>
                  <a:lnTo>
                    <a:pt x="749185" y="156476"/>
                  </a:lnTo>
                  <a:lnTo>
                    <a:pt x="749185" y="95097"/>
                  </a:lnTo>
                  <a:lnTo>
                    <a:pt x="952715" y="95097"/>
                  </a:lnTo>
                  <a:lnTo>
                    <a:pt x="952715" y="156476"/>
                  </a:lnTo>
                  <a:lnTo>
                    <a:pt x="958926" y="162648"/>
                  </a:lnTo>
                  <a:lnTo>
                    <a:pt x="966584" y="162648"/>
                  </a:lnTo>
                  <a:lnTo>
                    <a:pt x="974242" y="162648"/>
                  </a:lnTo>
                  <a:lnTo>
                    <a:pt x="980452" y="156476"/>
                  </a:lnTo>
                  <a:lnTo>
                    <a:pt x="980452" y="95097"/>
                  </a:lnTo>
                  <a:lnTo>
                    <a:pt x="1153121" y="95097"/>
                  </a:lnTo>
                  <a:lnTo>
                    <a:pt x="1153121" y="67551"/>
                  </a:lnTo>
                  <a:lnTo>
                    <a:pt x="980452" y="67551"/>
                  </a:lnTo>
                  <a:lnTo>
                    <a:pt x="980452" y="6172"/>
                  </a:lnTo>
                  <a:lnTo>
                    <a:pt x="974242" y="0"/>
                  </a:lnTo>
                  <a:lnTo>
                    <a:pt x="958926" y="0"/>
                  </a:lnTo>
                  <a:lnTo>
                    <a:pt x="952715" y="6172"/>
                  </a:lnTo>
                  <a:lnTo>
                    <a:pt x="952715" y="67551"/>
                  </a:lnTo>
                  <a:lnTo>
                    <a:pt x="749185" y="67551"/>
                  </a:lnTo>
                  <a:lnTo>
                    <a:pt x="749185" y="6172"/>
                  </a:lnTo>
                  <a:lnTo>
                    <a:pt x="742988" y="0"/>
                  </a:lnTo>
                  <a:lnTo>
                    <a:pt x="727671" y="0"/>
                  </a:lnTo>
                  <a:lnTo>
                    <a:pt x="721461" y="6172"/>
                  </a:lnTo>
                  <a:lnTo>
                    <a:pt x="721461" y="67551"/>
                  </a:lnTo>
                  <a:lnTo>
                    <a:pt x="517918" y="67551"/>
                  </a:lnTo>
                  <a:lnTo>
                    <a:pt x="517918" y="6172"/>
                  </a:lnTo>
                  <a:lnTo>
                    <a:pt x="511721" y="0"/>
                  </a:lnTo>
                  <a:lnTo>
                    <a:pt x="496404" y="0"/>
                  </a:lnTo>
                  <a:lnTo>
                    <a:pt x="490194" y="6172"/>
                  </a:lnTo>
                  <a:lnTo>
                    <a:pt x="490194" y="67551"/>
                  </a:lnTo>
                  <a:lnTo>
                    <a:pt x="286664" y="67551"/>
                  </a:lnTo>
                  <a:lnTo>
                    <a:pt x="286664" y="6172"/>
                  </a:lnTo>
                  <a:lnTo>
                    <a:pt x="280454" y="0"/>
                  </a:lnTo>
                  <a:lnTo>
                    <a:pt x="265137" y="0"/>
                  </a:lnTo>
                  <a:lnTo>
                    <a:pt x="258927" y="6172"/>
                  </a:lnTo>
                  <a:lnTo>
                    <a:pt x="258927" y="67551"/>
                  </a:lnTo>
                  <a:lnTo>
                    <a:pt x="71488" y="67551"/>
                  </a:lnTo>
                  <a:lnTo>
                    <a:pt x="65278" y="73710"/>
                  </a:lnTo>
                  <a:lnTo>
                    <a:pt x="65278" y="344843"/>
                  </a:lnTo>
                  <a:lnTo>
                    <a:pt x="6210" y="344843"/>
                  </a:lnTo>
                  <a:lnTo>
                    <a:pt x="0" y="351015"/>
                  </a:lnTo>
                  <a:lnTo>
                    <a:pt x="0" y="366229"/>
                  </a:lnTo>
                  <a:lnTo>
                    <a:pt x="6210" y="372389"/>
                  </a:lnTo>
                  <a:lnTo>
                    <a:pt x="65278" y="372389"/>
                  </a:lnTo>
                  <a:lnTo>
                    <a:pt x="65278" y="1175004"/>
                  </a:lnTo>
                  <a:lnTo>
                    <a:pt x="71488" y="1181176"/>
                  </a:lnTo>
                  <a:lnTo>
                    <a:pt x="1174648" y="1181176"/>
                  </a:lnTo>
                  <a:lnTo>
                    <a:pt x="1180858" y="1175004"/>
                  </a:lnTo>
                  <a:lnTo>
                    <a:pt x="1180858" y="1153629"/>
                  </a:lnTo>
                  <a:lnTo>
                    <a:pt x="1180858" y="372389"/>
                  </a:lnTo>
                  <a:lnTo>
                    <a:pt x="1232268" y="372389"/>
                  </a:lnTo>
                  <a:lnTo>
                    <a:pt x="1239926" y="372389"/>
                  </a:lnTo>
                  <a:lnTo>
                    <a:pt x="1246136" y="366229"/>
                  </a:lnTo>
                  <a:lnTo>
                    <a:pt x="1246136" y="351015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61815" y="3529621"/>
              <a:ext cx="687070" cy="448309"/>
            </a:xfrm>
            <a:custGeom>
              <a:avLst/>
              <a:gdLst/>
              <a:ahLst/>
              <a:cxnLst/>
              <a:rect l="l" t="t" r="r" b="b"/>
              <a:pathLst>
                <a:path w="687070" h="448310">
                  <a:moveTo>
                    <a:pt x="162382" y="286512"/>
                  </a:moveTo>
                  <a:lnTo>
                    <a:pt x="0" y="286512"/>
                  </a:lnTo>
                  <a:lnTo>
                    <a:pt x="0" y="447840"/>
                  </a:lnTo>
                  <a:lnTo>
                    <a:pt x="162382" y="447840"/>
                  </a:lnTo>
                  <a:lnTo>
                    <a:pt x="162382" y="286512"/>
                  </a:lnTo>
                  <a:close/>
                </a:path>
                <a:path w="687070" h="448310">
                  <a:moveTo>
                    <a:pt x="162382" y="0"/>
                  </a:moveTo>
                  <a:lnTo>
                    <a:pt x="0" y="0"/>
                  </a:lnTo>
                  <a:lnTo>
                    <a:pt x="0" y="161328"/>
                  </a:lnTo>
                  <a:lnTo>
                    <a:pt x="162382" y="161328"/>
                  </a:lnTo>
                  <a:lnTo>
                    <a:pt x="162382" y="0"/>
                  </a:lnTo>
                  <a:close/>
                </a:path>
                <a:path w="687070" h="448310">
                  <a:moveTo>
                    <a:pt x="424713" y="286512"/>
                  </a:moveTo>
                  <a:lnTo>
                    <a:pt x="262331" y="286512"/>
                  </a:lnTo>
                  <a:lnTo>
                    <a:pt x="262331" y="447840"/>
                  </a:lnTo>
                  <a:lnTo>
                    <a:pt x="424713" y="447840"/>
                  </a:lnTo>
                  <a:lnTo>
                    <a:pt x="424713" y="286512"/>
                  </a:lnTo>
                  <a:close/>
                </a:path>
                <a:path w="687070" h="448310">
                  <a:moveTo>
                    <a:pt x="424713" y="0"/>
                  </a:moveTo>
                  <a:lnTo>
                    <a:pt x="262331" y="0"/>
                  </a:lnTo>
                  <a:lnTo>
                    <a:pt x="262331" y="161328"/>
                  </a:lnTo>
                  <a:lnTo>
                    <a:pt x="424713" y="161328"/>
                  </a:lnTo>
                  <a:lnTo>
                    <a:pt x="424713" y="0"/>
                  </a:lnTo>
                  <a:close/>
                </a:path>
                <a:path w="687070" h="448310">
                  <a:moveTo>
                    <a:pt x="687044" y="286512"/>
                  </a:moveTo>
                  <a:lnTo>
                    <a:pt x="524662" y="286512"/>
                  </a:lnTo>
                  <a:lnTo>
                    <a:pt x="524662" y="447840"/>
                  </a:lnTo>
                  <a:lnTo>
                    <a:pt x="687044" y="447840"/>
                  </a:lnTo>
                  <a:lnTo>
                    <a:pt x="687044" y="286512"/>
                  </a:lnTo>
                  <a:close/>
                </a:path>
                <a:path w="687070" h="448310">
                  <a:moveTo>
                    <a:pt x="687044" y="0"/>
                  </a:moveTo>
                  <a:lnTo>
                    <a:pt x="524662" y="0"/>
                  </a:lnTo>
                  <a:lnTo>
                    <a:pt x="524662" y="161328"/>
                  </a:lnTo>
                  <a:lnTo>
                    <a:pt x="687044" y="161328"/>
                  </a:lnTo>
                  <a:lnTo>
                    <a:pt x="687044" y="0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581171" y="2986813"/>
            <a:ext cx="1247140" cy="1228725"/>
            <a:chOff x="8581171" y="2986813"/>
            <a:chExt cx="1247140" cy="1228725"/>
          </a:xfrm>
        </p:grpSpPr>
        <p:sp>
          <p:nvSpPr>
            <p:cNvPr id="22" name="object 22"/>
            <p:cNvSpPr/>
            <p:nvPr/>
          </p:nvSpPr>
          <p:spPr>
            <a:xfrm>
              <a:off x="9260092" y="3074350"/>
              <a:ext cx="568325" cy="1141730"/>
            </a:xfrm>
            <a:custGeom>
              <a:avLst/>
              <a:gdLst/>
              <a:ahLst/>
              <a:cxnLst/>
              <a:rect l="l" t="t" r="r" b="b"/>
              <a:pathLst>
                <a:path w="568325" h="1141729">
                  <a:moveTo>
                    <a:pt x="483431" y="1141103"/>
                  </a:moveTo>
                  <a:lnTo>
                    <a:pt x="84559" y="1141103"/>
                  </a:lnTo>
                  <a:lnTo>
                    <a:pt x="51644" y="1134487"/>
                  </a:lnTo>
                  <a:lnTo>
                    <a:pt x="24766" y="1116446"/>
                  </a:lnTo>
                  <a:lnTo>
                    <a:pt x="6645" y="1089687"/>
                  </a:lnTo>
                  <a:lnTo>
                    <a:pt x="0" y="1056919"/>
                  </a:lnTo>
                  <a:lnTo>
                    <a:pt x="0" y="84184"/>
                  </a:lnTo>
                  <a:lnTo>
                    <a:pt x="6645" y="51416"/>
                  </a:lnTo>
                  <a:lnTo>
                    <a:pt x="24766" y="24657"/>
                  </a:lnTo>
                  <a:lnTo>
                    <a:pt x="51644" y="6615"/>
                  </a:lnTo>
                  <a:lnTo>
                    <a:pt x="84559" y="0"/>
                  </a:lnTo>
                  <a:lnTo>
                    <a:pt x="483431" y="0"/>
                  </a:lnTo>
                  <a:lnTo>
                    <a:pt x="516345" y="6615"/>
                  </a:lnTo>
                  <a:lnTo>
                    <a:pt x="543223" y="24657"/>
                  </a:lnTo>
                  <a:lnTo>
                    <a:pt x="561345" y="51416"/>
                  </a:lnTo>
                  <a:lnTo>
                    <a:pt x="567990" y="84184"/>
                  </a:lnTo>
                  <a:lnTo>
                    <a:pt x="567990" y="1056919"/>
                  </a:lnTo>
                  <a:lnTo>
                    <a:pt x="561345" y="1089687"/>
                  </a:lnTo>
                  <a:lnTo>
                    <a:pt x="543223" y="1116446"/>
                  </a:lnTo>
                  <a:lnTo>
                    <a:pt x="516345" y="1134487"/>
                  </a:lnTo>
                  <a:lnTo>
                    <a:pt x="483431" y="1141103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81162" y="2986823"/>
              <a:ext cx="1198880" cy="1198880"/>
            </a:xfrm>
            <a:custGeom>
              <a:avLst/>
              <a:gdLst/>
              <a:ahLst/>
              <a:cxnLst/>
              <a:rect l="l" t="t" r="r" b="b"/>
              <a:pathLst>
                <a:path w="1198879" h="1198879">
                  <a:moveTo>
                    <a:pt x="986739" y="380987"/>
                  </a:moveTo>
                  <a:lnTo>
                    <a:pt x="975093" y="369404"/>
                  </a:lnTo>
                  <a:lnTo>
                    <a:pt x="965669" y="369404"/>
                  </a:lnTo>
                  <a:lnTo>
                    <a:pt x="453898" y="878903"/>
                  </a:lnTo>
                  <a:lnTo>
                    <a:pt x="232613" y="658609"/>
                  </a:lnTo>
                  <a:lnTo>
                    <a:pt x="223189" y="658609"/>
                  </a:lnTo>
                  <a:lnTo>
                    <a:pt x="211556" y="670191"/>
                  </a:lnTo>
                  <a:lnTo>
                    <a:pt x="211556" y="679577"/>
                  </a:lnTo>
                  <a:lnTo>
                    <a:pt x="446278" y="913257"/>
                  </a:lnTo>
                  <a:lnTo>
                    <a:pt x="450088" y="914704"/>
                  </a:lnTo>
                  <a:lnTo>
                    <a:pt x="453898" y="914704"/>
                  </a:lnTo>
                  <a:lnTo>
                    <a:pt x="457708" y="914704"/>
                  </a:lnTo>
                  <a:lnTo>
                    <a:pt x="461518" y="913257"/>
                  </a:lnTo>
                  <a:lnTo>
                    <a:pt x="986739" y="390372"/>
                  </a:lnTo>
                  <a:lnTo>
                    <a:pt x="986739" y="380987"/>
                  </a:lnTo>
                  <a:close/>
                </a:path>
                <a:path w="1198879" h="1198879">
                  <a:moveTo>
                    <a:pt x="1198283" y="93167"/>
                  </a:moveTo>
                  <a:lnTo>
                    <a:pt x="1190917" y="56934"/>
                  </a:lnTo>
                  <a:lnTo>
                    <a:pt x="1172425" y="29654"/>
                  </a:lnTo>
                  <a:lnTo>
                    <a:pt x="1170851" y="27317"/>
                  </a:lnTo>
                  <a:lnTo>
                    <a:pt x="1168501" y="25742"/>
                  </a:lnTo>
                  <a:lnTo>
                    <a:pt x="1168501" y="93167"/>
                  </a:lnTo>
                  <a:lnTo>
                    <a:pt x="1168501" y="1105484"/>
                  </a:lnTo>
                  <a:lnTo>
                    <a:pt x="1163472" y="1130185"/>
                  </a:lnTo>
                  <a:lnTo>
                    <a:pt x="1149794" y="1150391"/>
                  </a:lnTo>
                  <a:lnTo>
                    <a:pt x="1129512" y="1164018"/>
                  </a:lnTo>
                  <a:lnTo>
                    <a:pt x="1104696" y="1169009"/>
                  </a:lnTo>
                  <a:lnTo>
                    <a:pt x="93586" y="1169009"/>
                  </a:lnTo>
                  <a:lnTo>
                    <a:pt x="68783" y="1164018"/>
                  </a:lnTo>
                  <a:lnTo>
                    <a:pt x="48501" y="1150391"/>
                  </a:lnTo>
                  <a:lnTo>
                    <a:pt x="34810" y="1130185"/>
                  </a:lnTo>
                  <a:lnTo>
                    <a:pt x="29794" y="1105484"/>
                  </a:lnTo>
                  <a:lnTo>
                    <a:pt x="29794" y="93167"/>
                  </a:lnTo>
                  <a:lnTo>
                    <a:pt x="34810" y="68465"/>
                  </a:lnTo>
                  <a:lnTo>
                    <a:pt x="48501" y="48272"/>
                  </a:lnTo>
                  <a:lnTo>
                    <a:pt x="68783" y="34658"/>
                  </a:lnTo>
                  <a:lnTo>
                    <a:pt x="93586" y="29654"/>
                  </a:lnTo>
                  <a:lnTo>
                    <a:pt x="1104696" y="29654"/>
                  </a:lnTo>
                  <a:lnTo>
                    <a:pt x="1129512" y="34658"/>
                  </a:lnTo>
                  <a:lnTo>
                    <a:pt x="1149794" y="48272"/>
                  </a:lnTo>
                  <a:lnTo>
                    <a:pt x="1163472" y="68465"/>
                  </a:lnTo>
                  <a:lnTo>
                    <a:pt x="1168501" y="93167"/>
                  </a:lnTo>
                  <a:lnTo>
                    <a:pt x="1168501" y="25742"/>
                  </a:lnTo>
                  <a:lnTo>
                    <a:pt x="1141095" y="7327"/>
                  </a:lnTo>
                  <a:lnTo>
                    <a:pt x="1104696" y="0"/>
                  </a:lnTo>
                  <a:lnTo>
                    <a:pt x="93586" y="0"/>
                  </a:lnTo>
                  <a:lnTo>
                    <a:pt x="57200" y="7327"/>
                  </a:lnTo>
                  <a:lnTo>
                    <a:pt x="27444" y="27317"/>
                  </a:lnTo>
                  <a:lnTo>
                    <a:pt x="7366" y="56934"/>
                  </a:lnTo>
                  <a:lnTo>
                    <a:pt x="0" y="93167"/>
                  </a:lnTo>
                  <a:lnTo>
                    <a:pt x="0" y="1105484"/>
                  </a:lnTo>
                  <a:lnTo>
                    <a:pt x="7366" y="1141730"/>
                  </a:lnTo>
                  <a:lnTo>
                    <a:pt x="27444" y="1171346"/>
                  </a:lnTo>
                  <a:lnTo>
                    <a:pt x="57200" y="1191336"/>
                  </a:lnTo>
                  <a:lnTo>
                    <a:pt x="93586" y="1198664"/>
                  </a:lnTo>
                  <a:lnTo>
                    <a:pt x="1104696" y="1198664"/>
                  </a:lnTo>
                  <a:lnTo>
                    <a:pt x="1141095" y="1191336"/>
                  </a:lnTo>
                  <a:lnTo>
                    <a:pt x="1170851" y="1171346"/>
                  </a:lnTo>
                  <a:lnTo>
                    <a:pt x="1172425" y="1169009"/>
                  </a:lnTo>
                  <a:lnTo>
                    <a:pt x="1190917" y="1141730"/>
                  </a:lnTo>
                  <a:lnTo>
                    <a:pt x="1198283" y="1105484"/>
                  </a:lnTo>
                  <a:lnTo>
                    <a:pt x="1198283" y="93167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581871" y="1523523"/>
            <a:ext cx="1245870" cy="1105535"/>
            <a:chOff x="8581871" y="1523523"/>
            <a:chExt cx="1245870" cy="1105535"/>
          </a:xfrm>
        </p:grpSpPr>
        <p:sp>
          <p:nvSpPr>
            <p:cNvPr id="25" name="object 25"/>
            <p:cNvSpPr/>
            <p:nvPr/>
          </p:nvSpPr>
          <p:spPr>
            <a:xfrm>
              <a:off x="8581871" y="1600627"/>
              <a:ext cx="412115" cy="951230"/>
            </a:xfrm>
            <a:custGeom>
              <a:avLst/>
              <a:gdLst/>
              <a:ahLst/>
              <a:cxnLst/>
              <a:rect l="l" t="t" r="r" b="b"/>
              <a:pathLst>
                <a:path w="412115" h="951230">
                  <a:moveTo>
                    <a:pt x="366892" y="950721"/>
                  </a:moveTo>
                  <a:lnTo>
                    <a:pt x="45189" y="950721"/>
                  </a:lnTo>
                  <a:lnTo>
                    <a:pt x="27599" y="947177"/>
                  </a:lnTo>
                  <a:lnTo>
                    <a:pt x="13235" y="937513"/>
                  </a:lnTo>
                  <a:lnTo>
                    <a:pt x="3551" y="923178"/>
                  </a:lnTo>
                  <a:lnTo>
                    <a:pt x="0" y="905624"/>
                  </a:lnTo>
                  <a:lnTo>
                    <a:pt x="0" y="45097"/>
                  </a:lnTo>
                  <a:lnTo>
                    <a:pt x="3551" y="27543"/>
                  </a:lnTo>
                  <a:lnTo>
                    <a:pt x="13235" y="13208"/>
                  </a:lnTo>
                  <a:lnTo>
                    <a:pt x="27599" y="3543"/>
                  </a:lnTo>
                  <a:lnTo>
                    <a:pt x="45189" y="0"/>
                  </a:lnTo>
                  <a:lnTo>
                    <a:pt x="366892" y="0"/>
                  </a:lnTo>
                  <a:lnTo>
                    <a:pt x="384482" y="3543"/>
                  </a:lnTo>
                  <a:lnTo>
                    <a:pt x="398846" y="13208"/>
                  </a:lnTo>
                  <a:lnTo>
                    <a:pt x="408531" y="27543"/>
                  </a:lnTo>
                  <a:lnTo>
                    <a:pt x="412082" y="45097"/>
                  </a:lnTo>
                  <a:lnTo>
                    <a:pt x="412082" y="905624"/>
                  </a:lnTo>
                  <a:lnTo>
                    <a:pt x="408531" y="923178"/>
                  </a:lnTo>
                  <a:lnTo>
                    <a:pt x="398846" y="937513"/>
                  </a:lnTo>
                  <a:lnTo>
                    <a:pt x="384482" y="947177"/>
                  </a:lnTo>
                  <a:lnTo>
                    <a:pt x="366892" y="950721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53336" y="1523529"/>
              <a:ext cx="1174115" cy="1105535"/>
            </a:xfrm>
            <a:custGeom>
              <a:avLst/>
              <a:gdLst/>
              <a:ahLst/>
              <a:cxnLst/>
              <a:rect l="l" t="t" r="r" b="b"/>
              <a:pathLst>
                <a:path w="1174115" h="1105535">
                  <a:moveTo>
                    <a:pt x="757936" y="6731"/>
                  </a:moveTo>
                  <a:lnTo>
                    <a:pt x="751192" y="0"/>
                  </a:lnTo>
                  <a:lnTo>
                    <a:pt x="6743" y="0"/>
                  </a:lnTo>
                  <a:lnTo>
                    <a:pt x="0" y="6731"/>
                  </a:lnTo>
                  <a:lnTo>
                    <a:pt x="0" y="1098194"/>
                  </a:lnTo>
                  <a:lnTo>
                    <a:pt x="6743" y="1104925"/>
                  </a:lnTo>
                  <a:lnTo>
                    <a:pt x="742873" y="1104925"/>
                  </a:lnTo>
                  <a:lnTo>
                    <a:pt x="751192" y="1104925"/>
                  </a:lnTo>
                  <a:lnTo>
                    <a:pt x="757936" y="1098194"/>
                  </a:lnTo>
                  <a:lnTo>
                    <a:pt x="757936" y="731202"/>
                  </a:lnTo>
                  <a:lnTo>
                    <a:pt x="751192" y="724471"/>
                  </a:lnTo>
                  <a:lnTo>
                    <a:pt x="734555" y="724471"/>
                  </a:lnTo>
                  <a:lnTo>
                    <a:pt x="727798" y="731202"/>
                  </a:lnTo>
                  <a:lnTo>
                    <a:pt x="727798" y="1074864"/>
                  </a:lnTo>
                  <a:lnTo>
                    <a:pt x="30124" y="1074864"/>
                  </a:lnTo>
                  <a:lnTo>
                    <a:pt x="30124" y="30060"/>
                  </a:lnTo>
                  <a:lnTo>
                    <a:pt x="727798" y="30060"/>
                  </a:lnTo>
                  <a:lnTo>
                    <a:pt x="727798" y="373735"/>
                  </a:lnTo>
                  <a:lnTo>
                    <a:pt x="734555" y="380466"/>
                  </a:lnTo>
                  <a:lnTo>
                    <a:pt x="751192" y="380466"/>
                  </a:lnTo>
                  <a:lnTo>
                    <a:pt x="757936" y="373735"/>
                  </a:lnTo>
                  <a:lnTo>
                    <a:pt x="757936" y="6731"/>
                  </a:lnTo>
                  <a:close/>
                </a:path>
                <a:path w="1174115" h="1105535">
                  <a:moveTo>
                    <a:pt x="1174013" y="547712"/>
                  </a:moveTo>
                  <a:lnTo>
                    <a:pt x="1172552" y="546265"/>
                  </a:lnTo>
                  <a:lnTo>
                    <a:pt x="1172552" y="544169"/>
                  </a:lnTo>
                  <a:lnTo>
                    <a:pt x="1165809" y="537438"/>
                  </a:lnTo>
                  <a:lnTo>
                    <a:pt x="1163713" y="537438"/>
                  </a:lnTo>
                  <a:lnTo>
                    <a:pt x="874763" y="249072"/>
                  </a:lnTo>
                  <a:lnTo>
                    <a:pt x="865225" y="249072"/>
                  </a:lnTo>
                  <a:lnTo>
                    <a:pt x="853465" y="260807"/>
                  </a:lnTo>
                  <a:lnTo>
                    <a:pt x="853465" y="270319"/>
                  </a:lnTo>
                  <a:lnTo>
                    <a:pt x="1121117" y="537438"/>
                  </a:lnTo>
                  <a:lnTo>
                    <a:pt x="512203" y="537438"/>
                  </a:lnTo>
                  <a:lnTo>
                    <a:pt x="505460" y="544169"/>
                  </a:lnTo>
                  <a:lnTo>
                    <a:pt x="505460" y="560768"/>
                  </a:lnTo>
                  <a:lnTo>
                    <a:pt x="512203" y="567499"/>
                  </a:lnTo>
                  <a:lnTo>
                    <a:pt x="1121105" y="567499"/>
                  </a:lnTo>
                  <a:lnTo>
                    <a:pt x="853465" y="834605"/>
                  </a:lnTo>
                  <a:lnTo>
                    <a:pt x="853465" y="844118"/>
                  </a:lnTo>
                  <a:lnTo>
                    <a:pt x="862291" y="852932"/>
                  </a:lnTo>
                  <a:lnTo>
                    <a:pt x="866140" y="854405"/>
                  </a:lnTo>
                  <a:lnTo>
                    <a:pt x="869988" y="854405"/>
                  </a:lnTo>
                  <a:lnTo>
                    <a:pt x="873848" y="854405"/>
                  </a:lnTo>
                  <a:lnTo>
                    <a:pt x="877697" y="852932"/>
                  </a:lnTo>
                  <a:lnTo>
                    <a:pt x="1163713" y="567499"/>
                  </a:lnTo>
                  <a:lnTo>
                    <a:pt x="1165809" y="567499"/>
                  </a:lnTo>
                  <a:lnTo>
                    <a:pt x="1172552" y="560768"/>
                  </a:lnTo>
                  <a:lnTo>
                    <a:pt x="1172552" y="558685"/>
                  </a:lnTo>
                  <a:lnTo>
                    <a:pt x="1174013" y="557225"/>
                  </a:lnTo>
                  <a:lnTo>
                    <a:pt x="1174013" y="547712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593819" y="1999458"/>
            <a:ext cx="1057275" cy="702310"/>
            <a:chOff x="14593819" y="1999458"/>
            <a:chExt cx="1057275" cy="702310"/>
          </a:xfrm>
        </p:grpSpPr>
        <p:sp>
          <p:nvSpPr>
            <p:cNvPr id="28" name="object 28"/>
            <p:cNvSpPr/>
            <p:nvPr/>
          </p:nvSpPr>
          <p:spPr>
            <a:xfrm>
              <a:off x="15006012" y="2131674"/>
              <a:ext cx="287655" cy="437515"/>
            </a:xfrm>
            <a:custGeom>
              <a:avLst/>
              <a:gdLst/>
              <a:ahLst/>
              <a:cxnLst/>
              <a:rect l="l" t="t" r="r" b="b"/>
              <a:pathLst>
                <a:path w="287655" h="437514">
                  <a:moveTo>
                    <a:pt x="37984" y="437279"/>
                  </a:moveTo>
                  <a:lnTo>
                    <a:pt x="19730" y="434197"/>
                  </a:lnTo>
                  <a:lnTo>
                    <a:pt x="5644" y="422136"/>
                  </a:lnTo>
                  <a:lnTo>
                    <a:pt x="0" y="403096"/>
                  </a:lnTo>
                  <a:lnTo>
                    <a:pt x="0" y="298223"/>
                  </a:lnTo>
                  <a:lnTo>
                    <a:pt x="0" y="34183"/>
                  </a:lnTo>
                  <a:lnTo>
                    <a:pt x="5644" y="15143"/>
                  </a:lnTo>
                  <a:lnTo>
                    <a:pt x="19730" y="3081"/>
                  </a:lnTo>
                  <a:lnTo>
                    <a:pt x="37984" y="0"/>
                  </a:lnTo>
                  <a:lnTo>
                    <a:pt x="56135" y="7897"/>
                  </a:lnTo>
                  <a:lnTo>
                    <a:pt x="274986" y="192354"/>
                  </a:lnTo>
                  <a:lnTo>
                    <a:pt x="284139" y="204425"/>
                  </a:lnTo>
                  <a:lnTo>
                    <a:pt x="287190" y="218639"/>
                  </a:lnTo>
                  <a:lnTo>
                    <a:pt x="284139" y="232854"/>
                  </a:lnTo>
                  <a:lnTo>
                    <a:pt x="274986" y="244925"/>
                  </a:lnTo>
                  <a:lnTo>
                    <a:pt x="56135" y="429381"/>
                  </a:lnTo>
                  <a:lnTo>
                    <a:pt x="37984" y="43727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593819" y="1999458"/>
              <a:ext cx="1057275" cy="702310"/>
            </a:xfrm>
            <a:custGeom>
              <a:avLst/>
              <a:gdLst/>
              <a:ahLst/>
              <a:cxnLst/>
              <a:rect l="l" t="t" r="r" b="b"/>
              <a:pathLst>
                <a:path w="1057275" h="702310">
                  <a:moveTo>
                    <a:pt x="1050479" y="701712"/>
                  </a:moveTo>
                  <a:lnTo>
                    <a:pt x="6587" y="701712"/>
                  </a:lnTo>
                  <a:lnTo>
                    <a:pt x="0" y="695096"/>
                  </a:lnTo>
                  <a:lnTo>
                    <a:pt x="0" y="6615"/>
                  </a:lnTo>
                  <a:lnTo>
                    <a:pt x="6587" y="0"/>
                  </a:lnTo>
                  <a:lnTo>
                    <a:pt x="1050479" y="0"/>
                  </a:lnTo>
                  <a:lnTo>
                    <a:pt x="1057066" y="6615"/>
                  </a:lnTo>
                  <a:lnTo>
                    <a:pt x="1057066" y="29550"/>
                  </a:lnTo>
                  <a:lnTo>
                    <a:pt x="29424" y="29550"/>
                  </a:lnTo>
                  <a:lnTo>
                    <a:pt x="29424" y="672162"/>
                  </a:lnTo>
                  <a:lnTo>
                    <a:pt x="1057066" y="672162"/>
                  </a:lnTo>
                  <a:lnTo>
                    <a:pt x="1057066" y="695096"/>
                  </a:lnTo>
                  <a:lnTo>
                    <a:pt x="1050479" y="701712"/>
                  </a:lnTo>
                  <a:close/>
                </a:path>
                <a:path w="1057275" h="702310">
                  <a:moveTo>
                    <a:pt x="1057066" y="672162"/>
                  </a:moveTo>
                  <a:lnTo>
                    <a:pt x="1027642" y="672162"/>
                  </a:lnTo>
                  <a:lnTo>
                    <a:pt x="1027642" y="29550"/>
                  </a:lnTo>
                  <a:lnTo>
                    <a:pt x="1057066" y="29550"/>
                  </a:lnTo>
                  <a:lnTo>
                    <a:pt x="1057066" y="672162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5199245" y="1453395"/>
            <a:ext cx="452120" cy="454025"/>
            <a:chOff x="15199245" y="1453395"/>
            <a:chExt cx="452120" cy="454025"/>
          </a:xfrm>
        </p:grpSpPr>
        <p:sp>
          <p:nvSpPr>
            <p:cNvPr id="31" name="object 31"/>
            <p:cNvSpPr/>
            <p:nvPr/>
          </p:nvSpPr>
          <p:spPr>
            <a:xfrm>
              <a:off x="15199245" y="1453395"/>
              <a:ext cx="452120" cy="454025"/>
            </a:xfrm>
            <a:custGeom>
              <a:avLst/>
              <a:gdLst/>
              <a:ahLst/>
              <a:cxnLst/>
              <a:rect l="l" t="t" r="r" b="b"/>
              <a:pathLst>
                <a:path w="452119" h="454025">
                  <a:moveTo>
                    <a:pt x="445052" y="453574"/>
                  </a:moveTo>
                  <a:lnTo>
                    <a:pt x="6587" y="453574"/>
                  </a:lnTo>
                  <a:lnTo>
                    <a:pt x="0" y="446958"/>
                  </a:lnTo>
                  <a:lnTo>
                    <a:pt x="0" y="6615"/>
                  </a:lnTo>
                  <a:lnTo>
                    <a:pt x="6587" y="0"/>
                  </a:lnTo>
                  <a:lnTo>
                    <a:pt x="445052" y="0"/>
                  </a:lnTo>
                  <a:lnTo>
                    <a:pt x="451640" y="6615"/>
                  </a:lnTo>
                  <a:lnTo>
                    <a:pt x="451640" y="29550"/>
                  </a:lnTo>
                  <a:lnTo>
                    <a:pt x="29424" y="29550"/>
                  </a:lnTo>
                  <a:lnTo>
                    <a:pt x="29424" y="424024"/>
                  </a:lnTo>
                  <a:lnTo>
                    <a:pt x="451640" y="424024"/>
                  </a:lnTo>
                  <a:lnTo>
                    <a:pt x="451640" y="446958"/>
                  </a:lnTo>
                  <a:lnTo>
                    <a:pt x="445052" y="453574"/>
                  </a:lnTo>
                  <a:close/>
                </a:path>
                <a:path w="452119" h="454025">
                  <a:moveTo>
                    <a:pt x="451640" y="424024"/>
                  </a:moveTo>
                  <a:lnTo>
                    <a:pt x="422216" y="424024"/>
                  </a:lnTo>
                  <a:lnTo>
                    <a:pt x="422216" y="29550"/>
                  </a:lnTo>
                  <a:lnTo>
                    <a:pt x="451640" y="29550"/>
                  </a:lnTo>
                  <a:lnTo>
                    <a:pt x="451640" y="424024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11480" y="1566106"/>
              <a:ext cx="255904" cy="229235"/>
            </a:xfrm>
            <a:custGeom>
              <a:avLst/>
              <a:gdLst/>
              <a:ahLst/>
              <a:cxnLst/>
              <a:rect l="l" t="t" r="r" b="b"/>
              <a:pathLst>
                <a:path w="255905" h="229235">
                  <a:moveTo>
                    <a:pt x="126572" y="228789"/>
                  </a:moveTo>
                  <a:lnTo>
                    <a:pt x="68932" y="183137"/>
                  </a:lnTo>
                  <a:lnTo>
                    <a:pt x="21037" y="129360"/>
                  </a:lnTo>
                  <a:lnTo>
                    <a:pt x="1955" y="88075"/>
                  </a:lnTo>
                  <a:lnTo>
                    <a:pt x="0" y="72698"/>
                  </a:lnTo>
                  <a:lnTo>
                    <a:pt x="2386" y="51202"/>
                  </a:lnTo>
                  <a:lnTo>
                    <a:pt x="10493" y="31872"/>
                  </a:lnTo>
                  <a:lnTo>
                    <a:pt x="23484" y="16016"/>
                  </a:lnTo>
                  <a:lnTo>
                    <a:pt x="40522" y="4943"/>
                  </a:lnTo>
                  <a:lnTo>
                    <a:pt x="59914" y="0"/>
                  </a:lnTo>
                  <a:lnTo>
                    <a:pt x="79966" y="1323"/>
                  </a:lnTo>
                  <a:lnTo>
                    <a:pt x="99349" y="8624"/>
                  </a:lnTo>
                  <a:lnTo>
                    <a:pt x="116736" y="21614"/>
                  </a:lnTo>
                  <a:lnTo>
                    <a:pt x="128013" y="32834"/>
                  </a:lnTo>
                  <a:lnTo>
                    <a:pt x="132728" y="28088"/>
                  </a:lnTo>
                  <a:lnTo>
                    <a:pt x="136710" y="23776"/>
                  </a:lnTo>
                  <a:lnTo>
                    <a:pt x="141007" y="19808"/>
                  </a:lnTo>
                  <a:lnTo>
                    <a:pt x="160062" y="6804"/>
                  </a:lnTo>
                  <a:lnTo>
                    <a:pt x="180979" y="412"/>
                  </a:lnTo>
                  <a:lnTo>
                    <a:pt x="202169" y="846"/>
                  </a:lnTo>
                  <a:lnTo>
                    <a:pt x="222039" y="8319"/>
                  </a:lnTo>
                  <a:lnTo>
                    <a:pt x="238953" y="22798"/>
                  </a:lnTo>
                  <a:lnTo>
                    <a:pt x="250380" y="42064"/>
                  </a:lnTo>
                  <a:lnTo>
                    <a:pt x="255572" y="64344"/>
                  </a:lnTo>
                  <a:lnTo>
                    <a:pt x="253780" y="87866"/>
                  </a:lnTo>
                  <a:lnTo>
                    <a:pt x="230684" y="135457"/>
                  </a:lnTo>
                  <a:lnTo>
                    <a:pt x="199488" y="171163"/>
                  </a:lnTo>
                  <a:lnTo>
                    <a:pt x="154886" y="209702"/>
                  </a:lnTo>
                  <a:lnTo>
                    <a:pt x="129826" y="228442"/>
                  </a:lnTo>
                  <a:lnTo>
                    <a:pt x="126572" y="22878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4593819" y="1453395"/>
            <a:ext cx="452120" cy="454025"/>
            <a:chOff x="14593819" y="1453395"/>
            <a:chExt cx="452120" cy="454025"/>
          </a:xfrm>
        </p:grpSpPr>
        <p:sp>
          <p:nvSpPr>
            <p:cNvPr id="34" name="object 34"/>
            <p:cNvSpPr/>
            <p:nvPr/>
          </p:nvSpPr>
          <p:spPr>
            <a:xfrm>
              <a:off x="14593819" y="1453395"/>
              <a:ext cx="452120" cy="454025"/>
            </a:xfrm>
            <a:custGeom>
              <a:avLst/>
              <a:gdLst/>
              <a:ahLst/>
              <a:cxnLst/>
              <a:rect l="l" t="t" r="r" b="b"/>
              <a:pathLst>
                <a:path w="452119" h="454025">
                  <a:moveTo>
                    <a:pt x="445052" y="453574"/>
                  </a:moveTo>
                  <a:lnTo>
                    <a:pt x="6587" y="453574"/>
                  </a:lnTo>
                  <a:lnTo>
                    <a:pt x="0" y="446958"/>
                  </a:lnTo>
                  <a:lnTo>
                    <a:pt x="0" y="6615"/>
                  </a:lnTo>
                  <a:lnTo>
                    <a:pt x="6587" y="0"/>
                  </a:lnTo>
                  <a:lnTo>
                    <a:pt x="445052" y="0"/>
                  </a:lnTo>
                  <a:lnTo>
                    <a:pt x="451640" y="6615"/>
                  </a:lnTo>
                  <a:lnTo>
                    <a:pt x="451640" y="29550"/>
                  </a:lnTo>
                  <a:lnTo>
                    <a:pt x="29424" y="29550"/>
                  </a:lnTo>
                  <a:lnTo>
                    <a:pt x="29424" y="424024"/>
                  </a:lnTo>
                  <a:lnTo>
                    <a:pt x="451640" y="424024"/>
                  </a:lnTo>
                  <a:lnTo>
                    <a:pt x="451640" y="446958"/>
                  </a:lnTo>
                  <a:lnTo>
                    <a:pt x="445052" y="453574"/>
                  </a:lnTo>
                  <a:close/>
                </a:path>
                <a:path w="452119" h="454025">
                  <a:moveTo>
                    <a:pt x="451640" y="424024"/>
                  </a:moveTo>
                  <a:lnTo>
                    <a:pt x="422216" y="424024"/>
                  </a:lnTo>
                  <a:lnTo>
                    <a:pt x="422216" y="29550"/>
                  </a:lnTo>
                  <a:lnTo>
                    <a:pt x="451640" y="29550"/>
                  </a:lnTo>
                  <a:lnTo>
                    <a:pt x="451640" y="424024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677340" y="1536343"/>
              <a:ext cx="296545" cy="281305"/>
            </a:xfrm>
            <a:custGeom>
              <a:avLst/>
              <a:gdLst/>
              <a:ahLst/>
              <a:cxnLst/>
              <a:rect l="l" t="t" r="r" b="b"/>
              <a:pathLst>
                <a:path w="296544" h="281305">
                  <a:moveTo>
                    <a:pt x="295960" y="76161"/>
                  </a:moveTo>
                  <a:lnTo>
                    <a:pt x="289369" y="69545"/>
                  </a:lnTo>
                  <a:lnTo>
                    <a:pt x="230200" y="69545"/>
                  </a:lnTo>
                  <a:lnTo>
                    <a:pt x="239382" y="10007"/>
                  </a:lnTo>
                  <a:lnTo>
                    <a:pt x="233883" y="2463"/>
                  </a:lnTo>
                  <a:lnTo>
                    <a:pt x="217906" y="0"/>
                  </a:lnTo>
                  <a:lnTo>
                    <a:pt x="210312" y="5486"/>
                  </a:lnTo>
                  <a:lnTo>
                    <a:pt x="200431" y="69545"/>
                  </a:lnTo>
                  <a:lnTo>
                    <a:pt x="195884" y="69545"/>
                  </a:lnTo>
                  <a:lnTo>
                    <a:pt x="195884" y="99085"/>
                  </a:lnTo>
                  <a:lnTo>
                    <a:pt x="182994" y="182714"/>
                  </a:lnTo>
                  <a:lnTo>
                    <a:pt x="100076" y="182714"/>
                  </a:lnTo>
                  <a:lnTo>
                    <a:pt x="112966" y="99085"/>
                  </a:lnTo>
                  <a:lnTo>
                    <a:pt x="195884" y="99085"/>
                  </a:lnTo>
                  <a:lnTo>
                    <a:pt x="195884" y="69545"/>
                  </a:lnTo>
                  <a:lnTo>
                    <a:pt x="117513" y="69545"/>
                  </a:lnTo>
                  <a:lnTo>
                    <a:pt x="126695" y="10007"/>
                  </a:lnTo>
                  <a:lnTo>
                    <a:pt x="121196" y="2463"/>
                  </a:lnTo>
                  <a:lnTo>
                    <a:pt x="105168" y="0"/>
                  </a:lnTo>
                  <a:lnTo>
                    <a:pt x="97612" y="5486"/>
                  </a:lnTo>
                  <a:lnTo>
                    <a:pt x="87731" y="69545"/>
                  </a:lnTo>
                  <a:lnTo>
                    <a:pt x="24028" y="69545"/>
                  </a:lnTo>
                  <a:lnTo>
                    <a:pt x="17437" y="76161"/>
                  </a:lnTo>
                  <a:lnTo>
                    <a:pt x="17437" y="92481"/>
                  </a:lnTo>
                  <a:lnTo>
                    <a:pt x="24028" y="99085"/>
                  </a:lnTo>
                  <a:lnTo>
                    <a:pt x="83185" y="99085"/>
                  </a:lnTo>
                  <a:lnTo>
                    <a:pt x="70294" y="182714"/>
                  </a:lnTo>
                  <a:lnTo>
                    <a:pt x="6591" y="182714"/>
                  </a:lnTo>
                  <a:lnTo>
                    <a:pt x="0" y="189331"/>
                  </a:lnTo>
                  <a:lnTo>
                    <a:pt x="0" y="205651"/>
                  </a:lnTo>
                  <a:lnTo>
                    <a:pt x="6591" y="212267"/>
                  </a:lnTo>
                  <a:lnTo>
                    <a:pt x="65747" y="212267"/>
                  </a:lnTo>
                  <a:lnTo>
                    <a:pt x="56578" y="271792"/>
                  </a:lnTo>
                  <a:lnTo>
                    <a:pt x="62090" y="279336"/>
                  </a:lnTo>
                  <a:lnTo>
                    <a:pt x="70878" y="280695"/>
                  </a:lnTo>
                  <a:lnTo>
                    <a:pt x="71628" y="280758"/>
                  </a:lnTo>
                  <a:lnTo>
                    <a:pt x="72390" y="280758"/>
                  </a:lnTo>
                  <a:lnTo>
                    <a:pt x="79514" y="280758"/>
                  </a:lnTo>
                  <a:lnTo>
                    <a:pt x="85775" y="275539"/>
                  </a:lnTo>
                  <a:lnTo>
                    <a:pt x="95516" y="212267"/>
                  </a:lnTo>
                  <a:lnTo>
                    <a:pt x="178435" y="212267"/>
                  </a:lnTo>
                  <a:lnTo>
                    <a:pt x="169265" y="271792"/>
                  </a:lnTo>
                  <a:lnTo>
                    <a:pt x="174777" y="279336"/>
                  </a:lnTo>
                  <a:lnTo>
                    <a:pt x="183565" y="280695"/>
                  </a:lnTo>
                  <a:lnTo>
                    <a:pt x="184315" y="280758"/>
                  </a:lnTo>
                  <a:lnTo>
                    <a:pt x="185077" y="280758"/>
                  </a:lnTo>
                  <a:lnTo>
                    <a:pt x="192201" y="280758"/>
                  </a:lnTo>
                  <a:lnTo>
                    <a:pt x="198462" y="275539"/>
                  </a:lnTo>
                  <a:lnTo>
                    <a:pt x="208203" y="212267"/>
                  </a:lnTo>
                  <a:lnTo>
                    <a:pt x="263817" y="212267"/>
                  </a:lnTo>
                  <a:lnTo>
                    <a:pt x="271945" y="212267"/>
                  </a:lnTo>
                  <a:lnTo>
                    <a:pt x="278523" y="205651"/>
                  </a:lnTo>
                  <a:lnTo>
                    <a:pt x="278523" y="189331"/>
                  </a:lnTo>
                  <a:lnTo>
                    <a:pt x="271945" y="182714"/>
                  </a:lnTo>
                  <a:lnTo>
                    <a:pt x="212763" y="182714"/>
                  </a:lnTo>
                  <a:lnTo>
                    <a:pt x="225653" y="99085"/>
                  </a:lnTo>
                  <a:lnTo>
                    <a:pt x="281254" y="99085"/>
                  </a:lnTo>
                  <a:lnTo>
                    <a:pt x="289369" y="99085"/>
                  </a:lnTo>
                  <a:lnTo>
                    <a:pt x="295960" y="92481"/>
                  </a:lnTo>
                  <a:lnTo>
                    <a:pt x="295960" y="76161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3007975" y="1568124"/>
            <a:ext cx="1248410" cy="1018540"/>
            <a:chOff x="13007975" y="1568124"/>
            <a:chExt cx="1248410" cy="1018540"/>
          </a:xfrm>
        </p:grpSpPr>
        <p:sp>
          <p:nvSpPr>
            <p:cNvPr id="37" name="object 37"/>
            <p:cNvSpPr/>
            <p:nvPr/>
          </p:nvSpPr>
          <p:spPr>
            <a:xfrm>
              <a:off x="13691551" y="1624584"/>
              <a:ext cx="401320" cy="401955"/>
            </a:xfrm>
            <a:custGeom>
              <a:avLst/>
              <a:gdLst/>
              <a:ahLst/>
              <a:cxnLst/>
              <a:rect l="l" t="t" r="r" b="b"/>
              <a:pathLst>
                <a:path w="401319" h="401955">
                  <a:moveTo>
                    <a:pt x="200565" y="401330"/>
                  </a:moveTo>
                  <a:lnTo>
                    <a:pt x="161436" y="397474"/>
                  </a:lnTo>
                  <a:lnTo>
                    <a:pt x="123812" y="386055"/>
                  </a:lnTo>
                  <a:lnTo>
                    <a:pt x="89137" y="367512"/>
                  </a:lnTo>
                  <a:lnTo>
                    <a:pt x="58744" y="342556"/>
                  </a:lnTo>
                  <a:lnTo>
                    <a:pt x="33801" y="312148"/>
                  </a:lnTo>
                  <a:lnTo>
                    <a:pt x="15267" y="277456"/>
                  </a:lnTo>
                  <a:lnTo>
                    <a:pt x="3853" y="239812"/>
                  </a:lnTo>
                  <a:lnTo>
                    <a:pt x="0" y="200665"/>
                  </a:lnTo>
                  <a:lnTo>
                    <a:pt x="240" y="190806"/>
                  </a:lnTo>
                  <a:lnTo>
                    <a:pt x="6012" y="151895"/>
                  </a:lnTo>
                  <a:lnTo>
                    <a:pt x="19260" y="114858"/>
                  </a:lnTo>
                  <a:lnTo>
                    <a:pt x="39475" y="81118"/>
                  </a:lnTo>
                  <a:lnTo>
                    <a:pt x="65881" y="51973"/>
                  </a:lnTo>
                  <a:lnTo>
                    <a:pt x="97463" y="28541"/>
                  </a:lnTo>
                  <a:lnTo>
                    <a:pt x="133007" y="11724"/>
                  </a:lnTo>
                  <a:lnTo>
                    <a:pt x="171147" y="2168"/>
                  </a:lnTo>
                  <a:lnTo>
                    <a:pt x="200565" y="0"/>
                  </a:lnTo>
                  <a:lnTo>
                    <a:pt x="210418" y="240"/>
                  </a:lnTo>
                  <a:lnTo>
                    <a:pt x="249310" y="6015"/>
                  </a:lnTo>
                  <a:lnTo>
                    <a:pt x="286329" y="19269"/>
                  </a:lnTo>
                  <a:lnTo>
                    <a:pt x="320052" y="39495"/>
                  </a:lnTo>
                  <a:lnTo>
                    <a:pt x="349183" y="65914"/>
                  </a:lnTo>
                  <a:lnTo>
                    <a:pt x="372603" y="97512"/>
                  </a:lnTo>
                  <a:lnTo>
                    <a:pt x="389411" y="133073"/>
                  </a:lnTo>
                  <a:lnTo>
                    <a:pt x="398962" y="171233"/>
                  </a:lnTo>
                  <a:lnTo>
                    <a:pt x="401130" y="200665"/>
                  </a:lnTo>
                  <a:lnTo>
                    <a:pt x="400889" y="210523"/>
                  </a:lnTo>
                  <a:lnTo>
                    <a:pt x="395118" y="249434"/>
                  </a:lnTo>
                  <a:lnTo>
                    <a:pt x="381870" y="286471"/>
                  </a:lnTo>
                  <a:lnTo>
                    <a:pt x="361654" y="320211"/>
                  </a:lnTo>
                  <a:lnTo>
                    <a:pt x="335248" y="349357"/>
                  </a:lnTo>
                  <a:lnTo>
                    <a:pt x="303666" y="372788"/>
                  </a:lnTo>
                  <a:lnTo>
                    <a:pt x="268122" y="389605"/>
                  </a:lnTo>
                  <a:lnTo>
                    <a:pt x="229982" y="399161"/>
                  </a:lnTo>
                  <a:lnTo>
                    <a:pt x="200565" y="401330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007963" y="1568131"/>
              <a:ext cx="1248410" cy="1018540"/>
            </a:xfrm>
            <a:custGeom>
              <a:avLst/>
              <a:gdLst/>
              <a:ahLst/>
              <a:cxnLst/>
              <a:rect l="l" t="t" r="r" b="b"/>
              <a:pathLst>
                <a:path w="1248409" h="1018539">
                  <a:moveTo>
                    <a:pt x="1043266" y="309841"/>
                  </a:moveTo>
                  <a:lnTo>
                    <a:pt x="1037666" y="261302"/>
                  </a:lnTo>
                  <a:lnTo>
                    <a:pt x="1021702" y="216725"/>
                  </a:lnTo>
                  <a:lnTo>
                    <a:pt x="1018082" y="211048"/>
                  </a:lnTo>
                  <a:lnTo>
                    <a:pt x="1018082" y="309841"/>
                  </a:lnTo>
                  <a:lnTo>
                    <a:pt x="1011402" y="359410"/>
                  </a:lnTo>
                  <a:lnTo>
                    <a:pt x="992568" y="403999"/>
                  </a:lnTo>
                  <a:lnTo>
                    <a:pt x="963358" y="441807"/>
                  </a:lnTo>
                  <a:lnTo>
                    <a:pt x="925576" y="471030"/>
                  </a:lnTo>
                  <a:lnTo>
                    <a:pt x="881011" y="489877"/>
                  </a:lnTo>
                  <a:lnTo>
                    <a:pt x="831456" y="496557"/>
                  </a:lnTo>
                  <a:lnTo>
                    <a:pt x="781900" y="489877"/>
                  </a:lnTo>
                  <a:lnTo>
                    <a:pt x="737336" y="471030"/>
                  </a:lnTo>
                  <a:lnTo>
                    <a:pt x="699554" y="441807"/>
                  </a:lnTo>
                  <a:lnTo>
                    <a:pt x="670356" y="403999"/>
                  </a:lnTo>
                  <a:lnTo>
                    <a:pt x="651510" y="359410"/>
                  </a:lnTo>
                  <a:lnTo>
                    <a:pt x="644842" y="309841"/>
                  </a:lnTo>
                  <a:lnTo>
                    <a:pt x="651510" y="260261"/>
                  </a:lnTo>
                  <a:lnTo>
                    <a:pt x="670356" y="215671"/>
                  </a:lnTo>
                  <a:lnTo>
                    <a:pt x="699554" y="177863"/>
                  </a:lnTo>
                  <a:lnTo>
                    <a:pt x="737336" y="148640"/>
                  </a:lnTo>
                  <a:lnTo>
                    <a:pt x="781900" y="129794"/>
                  </a:lnTo>
                  <a:lnTo>
                    <a:pt x="831456" y="123113"/>
                  </a:lnTo>
                  <a:lnTo>
                    <a:pt x="881011" y="129794"/>
                  </a:lnTo>
                  <a:lnTo>
                    <a:pt x="925576" y="148640"/>
                  </a:lnTo>
                  <a:lnTo>
                    <a:pt x="963358" y="177863"/>
                  </a:lnTo>
                  <a:lnTo>
                    <a:pt x="992568" y="215671"/>
                  </a:lnTo>
                  <a:lnTo>
                    <a:pt x="1011402" y="260261"/>
                  </a:lnTo>
                  <a:lnTo>
                    <a:pt x="1018082" y="309841"/>
                  </a:lnTo>
                  <a:lnTo>
                    <a:pt x="1018082" y="211048"/>
                  </a:lnTo>
                  <a:lnTo>
                    <a:pt x="996670" y="177380"/>
                  </a:lnTo>
                  <a:lnTo>
                    <a:pt x="963853" y="144538"/>
                  </a:lnTo>
                  <a:lnTo>
                    <a:pt x="930211" y="123113"/>
                  </a:lnTo>
                  <a:lnTo>
                    <a:pt x="879970" y="103530"/>
                  </a:lnTo>
                  <a:lnTo>
                    <a:pt x="831456" y="97929"/>
                  </a:lnTo>
                  <a:lnTo>
                    <a:pt x="782955" y="103530"/>
                  </a:lnTo>
                  <a:lnTo>
                    <a:pt x="738403" y="119494"/>
                  </a:lnTo>
                  <a:lnTo>
                    <a:pt x="699071" y="144538"/>
                  </a:lnTo>
                  <a:lnTo>
                    <a:pt x="666242" y="177380"/>
                  </a:lnTo>
                  <a:lnTo>
                    <a:pt x="641223" y="216725"/>
                  </a:lnTo>
                  <a:lnTo>
                    <a:pt x="625259" y="261302"/>
                  </a:lnTo>
                  <a:lnTo>
                    <a:pt x="619658" y="309841"/>
                  </a:lnTo>
                  <a:lnTo>
                    <a:pt x="625259" y="358368"/>
                  </a:lnTo>
                  <a:lnTo>
                    <a:pt x="641223" y="402945"/>
                  </a:lnTo>
                  <a:lnTo>
                    <a:pt x="666242" y="442290"/>
                  </a:lnTo>
                  <a:lnTo>
                    <a:pt x="699071" y="475132"/>
                  </a:lnTo>
                  <a:lnTo>
                    <a:pt x="738403" y="500176"/>
                  </a:lnTo>
                  <a:lnTo>
                    <a:pt x="782955" y="516140"/>
                  </a:lnTo>
                  <a:lnTo>
                    <a:pt x="831456" y="521741"/>
                  </a:lnTo>
                  <a:lnTo>
                    <a:pt x="879970" y="516140"/>
                  </a:lnTo>
                  <a:lnTo>
                    <a:pt x="924521" y="500176"/>
                  </a:lnTo>
                  <a:lnTo>
                    <a:pt x="963853" y="475132"/>
                  </a:lnTo>
                  <a:lnTo>
                    <a:pt x="996670" y="442290"/>
                  </a:lnTo>
                  <a:lnTo>
                    <a:pt x="1021702" y="402945"/>
                  </a:lnTo>
                  <a:lnTo>
                    <a:pt x="1037666" y="358368"/>
                  </a:lnTo>
                  <a:lnTo>
                    <a:pt x="1043266" y="309841"/>
                  </a:lnTo>
                  <a:close/>
                </a:path>
                <a:path w="1248409" h="1018539">
                  <a:moveTo>
                    <a:pt x="1247800" y="714413"/>
                  </a:moveTo>
                  <a:lnTo>
                    <a:pt x="1246454" y="712990"/>
                  </a:lnTo>
                  <a:lnTo>
                    <a:pt x="1246454" y="79146"/>
                  </a:lnTo>
                  <a:lnTo>
                    <a:pt x="1240231" y="48374"/>
                  </a:lnTo>
                  <a:lnTo>
                    <a:pt x="1224597" y="25196"/>
                  </a:lnTo>
                  <a:lnTo>
                    <a:pt x="1223264" y="23202"/>
                  </a:lnTo>
                  <a:lnTo>
                    <a:pt x="1221282" y="21869"/>
                  </a:lnTo>
                  <a:lnTo>
                    <a:pt x="1221282" y="79146"/>
                  </a:lnTo>
                  <a:lnTo>
                    <a:pt x="1221282" y="686371"/>
                  </a:lnTo>
                  <a:lnTo>
                    <a:pt x="1221282" y="723036"/>
                  </a:lnTo>
                  <a:lnTo>
                    <a:pt x="1221282" y="939139"/>
                  </a:lnTo>
                  <a:lnTo>
                    <a:pt x="1217028" y="960132"/>
                  </a:lnTo>
                  <a:lnTo>
                    <a:pt x="1205458" y="977290"/>
                  </a:lnTo>
                  <a:lnTo>
                    <a:pt x="1188313" y="988860"/>
                  </a:lnTo>
                  <a:lnTo>
                    <a:pt x="1167345" y="993114"/>
                  </a:lnTo>
                  <a:lnTo>
                    <a:pt x="80543" y="993114"/>
                  </a:lnTo>
                  <a:lnTo>
                    <a:pt x="59563" y="988860"/>
                  </a:lnTo>
                  <a:lnTo>
                    <a:pt x="42418" y="977290"/>
                  </a:lnTo>
                  <a:lnTo>
                    <a:pt x="30848" y="960132"/>
                  </a:lnTo>
                  <a:lnTo>
                    <a:pt x="26606" y="939139"/>
                  </a:lnTo>
                  <a:lnTo>
                    <a:pt x="26606" y="765886"/>
                  </a:lnTo>
                  <a:lnTo>
                    <a:pt x="439902" y="393966"/>
                  </a:lnTo>
                  <a:lnTo>
                    <a:pt x="823772" y="697522"/>
                  </a:lnTo>
                  <a:lnTo>
                    <a:pt x="830389" y="697445"/>
                  </a:lnTo>
                  <a:lnTo>
                    <a:pt x="1035380" y="526402"/>
                  </a:lnTo>
                  <a:lnTo>
                    <a:pt x="1221282" y="723036"/>
                  </a:lnTo>
                  <a:lnTo>
                    <a:pt x="1221282" y="686371"/>
                  </a:lnTo>
                  <a:lnTo>
                    <a:pt x="1040968" y="495655"/>
                  </a:lnTo>
                  <a:lnTo>
                    <a:pt x="1033437" y="495211"/>
                  </a:lnTo>
                  <a:lnTo>
                    <a:pt x="826693" y="667727"/>
                  </a:lnTo>
                  <a:lnTo>
                    <a:pt x="442379" y="363804"/>
                  </a:lnTo>
                  <a:lnTo>
                    <a:pt x="435521" y="364020"/>
                  </a:lnTo>
                  <a:lnTo>
                    <a:pt x="26606" y="732002"/>
                  </a:lnTo>
                  <a:lnTo>
                    <a:pt x="26606" y="79146"/>
                  </a:lnTo>
                  <a:lnTo>
                    <a:pt x="30848" y="58166"/>
                  </a:lnTo>
                  <a:lnTo>
                    <a:pt x="42418" y="41021"/>
                  </a:lnTo>
                  <a:lnTo>
                    <a:pt x="59563" y="29438"/>
                  </a:lnTo>
                  <a:lnTo>
                    <a:pt x="80543" y="25196"/>
                  </a:lnTo>
                  <a:lnTo>
                    <a:pt x="1167345" y="25196"/>
                  </a:lnTo>
                  <a:lnTo>
                    <a:pt x="1188313" y="29438"/>
                  </a:lnTo>
                  <a:lnTo>
                    <a:pt x="1205458" y="41021"/>
                  </a:lnTo>
                  <a:lnTo>
                    <a:pt x="1217028" y="58166"/>
                  </a:lnTo>
                  <a:lnTo>
                    <a:pt x="1221282" y="79146"/>
                  </a:lnTo>
                  <a:lnTo>
                    <a:pt x="1221282" y="21869"/>
                  </a:lnTo>
                  <a:lnTo>
                    <a:pt x="1198105" y="6223"/>
                  </a:lnTo>
                  <a:lnTo>
                    <a:pt x="1167345" y="0"/>
                  </a:lnTo>
                  <a:lnTo>
                    <a:pt x="80543" y="0"/>
                  </a:lnTo>
                  <a:lnTo>
                    <a:pt x="49771" y="6223"/>
                  </a:lnTo>
                  <a:lnTo>
                    <a:pt x="24625" y="23202"/>
                  </a:lnTo>
                  <a:lnTo>
                    <a:pt x="7658" y="48374"/>
                  </a:lnTo>
                  <a:lnTo>
                    <a:pt x="1422" y="79146"/>
                  </a:lnTo>
                  <a:lnTo>
                    <a:pt x="1422" y="754659"/>
                  </a:lnTo>
                  <a:lnTo>
                    <a:pt x="419" y="755561"/>
                  </a:lnTo>
                  <a:lnTo>
                    <a:pt x="0" y="763524"/>
                  </a:lnTo>
                  <a:lnTo>
                    <a:pt x="1422" y="765111"/>
                  </a:lnTo>
                  <a:lnTo>
                    <a:pt x="1422" y="939139"/>
                  </a:lnTo>
                  <a:lnTo>
                    <a:pt x="7658" y="969924"/>
                  </a:lnTo>
                  <a:lnTo>
                    <a:pt x="24625" y="995095"/>
                  </a:lnTo>
                  <a:lnTo>
                    <a:pt x="49771" y="1012075"/>
                  </a:lnTo>
                  <a:lnTo>
                    <a:pt x="80543" y="1018298"/>
                  </a:lnTo>
                  <a:lnTo>
                    <a:pt x="1167345" y="1018298"/>
                  </a:lnTo>
                  <a:lnTo>
                    <a:pt x="1198105" y="1012075"/>
                  </a:lnTo>
                  <a:lnTo>
                    <a:pt x="1223264" y="995095"/>
                  </a:lnTo>
                  <a:lnTo>
                    <a:pt x="1224597" y="993114"/>
                  </a:lnTo>
                  <a:lnTo>
                    <a:pt x="1240231" y="969924"/>
                  </a:lnTo>
                  <a:lnTo>
                    <a:pt x="1246454" y="939139"/>
                  </a:lnTo>
                  <a:lnTo>
                    <a:pt x="1246454" y="723455"/>
                  </a:lnTo>
                  <a:lnTo>
                    <a:pt x="1247571" y="722388"/>
                  </a:lnTo>
                  <a:lnTo>
                    <a:pt x="1247800" y="714413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1422462" y="1647933"/>
            <a:ext cx="1247140" cy="857250"/>
            <a:chOff x="11422462" y="1647933"/>
            <a:chExt cx="1247140" cy="857250"/>
          </a:xfrm>
        </p:grpSpPr>
        <p:sp>
          <p:nvSpPr>
            <p:cNvPr id="40" name="object 40"/>
            <p:cNvSpPr/>
            <p:nvPr/>
          </p:nvSpPr>
          <p:spPr>
            <a:xfrm>
              <a:off x="11443925" y="1789323"/>
              <a:ext cx="1212215" cy="536575"/>
            </a:xfrm>
            <a:custGeom>
              <a:avLst/>
              <a:gdLst/>
              <a:ahLst/>
              <a:cxnLst/>
              <a:rect l="l" t="t" r="r" b="b"/>
              <a:pathLst>
                <a:path w="1212215" h="536575">
                  <a:moveTo>
                    <a:pt x="605957" y="536137"/>
                  </a:moveTo>
                  <a:lnTo>
                    <a:pt x="0" y="0"/>
                  </a:lnTo>
                  <a:lnTo>
                    <a:pt x="419080" y="0"/>
                  </a:lnTo>
                  <a:lnTo>
                    <a:pt x="1211915" y="0"/>
                  </a:lnTo>
                  <a:lnTo>
                    <a:pt x="605957" y="536137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22456" y="1647938"/>
              <a:ext cx="1247140" cy="857250"/>
            </a:xfrm>
            <a:custGeom>
              <a:avLst/>
              <a:gdLst/>
              <a:ahLst/>
              <a:cxnLst/>
              <a:rect l="l" t="t" r="r" b="b"/>
              <a:pathLst>
                <a:path w="1247140" h="857250">
                  <a:moveTo>
                    <a:pt x="1247000" y="11442"/>
                  </a:moveTo>
                  <a:lnTo>
                    <a:pt x="1245501" y="9817"/>
                  </a:lnTo>
                  <a:lnTo>
                    <a:pt x="1245501" y="7607"/>
                  </a:lnTo>
                  <a:lnTo>
                    <a:pt x="1239405" y="1498"/>
                  </a:lnTo>
                  <a:lnTo>
                    <a:pt x="1237843" y="1498"/>
                  </a:lnTo>
                  <a:lnTo>
                    <a:pt x="1236814" y="368"/>
                  </a:lnTo>
                  <a:lnTo>
                    <a:pt x="1228191" y="0"/>
                  </a:lnTo>
                  <a:lnTo>
                    <a:pt x="1226553" y="1498"/>
                  </a:lnTo>
                  <a:lnTo>
                    <a:pt x="1218260" y="1498"/>
                  </a:lnTo>
                  <a:lnTo>
                    <a:pt x="1218260" y="46151"/>
                  </a:lnTo>
                  <a:lnTo>
                    <a:pt x="1218260" y="812380"/>
                  </a:lnTo>
                  <a:lnTo>
                    <a:pt x="1197127" y="792810"/>
                  </a:lnTo>
                  <a:lnTo>
                    <a:pt x="1197127" y="829945"/>
                  </a:lnTo>
                  <a:lnTo>
                    <a:pt x="49872" y="829945"/>
                  </a:lnTo>
                  <a:lnTo>
                    <a:pt x="464070" y="446303"/>
                  </a:lnTo>
                  <a:lnTo>
                    <a:pt x="616889" y="586765"/>
                  </a:lnTo>
                  <a:lnTo>
                    <a:pt x="620191" y="587959"/>
                  </a:lnTo>
                  <a:lnTo>
                    <a:pt x="623506" y="587959"/>
                  </a:lnTo>
                  <a:lnTo>
                    <a:pt x="626808" y="587959"/>
                  </a:lnTo>
                  <a:lnTo>
                    <a:pt x="630110" y="586765"/>
                  </a:lnTo>
                  <a:lnTo>
                    <a:pt x="782916" y="446303"/>
                  </a:lnTo>
                  <a:lnTo>
                    <a:pt x="1197127" y="829945"/>
                  </a:lnTo>
                  <a:lnTo>
                    <a:pt x="1197127" y="792810"/>
                  </a:lnTo>
                  <a:lnTo>
                    <a:pt x="803033" y="427812"/>
                  </a:lnTo>
                  <a:lnTo>
                    <a:pt x="1218260" y="46151"/>
                  </a:lnTo>
                  <a:lnTo>
                    <a:pt x="1218260" y="1498"/>
                  </a:lnTo>
                  <a:lnTo>
                    <a:pt x="1196924" y="1498"/>
                  </a:lnTo>
                  <a:lnTo>
                    <a:pt x="1196924" y="28740"/>
                  </a:lnTo>
                  <a:lnTo>
                    <a:pt x="778941" y="412965"/>
                  </a:lnTo>
                  <a:lnTo>
                    <a:pt x="778078" y="412991"/>
                  </a:lnTo>
                  <a:lnTo>
                    <a:pt x="773315" y="418134"/>
                  </a:lnTo>
                  <a:lnTo>
                    <a:pt x="623506" y="555840"/>
                  </a:lnTo>
                  <a:lnTo>
                    <a:pt x="473722" y="418172"/>
                  </a:lnTo>
                  <a:lnTo>
                    <a:pt x="468922" y="412978"/>
                  </a:lnTo>
                  <a:lnTo>
                    <a:pt x="468045" y="412953"/>
                  </a:lnTo>
                  <a:lnTo>
                    <a:pt x="443953" y="390817"/>
                  </a:lnTo>
                  <a:lnTo>
                    <a:pt x="443953" y="427812"/>
                  </a:lnTo>
                  <a:lnTo>
                    <a:pt x="28752" y="812380"/>
                  </a:lnTo>
                  <a:lnTo>
                    <a:pt x="28752" y="46164"/>
                  </a:lnTo>
                  <a:lnTo>
                    <a:pt x="443953" y="427812"/>
                  </a:lnTo>
                  <a:lnTo>
                    <a:pt x="443953" y="390817"/>
                  </a:lnTo>
                  <a:lnTo>
                    <a:pt x="50063" y="28740"/>
                  </a:lnTo>
                  <a:lnTo>
                    <a:pt x="1196924" y="28740"/>
                  </a:lnTo>
                  <a:lnTo>
                    <a:pt x="1196924" y="1498"/>
                  </a:lnTo>
                  <a:lnTo>
                    <a:pt x="20434" y="1498"/>
                  </a:lnTo>
                  <a:lnTo>
                    <a:pt x="18808" y="0"/>
                  </a:lnTo>
                  <a:lnTo>
                    <a:pt x="10172" y="368"/>
                  </a:lnTo>
                  <a:lnTo>
                    <a:pt x="9131" y="1498"/>
                  </a:lnTo>
                  <a:lnTo>
                    <a:pt x="7594" y="1498"/>
                  </a:lnTo>
                  <a:lnTo>
                    <a:pt x="1498" y="7607"/>
                  </a:lnTo>
                  <a:lnTo>
                    <a:pt x="1498" y="9817"/>
                  </a:lnTo>
                  <a:lnTo>
                    <a:pt x="0" y="11442"/>
                  </a:lnTo>
                  <a:lnTo>
                    <a:pt x="355" y="20053"/>
                  </a:lnTo>
                  <a:lnTo>
                    <a:pt x="1498" y="21107"/>
                  </a:lnTo>
                  <a:lnTo>
                    <a:pt x="1498" y="837615"/>
                  </a:lnTo>
                  <a:lnTo>
                    <a:pt x="342" y="838682"/>
                  </a:lnTo>
                  <a:lnTo>
                    <a:pt x="12" y="847293"/>
                  </a:lnTo>
                  <a:lnTo>
                    <a:pt x="1498" y="848906"/>
                  </a:lnTo>
                  <a:lnTo>
                    <a:pt x="1498" y="851077"/>
                  </a:lnTo>
                  <a:lnTo>
                    <a:pt x="7594" y="857173"/>
                  </a:lnTo>
                  <a:lnTo>
                    <a:pt x="1239405" y="857173"/>
                  </a:lnTo>
                  <a:lnTo>
                    <a:pt x="1245501" y="851077"/>
                  </a:lnTo>
                  <a:lnTo>
                    <a:pt x="1245501" y="848906"/>
                  </a:lnTo>
                  <a:lnTo>
                    <a:pt x="1246987" y="847293"/>
                  </a:lnTo>
                  <a:lnTo>
                    <a:pt x="1246670" y="838682"/>
                  </a:lnTo>
                  <a:lnTo>
                    <a:pt x="1245501" y="837603"/>
                  </a:lnTo>
                  <a:lnTo>
                    <a:pt x="1245501" y="829945"/>
                  </a:lnTo>
                  <a:lnTo>
                    <a:pt x="1245501" y="28740"/>
                  </a:lnTo>
                  <a:lnTo>
                    <a:pt x="1245501" y="21107"/>
                  </a:lnTo>
                  <a:lnTo>
                    <a:pt x="1246644" y="20053"/>
                  </a:lnTo>
                  <a:lnTo>
                    <a:pt x="1247000" y="11442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166790" y="1453395"/>
            <a:ext cx="914400" cy="1247775"/>
            <a:chOff x="10166790" y="1453395"/>
            <a:chExt cx="914400" cy="1247775"/>
          </a:xfrm>
        </p:grpSpPr>
        <p:sp>
          <p:nvSpPr>
            <p:cNvPr id="43" name="object 43"/>
            <p:cNvSpPr/>
            <p:nvPr/>
          </p:nvSpPr>
          <p:spPr>
            <a:xfrm>
              <a:off x="10166790" y="1453395"/>
              <a:ext cx="466725" cy="1146175"/>
            </a:xfrm>
            <a:custGeom>
              <a:avLst/>
              <a:gdLst/>
              <a:ahLst/>
              <a:cxnLst/>
              <a:rect l="l" t="t" r="r" b="b"/>
              <a:pathLst>
                <a:path w="466725" h="1146175">
                  <a:moveTo>
                    <a:pt x="421711" y="1145844"/>
                  </a:moveTo>
                  <a:lnTo>
                    <a:pt x="44818" y="1145844"/>
                  </a:lnTo>
                  <a:lnTo>
                    <a:pt x="27373" y="1142313"/>
                  </a:lnTo>
                  <a:lnTo>
                    <a:pt x="13127" y="1132685"/>
                  </a:lnTo>
                  <a:lnTo>
                    <a:pt x="3522" y="1118405"/>
                  </a:lnTo>
                  <a:lnTo>
                    <a:pt x="0" y="1100918"/>
                  </a:lnTo>
                  <a:lnTo>
                    <a:pt x="0" y="44925"/>
                  </a:lnTo>
                  <a:lnTo>
                    <a:pt x="3522" y="27438"/>
                  </a:lnTo>
                  <a:lnTo>
                    <a:pt x="13127" y="13158"/>
                  </a:lnTo>
                  <a:lnTo>
                    <a:pt x="27373" y="3530"/>
                  </a:lnTo>
                  <a:lnTo>
                    <a:pt x="44818" y="0"/>
                  </a:lnTo>
                  <a:lnTo>
                    <a:pt x="421711" y="0"/>
                  </a:lnTo>
                  <a:lnTo>
                    <a:pt x="439156" y="3530"/>
                  </a:lnTo>
                  <a:lnTo>
                    <a:pt x="453402" y="13158"/>
                  </a:lnTo>
                  <a:lnTo>
                    <a:pt x="463007" y="27438"/>
                  </a:lnTo>
                  <a:lnTo>
                    <a:pt x="466530" y="44925"/>
                  </a:lnTo>
                  <a:lnTo>
                    <a:pt x="466530" y="1100918"/>
                  </a:lnTo>
                  <a:lnTo>
                    <a:pt x="463007" y="1118405"/>
                  </a:lnTo>
                  <a:lnTo>
                    <a:pt x="453402" y="1132685"/>
                  </a:lnTo>
                  <a:lnTo>
                    <a:pt x="439156" y="1142313"/>
                  </a:lnTo>
                  <a:lnTo>
                    <a:pt x="421711" y="1145844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218420" y="1490598"/>
              <a:ext cx="862330" cy="1210945"/>
            </a:xfrm>
            <a:custGeom>
              <a:avLst/>
              <a:gdLst/>
              <a:ahLst/>
              <a:cxnLst/>
              <a:rect l="l" t="t" r="r" b="b"/>
              <a:pathLst>
                <a:path w="862329" h="1210945">
                  <a:moveTo>
                    <a:pt x="554647" y="656361"/>
                  </a:moveTo>
                  <a:lnTo>
                    <a:pt x="547966" y="649655"/>
                  </a:lnTo>
                  <a:lnTo>
                    <a:pt x="178638" y="649655"/>
                  </a:lnTo>
                  <a:lnTo>
                    <a:pt x="171958" y="656361"/>
                  </a:lnTo>
                  <a:lnTo>
                    <a:pt x="171958" y="672896"/>
                  </a:lnTo>
                  <a:lnTo>
                    <a:pt x="178638" y="679602"/>
                  </a:lnTo>
                  <a:lnTo>
                    <a:pt x="539711" y="679602"/>
                  </a:lnTo>
                  <a:lnTo>
                    <a:pt x="547966" y="679602"/>
                  </a:lnTo>
                  <a:lnTo>
                    <a:pt x="554647" y="672896"/>
                  </a:lnTo>
                  <a:lnTo>
                    <a:pt x="554647" y="656361"/>
                  </a:lnTo>
                  <a:close/>
                </a:path>
                <a:path w="862329" h="1210945">
                  <a:moveTo>
                    <a:pt x="689114" y="505637"/>
                  </a:moveTo>
                  <a:lnTo>
                    <a:pt x="682421" y="498932"/>
                  </a:lnTo>
                  <a:lnTo>
                    <a:pt x="178638" y="498932"/>
                  </a:lnTo>
                  <a:lnTo>
                    <a:pt x="171958" y="505637"/>
                  </a:lnTo>
                  <a:lnTo>
                    <a:pt x="171958" y="522185"/>
                  </a:lnTo>
                  <a:lnTo>
                    <a:pt x="178638" y="528878"/>
                  </a:lnTo>
                  <a:lnTo>
                    <a:pt x="674166" y="528878"/>
                  </a:lnTo>
                  <a:lnTo>
                    <a:pt x="682421" y="528878"/>
                  </a:lnTo>
                  <a:lnTo>
                    <a:pt x="689114" y="522185"/>
                  </a:lnTo>
                  <a:lnTo>
                    <a:pt x="689114" y="505637"/>
                  </a:lnTo>
                  <a:close/>
                </a:path>
                <a:path w="862329" h="1210945">
                  <a:moveTo>
                    <a:pt x="689114" y="354914"/>
                  </a:moveTo>
                  <a:lnTo>
                    <a:pt x="682421" y="348208"/>
                  </a:lnTo>
                  <a:lnTo>
                    <a:pt x="178638" y="348208"/>
                  </a:lnTo>
                  <a:lnTo>
                    <a:pt x="171958" y="354914"/>
                  </a:lnTo>
                  <a:lnTo>
                    <a:pt x="171958" y="371449"/>
                  </a:lnTo>
                  <a:lnTo>
                    <a:pt x="178638" y="378155"/>
                  </a:lnTo>
                  <a:lnTo>
                    <a:pt x="674166" y="378155"/>
                  </a:lnTo>
                  <a:lnTo>
                    <a:pt x="682421" y="378155"/>
                  </a:lnTo>
                  <a:lnTo>
                    <a:pt x="689114" y="371449"/>
                  </a:lnTo>
                  <a:lnTo>
                    <a:pt x="689114" y="354914"/>
                  </a:lnTo>
                  <a:close/>
                </a:path>
                <a:path w="862329" h="1210945">
                  <a:moveTo>
                    <a:pt x="862241" y="910069"/>
                  </a:moveTo>
                  <a:lnTo>
                    <a:pt x="861072" y="907249"/>
                  </a:lnTo>
                  <a:lnTo>
                    <a:pt x="861072" y="29946"/>
                  </a:lnTo>
                  <a:lnTo>
                    <a:pt x="861072" y="6705"/>
                  </a:lnTo>
                  <a:lnTo>
                    <a:pt x="854379" y="0"/>
                  </a:lnTo>
                  <a:lnTo>
                    <a:pt x="831189" y="0"/>
                  </a:lnTo>
                  <a:lnTo>
                    <a:pt x="831189" y="29946"/>
                  </a:lnTo>
                  <a:lnTo>
                    <a:pt x="831189" y="895223"/>
                  </a:lnTo>
                  <a:lnTo>
                    <a:pt x="810056" y="895223"/>
                  </a:lnTo>
                  <a:lnTo>
                    <a:pt x="810056" y="925169"/>
                  </a:lnTo>
                  <a:lnTo>
                    <a:pt x="576338" y="1159446"/>
                  </a:lnTo>
                  <a:lnTo>
                    <a:pt x="576338" y="925169"/>
                  </a:lnTo>
                  <a:lnTo>
                    <a:pt x="810056" y="925169"/>
                  </a:lnTo>
                  <a:lnTo>
                    <a:pt x="810056" y="895223"/>
                  </a:lnTo>
                  <a:lnTo>
                    <a:pt x="553148" y="895223"/>
                  </a:lnTo>
                  <a:lnTo>
                    <a:pt x="546455" y="901928"/>
                  </a:lnTo>
                  <a:lnTo>
                    <a:pt x="546455" y="1180630"/>
                  </a:lnTo>
                  <a:lnTo>
                    <a:pt x="29883" y="1180630"/>
                  </a:lnTo>
                  <a:lnTo>
                    <a:pt x="29883" y="29946"/>
                  </a:lnTo>
                  <a:lnTo>
                    <a:pt x="831189" y="29946"/>
                  </a:lnTo>
                  <a:lnTo>
                    <a:pt x="831189" y="0"/>
                  </a:lnTo>
                  <a:lnTo>
                    <a:pt x="6692" y="0"/>
                  </a:lnTo>
                  <a:lnTo>
                    <a:pt x="0" y="6705"/>
                  </a:lnTo>
                  <a:lnTo>
                    <a:pt x="0" y="1203871"/>
                  </a:lnTo>
                  <a:lnTo>
                    <a:pt x="6692" y="1210576"/>
                  </a:lnTo>
                  <a:lnTo>
                    <a:pt x="559473" y="1210576"/>
                  </a:lnTo>
                  <a:lnTo>
                    <a:pt x="565277" y="1210576"/>
                  </a:lnTo>
                  <a:lnTo>
                    <a:pt x="567563" y="1209662"/>
                  </a:lnTo>
                  <a:lnTo>
                    <a:pt x="569099" y="1209052"/>
                  </a:lnTo>
                  <a:lnTo>
                    <a:pt x="597458" y="1180630"/>
                  </a:lnTo>
                  <a:lnTo>
                    <a:pt x="618591" y="1159446"/>
                  </a:lnTo>
                  <a:lnTo>
                    <a:pt x="859497" y="917981"/>
                  </a:lnTo>
                  <a:lnTo>
                    <a:pt x="860971" y="916495"/>
                  </a:lnTo>
                  <a:lnTo>
                    <a:pt x="862241" y="910069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6137405" y="1430023"/>
            <a:ext cx="647065" cy="635000"/>
            <a:chOff x="16137405" y="1430023"/>
            <a:chExt cx="647065" cy="635000"/>
          </a:xfrm>
        </p:grpSpPr>
        <p:sp>
          <p:nvSpPr>
            <p:cNvPr id="46" name="object 46"/>
            <p:cNvSpPr/>
            <p:nvPr/>
          </p:nvSpPr>
          <p:spPr>
            <a:xfrm>
              <a:off x="16137395" y="1444319"/>
              <a:ext cx="647065" cy="620395"/>
            </a:xfrm>
            <a:custGeom>
              <a:avLst/>
              <a:gdLst/>
              <a:ahLst/>
              <a:cxnLst/>
              <a:rect l="l" t="t" r="r" b="b"/>
              <a:pathLst>
                <a:path w="647065" h="620394">
                  <a:moveTo>
                    <a:pt x="323265" y="587349"/>
                  </a:moveTo>
                  <a:lnTo>
                    <a:pt x="283641" y="581456"/>
                  </a:lnTo>
                  <a:lnTo>
                    <a:pt x="246037" y="564870"/>
                  </a:lnTo>
                  <a:lnTo>
                    <a:pt x="210985" y="539254"/>
                  </a:lnTo>
                  <a:lnTo>
                    <a:pt x="178968" y="506247"/>
                  </a:lnTo>
                  <a:lnTo>
                    <a:pt x="150507" y="467525"/>
                  </a:lnTo>
                  <a:lnTo>
                    <a:pt x="126085" y="424713"/>
                  </a:lnTo>
                  <a:lnTo>
                    <a:pt x="106210" y="379488"/>
                  </a:lnTo>
                  <a:lnTo>
                    <a:pt x="91389" y="333502"/>
                  </a:lnTo>
                  <a:lnTo>
                    <a:pt x="82130" y="288404"/>
                  </a:lnTo>
                  <a:lnTo>
                    <a:pt x="78943" y="245846"/>
                  </a:lnTo>
                  <a:lnTo>
                    <a:pt x="80568" y="217690"/>
                  </a:lnTo>
                  <a:lnTo>
                    <a:pt x="85305" y="190487"/>
                  </a:lnTo>
                  <a:lnTo>
                    <a:pt x="92925" y="164401"/>
                  </a:lnTo>
                  <a:lnTo>
                    <a:pt x="103212" y="139560"/>
                  </a:lnTo>
                  <a:lnTo>
                    <a:pt x="103047" y="139230"/>
                  </a:lnTo>
                  <a:lnTo>
                    <a:pt x="78981" y="179412"/>
                  </a:lnTo>
                  <a:lnTo>
                    <a:pt x="32029" y="279476"/>
                  </a:lnTo>
                  <a:lnTo>
                    <a:pt x="0" y="408736"/>
                  </a:lnTo>
                  <a:lnTo>
                    <a:pt x="20764" y="536486"/>
                  </a:lnTo>
                  <a:lnTo>
                    <a:pt x="101650" y="610120"/>
                  </a:lnTo>
                  <a:lnTo>
                    <a:pt x="201891" y="620306"/>
                  </a:lnTo>
                  <a:lnTo>
                    <a:pt x="287210" y="601306"/>
                  </a:lnTo>
                  <a:lnTo>
                    <a:pt x="323265" y="587349"/>
                  </a:lnTo>
                  <a:close/>
                </a:path>
                <a:path w="647065" h="620394">
                  <a:moveTo>
                    <a:pt x="646531" y="408736"/>
                  </a:moveTo>
                  <a:lnTo>
                    <a:pt x="614514" y="279476"/>
                  </a:lnTo>
                  <a:lnTo>
                    <a:pt x="567601" y="179527"/>
                  </a:lnTo>
                  <a:lnTo>
                    <a:pt x="567601" y="245846"/>
                  </a:lnTo>
                  <a:lnTo>
                    <a:pt x="564540" y="215328"/>
                  </a:lnTo>
                  <a:lnTo>
                    <a:pt x="564540" y="286410"/>
                  </a:lnTo>
                  <a:lnTo>
                    <a:pt x="564400" y="288404"/>
                  </a:lnTo>
                  <a:lnTo>
                    <a:pt x="563765" y="291503"/>
                  </a:lnTo>
                  <a:lnTo>
                    <a:pt x="564540" y="286410"/>
                  </a:lnTo>
                  <a:lnTo>
                    <a:pt x="564540" y="215328"/>
                  </a:lnTo>
                  <a:lnTo>
                    <a:pt x="563156" y="201510"/>
                  </a:lnTo>
                  <a:lnTo>
                    <a:pt x="565975" y="217690"/>
                  </a:lnTo>
                  <a:lnTo>
                    <a:pt x="567601" y="245846"/>
                  </a:lnTo>
                  <a:lnTo>
                    <a:pt x="567601" y="179527"/>
                  </a:lnTo>
                  <a:lnTo>
                    <a:pt x="561746" y="169722"/>
                  </a:lnTo>
                  <a:lnTo>
                    <a:pt x="561746" y="193446"/>
                  </a:lnTo>
                  <a:lnTo>
                    <a:pt x="550379" y="156603"/>
                  </a:lnTo>
                  <a:lnTo>
                    <a:pt x="553618" y="164401"/>
                  </a:lnTo>
                  <a:lnTo>
                    <a:pt x="561238" y="190487"/>
                  </a:lnTo>
                  <a:lnTo>
                    <a:pt x="561746" y="193446"/>
                  </a:lnTo>
                  <a:lnTo>
                    <a:pt x="561746" y="169722"/>
                  </a:lnTo>
                  <a:lnTo>
                    <a:pt x="543496" y="139230"/>
                  </a:lnTo>
                  <a:lnTo>
                    <a:pt x="543331" y="139560"/>
                  </a:lnTo>
                  <a:lnTo>
                    <a:pt x="545465" y="144729"/>
                  </a:lnTo>
                  <a:lnTo>
                    <a:pt x="525868" y="108394"/>
                  </a:lnTo>
                  <a:lnTo>
                    <a:pt x="496036" y="72009"/>
                  </a:lnTo>
                  <a:lnTo>
                    <a:pt x="459879" y="41986"/>
                  </a:lnTo>
                  <a:lnTo>
                    <a:pt x="418376" y="19316"/>
                  </a:lnTo>
                  <a:lnTo>
                    <a:pt x="372516" y="4991"/>
                  </a:lnTo>
                  <a:lnTo>
                    <a:pt x="323265" y="0"/>
                  </a:lnTo>
                  <a:lnTo>
                    <a:pt x="279666" y="3911"/>
                  </a:lnTo>
                  <a:lnTo>
                    <a:pt x="238607" y="15189"/>
                  </a:lnTo>
                  <a:lnTo>
                    <a:pt x="200774" y="33147"/>
                  </a:lnTo>
                  <a:lnTo>
                    <a:pt x="166814" y="57086"/>
                  </a:lnTo>
                  <a:lnTo>
                    <a:pt x="179539" y="100050"/>
                  </a:lnTo>
                  <a:lnTo>
                    <a:pt x="200698" y="142887"/>
                  </a:lnTo>
                  <a:lnTo>
                    <a:pt x="229882" y="184404"/>
                  </a:lnTo>
                  <a:lnTo>
                    <a:pt x="266636" y="223367"/>
                  </a:lnTo>
                  <a:lnTo>
                    <a:pt x="310527" y="258572"/>
                  </a:lnTo>
                  <a:lnTo>
                    <a:pt x="360984" y="288594"/>
                  </a:lnTo>
                  <a:lnTo>
                    <a:pt x="412457" y="309829"/>
                  </a:lnTo>
                  <a:lnTo>
                    <a:pt x="463461" y="322287"/>
                  </a:lnTo>
                  <a:lnTo>
                    <a:pt x="512533" y="325983"/>
                  </a:lnTo>
                  <a:lnTo>
                    <a:pt x="557707" y="321005"/>
                  </a:lnTo>
                  <a:lnTo>
                    <a:pt x="555142" y="333502"/>
                  </a:lnTo>
                  <a:lnTo>
                    <a:pt x="540334" y="379488"/>
                  </a:lnTo>
                  <a:lnTo>
                    <a:pt x="520458" y="424713"/>
                  </a:lnTo>
                  <a:lnTo>
                    <a:pt x="496036" y="467525"/>
                  </a:lnTo>
                  <a:lnTo>
                    <a:pt x="467563" y="506247"/>
                  </a:lnTo>
                  <a:lnTo>
                    <a:pt x="435559" y="539254"/>
                  </a:lnTo>
                  <a:lnTo>
                    <a:pt x="400494" y="564870"/>
                  </a:lnTo>
                  <a:lnTo>
                    <a:pt x="362902" y="581456"/>
                  </a:lnTo>
                  <a:lnTo>
                    <a:pt x="323265" y="587349"/>
                  </a:lnTo>
                  <a:lnTo>
                    <a:pt x="359333" y="601306"/>
                  </a:lnTo>
                  <a:lnTo>
                    <a:pt x="444639" y="620306"/>
                  </a:lnTo>
                  <a:lnTo>
                    <a:pt x="544893" y="610120"/>
                  </a:lnTo>
                  <a:lnTo>
                    <a:pt x="625779" y="536486"/>
                  </a:lnTo>
                  <a:lnTo>
                    <a:pt x="646531" y="408736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202137" y="1430023"/>
              <a:ext cx="517525" cy="615950"/>
            </a:xfrm>
            <a:custGeom>
              <a:avLst/>
              <a:gdLst/>
              <a:ahLst/>
              <a:cxnLst/>
              <a:rect l="l" t="t" r="r" b="b"/>
              <a:pathLst>
                <a:path w="517525" h="615950">
                  <a:moveTo>
                    <a:pt x="258534" y="615930"/>
                  </a:moveTo>
                  <a:lnTo>
                    <a:pt x="215448" y="609746"/>
                  </a:lnTo>
                  <a:lnTo>
                    <a:pt x="175000" y="592363"/>
                  </a:lnTo>
                  <a:lnTo>
                    <a:pt x="137635" y="565531"/>
                  </a:lnTo>
                  <a:lnTo>
                    <a:pt x="103802" y="530999"/>
                  </a:lnTo>
                  <a:lnTo>
                    <a:pt x="73948" y="490518"/>
                  </a:lnTo>
                  <a:lnTo>
                    <a:pt x="48519" y="445838"/>
                  </a:lnTo>
                  <a:lnTo>
                    <a:pt x="27962" y="398710"/>
                  </a:lnTo>
                  <a:lnTo>
                    <a:pt x="12725" y="350884"/>
                  </a:lnTo>
                  <a:lnTo>
                    <a:pt x="3255" y="304109"/>
                  </a:lnTo>
                  <a:lnTo>
                    <a:pt x="0" y="260137"/>
                  </a:lnTo>
                  <a:lnTo>
                    <a:pt x="4172" y="213438"/>
                  </a:lnTo>
                  <a:lnTo>
                    <a:pt x="16200" y="169459"/>
                  </a:lnTo>
                  <a:lnTo>
                    <a:pt x="35347" y="128943"/>
                  </a:lnTo>
                  <a:lnTo>
                    <a:pt x="60878" y="92628"/>
                  </a:lnTo>
                  <a:lnTo>
                    <a:pt x="92056" y="61256"/>
                  </a:lnTo>
                  <a:lnTo>
                    <a:pt x="128147" y="35567"/>
                  </a:lnTo>
                  <a:lnTo>
                    <a:pt x="168414" y="16301"/>
                  </a:lnTo>
                  <a:lnTo>
                    <a:pt x="212121" y="4198"/>
                  </a:lnTo>
                  <a:lnTo>
                    <a:pt x="258534" y="0"/>
                  </a:lnTo>
                  <a:lnTo>
                    <a:pt x="304944" y="4198"/>
                  </a:lnTo>
                  <a:lnTo>
                    <a:pt x="348650" y="16301"/>
                  </a:lnTo>
                  <a:lnTo>
                    <a:pt x="374308" y="28577"/>
                  </a:lnTo>
                  <a:lnTo>
                    <a:pt x="258534" y="28577"/>
                  </a:lnTo>
                  <a:lnTo>
                    <a:pt x="212212" y="33290"/>
                  </a:lnTo>
                  <a:lnTo>
                    <a:pt x="169041" y="46804"/>
                  </a:lnTo>
                  <a:lnTo>
                    <a:pt x="129953" y="68179"/>
                  </a:lnTo>
                  <a:lnTo>
                    <a:pt x="95881" y="96478"/>
                  </a:lnTo>
                  <a:lnTo>
                    <a:pt x="67757" y="130761"/>
                  </a:lnTo>
                  <a:lnTo>
                    <a:pt x="46514" y="170091"/>
                  </a:lnTo>
                  <a:lnTo>
                    <a:pt x="33084" y="213529"/>
                  </a:lnTo>
                  <a:lnTo>
                    <a:pt x="28400" y="260137"/>
                  </a:lnTo>
                  <a:lnTo>
                    <a:pt x="32110" y="305390"/>
                  </a:lnTo>
                  <a:lnTo>
                    <a:pt x="42806" y="353543"/>
                  </a:lnTo>
                  <a:lnTo>
                    <a:pt x="59835" y="402399"/>
                  </a:lnTo>
                  <a:lnTo>
                    <a:pt x="82546" y="449763"/>
                  </a:lnTo>
                  <a:lnTo>
                    <a:pt x="110288" y="493440"/>
                  </a:lnTo>
                  <a:lnTo>
                    <a:pt x="142410" y="531233"/>
                  </a:lnTo>
                  <a:lnTo>
                    <a:pt x="178259" y="560946"/>
                  </a:lnTo>
                  <a:lnTo>
                    <a:pt x="217184" y="580384"/>
                  </a:lnTo>
                  <a:lnTo>
                    <a:pt x="258534" y="587352"/>
                  </a:lnTo>
                  <a:lnTo>
                    <a:pt x="349043" y="587352"/>
                  </a:lnTo>
                  <a:lnTo>
                    <a:pt x="342065" y="592363"/>
                  </a:lnTo>
                  <a:lnTo>
                    <a:pt x="301618" y="609746"/>
                  </a:lnTo>
                  <a:lnTo>
                    <a:pt x="258534" y="615930"/>
                  </a:lnTo>
                  <a:close/>
                </a:path>
                <a:path w="517525" h="615950">
                  <a:moveTo>
                    <a:pt x="349043" y="587352"/>
                  </a:moveTo>
                  <a:lnTo>
                    <a:pt x="258534" y="587352"/>
                  </a:lnTo>
                  <a:lnTo>
                    <a:pt x="299882" y="580384"/>
                  </a:lnTo>
                  <a:lnTo>
                    <a:pt x="338805" y="560946"/>
                  </a:lnTo>
                  <a:lnTo>
                    <a:pt x="374653" y="531233"/>
                  </a:lnTo>
                  <a:lnTo>
                    <a:pt x="406774" y="493440"/>
                  </a:lnTo>
                  <a:lnTo>
                    <a:pt x="434515" y="449763"/>
                  </a:lnTo>
                  <a:lnTo>
                    <a:pt x="457226" y="402399"/>
                  </a:lnTo>
                  <a:lnTo>
                    <a:pt x="474255" y="353543"/>
                  </a:lnTo>
                  <a:lnTo>
                    <a:pt x="484951" y="305390"/>
                  </a:lnTo>
                  <a:lnTo>
                    <a:pt x="488660" y="260137"/>
                  </a:lnTo>
                  <a:lnTo>
                    <a:pt x="483977" y="213529"/>
                  </a:lnTo>
                  <a:lnTo>
                    <a:pt x="470547" y="170091"/>
                  </a:lnTo>
                  <a:lnTo>
                    <a:pt x="449304" y="130761"/>
                  </a:lnTo>
                  <a:lnTo>
                    <a:pt x="421180" y="96478"/>
                  </a:lnTo>
                  <a:lnTo>
                    <a:pt x="387109" y="68179"/>
                  </a:lnTo>
                  <a:lnTo>
                    <a:pt x="348022" y="46804"/>
                  </a:lnTo>
                  <a:lnTo>
                    <a:pt x="304853" y="33290"/>
                  </a:lnTo>
                  <a:lnTo>
                    <a:pt x="258534" y="28577"/>
                  </a:lnTo>
                  <a:lnTo>
                    <a:pt x="374308" y="28577"/>
                  </a:lnTo>
                  <a:lnTo>
                    <a:pt x="425006" y="61256"/>
                  </a:lnTo>
                  <a:lnTo>
                    <a:pt x="456184" y="92628"/>
                  </a:lnTo>
                  <a:lnTo>
                    <a:pt x="481714" y="128943"/>
                  </a:lnTo>
                  <a:lnTo>
                    <a:pt x="500861" y="169459"/>
                  </a:lnTo>
                  <a:lnTo>
                    <a:pt x="512889" y="213438"/>
                  </a:lnTo>
                  <a:lnTo>
                    <a:pt x="517061" y="260137"/>
                  </a:lnTo>
                  <a:lnTo>
                    <a:pt x="513805" y="304109"/>
                  </a:lnTo>
                  <a:lnTo>
                    <a:pt x="504335" y="350884"/>
                  </a:lnTo>
                  <a:lnTo>
                    <a:pt x="489099" y="398710"/>
                  </a:lnTo>
                  <a:lnTo>
                    <a:pt x="468543" y="445838"/>
                  </a:lnTo>
                  <a:lnTo>
                    <a:pt x="443114" y="490518"/>
                  </a:lnTo>
                  <a:lnTo>
                    <a:pt x="413260" y="530999"/>
                  </a:lnTo>
                  <a:lnTo>
                    <a:pt x="379428" y="565531"/>
                  </a:lnTo>
                  <a:lnTo>
                    <a:pt x="349043" y="587352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15994660" y="2115921"/>
            <a:ext cx="932180" cy="561975"/>
          </a:xfrm>
          <a:custGeom>
            <a:avLst/>
            <a:gdLst/>
            <a:ahLst/>
            <a:cxnLst/>
            <a:rect l="l" t="t" r="r" b="b"/>
            <a:pathLst>
              <a:path w="932180" h="561975">
                <a:moveTo>
                  <a:pt x="932002" y="548906"/>
                </a:moveTo>
                <a:lnTo>
                  <a:pt x="928801" y="533311"/>
                </a:lnTo>
                <a:lnTo>
                  <a:pt x="899795" y="392226"/>
                </a:lnTo>
                <a:lnTo>
                  <a:pt x="899795" y="533311"/>
                </a:lnTo>
                <a:lnTo>
                  <a:pt x="769708" y="533311"/>
                </a:lnTo>
                <a:lnTo>
                  <a:pt x="769708" y="367360"/>
                </a:lnTo>
                <a:lnTo>
                  <a:pt x="763358" y="360972"/>
                </a:lnTo>
                <a:lnTo>
                  <a:pt x="747674" y="360972"/>
                </a:lnTo>
                <a:lnTo>
                  <a:pt x="741311" y="367360"/>
                </a:lnTo>
                <a:lnTo>
                  <a:pt x="741311" y="533311"/>
                </a:lnTo>
                <a:lnTo>
                  <a:pt x="190703" y="533311"/>
                </a:lnTo>
                <a:lnTo>
                  <a:pt x="190703" y="367360"/>
                </a:lnTo>
                <a:lnTo>
                  <a:pt x="184340" y="360972"/>
                </a:lnTo>
                <a:lnTo>
                  <a:pt x="168656" y="360972"/>
                </a:lnTo>
                <a:lnTo>
                  <a:pt x="162293" y="367360"/>
                </a:lnTo>
                <a:lnTo>
                  <a:pt x="162293" y="533311"/>
                </a:lnTo>
                <a:lnTo>
                  <a:pt x="32207" y="533311"/>
                </a:lnTo>
                <a:lnTo>
                  <a:pt x="87388" y="264896"/>
                </a:lnTo>
                <a:lnTo>
                  <a:pt x="101396" y="217589"/>
                </a:lnTo>
                <a:lnTo>
                  <a:pt x="122745" y="174371"/>
                </a:lnTo>
                <a:lnTo>
                  <a:pt x="150736" y="135928"/>
                </a:lnTo>
                <a:lnTo>
                  <a:pt x="184658" y="102958"/>
                </a:lnTo>
                <a:lnTo>
                  <a:pt x="223812" y="76149"/>
                </a:lnTo>
                <a:lnTo>
                  <a:pt x="267474" y="56172"/>
                </a:lnTo>
                <a:lnTo>
                  <a:pt x="314947" y="43726"/>
                </a:lnTo>
                <a:lnTo>
                  <a:pt x="393687" y="31851"/>
                </a:lnTo>
                <a:lnTo>
                  <a:pt x="441871" y="28562"/>
                </a:lnTo>
                <a:lnTo>
                  <a:pt x="490118" y="28562"/>
                </a:lnTo>
                <a:lnTo>
                  <a:pt x="538302" y="31851"/>
                </a:lnTo>
                <a:lnTo>
                  <a:pt x="586346" y="38442"/>
                </a:lnTo>
                <a:lnTo>
                  <a:pt x="664540" y="56172"/>
                </a:lnTo>
                <a:lnTo>
                  <a:pt x="708202" y="76149"/>
                </a:lnTo>
                <a:lnTo>
                  <a:pt x="747344" y="102958"/>
                </a:lnTo>
                <a:lnTo>
                  <a:pt x="781265" y="135928"/>
                </a:lnTo>
                <a:lnTo>
                  <a:pt x="809256" y="174371"/>
                </a:lnTo>
                <a:lnTo>
                  <a:pt x="830605" y="217589"/>
                </a:lnTo>
                <a:lnTo>
                  <a:pt x="844613" y="264896"/>
                </a:lnTo>
                <a:lnTo>
                  <a:pt x="899795" y="533311"/>
                </a:lnTo>
                <a:lnTo>
                  <a:pt x="899795" y="392226"/>
                </a:lnTo>
                <a:lnTo>
                  <a:pt x="872426" y="259105"/>
                </a:lnTo>
                <a:lnTo>
                  <a:pt x="859396" y="213283"/>
                </a:lnTo>
                <a:lnTo>
                  <a:pt x="840092" y="170853"/>
                </a:lnTo>
                <a:lnTo>
                  <a:pt x="815035" y="132295"/>
                </a:lnTo>
                <a:lnTo>
                  <a:pt x="784758" y="98132"/>
                </a:lnTo>
                <a:lnTo>
                  <a:pt x="749782" y="68872"/>
                </a:lnTo>
                <a:lnTo>
                  <a:pt x="710628" y="45021"/>
                </a:lnTo>
                <a:lnTo>
                  <a:pt x="671334" y="28562"/>
                </a:lnTo>
                <a:lnTo>
                  <a:pt x="667804" y="27076"/>
                </a:lnTo>
                <a:lnTo>
                  <a:pt x="621855" y="15557"/>
                </a:lnTo>
                <a:lnTo>
                  <a:pt x="591121" y="10274"/>
                </a:lnTo>
                <a:lnTo>
                  <a:pt x="541197" y="3429"/>
                </a:lnTo>
                <a:lnTo>
                  <a:pt x="491096" y="0"/>
                </a:lnTo>
                <a:lnTo>
                  <a:pt x="440931" y="0"/>
                </a:lnTo>
                <a:lnTo>
                  <a:pt x="390829" y="3429"/>
                </a:lnTo>
                <a:lnTo>
                  <a:pt x="340880" y="10274"/>
                </a:lnTo>
                <a:lnTo>
                  <a:pt x="264198" y="27076"/>
                </a:lnTo>
                <a:lnTo>
                  <a:pt x="221386" y="45021"/>
                </a:lnTo>
                <a:lnTo>
                  <a:pt x="182219" y="68872"/>
                </a:lnTo>
                <a:lnTo>
                  <a:pt x="147243" y="98132"/>
                </a:lnTo>
                <a:lnTo>
                  <a:pt x="116967" y="132295"/>
                </a:lnTo>
                <a:lnTo>
                  <a:pt x="91922" y="170840"/>
                </a:lnTo>
                <a:lnTo>
                  <a:pt x="72618" y="213283"/>
                </a:lnTo>
                <a:lnTo>
                  <a:pt x="59575" y="259105"/>
                </a:lnTo>
                <a:lnTo>
                  <a:pt x="0" y="548906"/>
                </a:lnTo>
                <a:lnTo>
                  <a:pt x="1066" y="553288"/>
                </a:lnTo>
                <a:lnTo>
                  <a:pt x="6464" y="559955"/>
                </a:lnTo>
                <a:lnTo>
                  <a:pt x="10502" y="561886"/>
                </a:lnTo>
                <a:lnTo>
                  <a:pt x="168656" y="561886"/>
                </a:lnTo>
                <a:lnTo>
                  <a:pt x="176491" y="561886"/>
                </a:lnTo>
                <a:lnTo>
                  <a:pt x="921512" y="561886"/>
                </a:lnTo>
                <a:lnTo>
                  <a:pt x="925550" y="559955"/>
                </a:lnTo>
                <a:lnTo>
                  <a:pt x="930948" y="553288"/>
                </a:lnTo>
                <a:lnTo>
                  <a:pt x="932002" y="548906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0365975" y="4602607"/>
            <a:ext cx="1212850" cy="1141730"/>
            <a:chOff x="10365975" y="4602607"/>
            <a:chExt cx="1212850" cy="1141730"/>
          </a:xfrm>
        </p:grpSpPr>
        <p:sp>
          <p:nvSpPr>
            <p:cNvPr id="50" name="object 50"/>
            <p:cNvSpPr/>
            <p:nvPr/>
          </p:nvSpPr>
          <p:spPr>
            <a:xfrm>
              <a:off x="10390189" y="4730795"/>
              <a:ext cx="572770" cy="1013460"/>
            </a:xfrm>
            <a:custGeom>
              <a:avLst/>
              <a:gdLst/>
              <a:ahLst/>
              <a:cxnLst/>
              <a:rect l="l" t="t" r="r" b="b"/>
              <a:pathLst>
                <a:path w="572770" h="1013460">
                  <a:moveTo>
                    <a:pt x="567686" y="1013224"/>
                  </a:moveTo>
                  <a:lnTo>
                    <a:pt x="520753" y="981568"/>
                  </a:lnTo>
                  <a:lnTo>
                    <a:pt x="480977" y="952072"/>
                  </a:lnTo>
                  <a:lnTo>
                    <a:pt x="441594" y="922152"/>
                  </a:lnTo>
                  <a:lnTo>
                    <a:pt x="402716" y="891691"/>
                  </a:lnTo>
                  <a:lnTo>
                    <a:pt x="364456" y="860574"/>
                  </a:lnTo>
                  <a:lnTo>
                    <a:pt x="326927" y="828683"/>
                  </a:lnTo>
                  <a:lnTo>
                    <a:pt x="290241" y="795902"/>
                  </a:lnTo>
                  <a:lnTo>
                    <a:pt x="254511" y="762114"/>
                  </a:lnTo>
                  <a:lnTo>
                    <a:pt x="219850" y="727202"/>
                  </a:lnTo>
                  <a:lnTo>
                    <a:pt x="186370" y="691050"/>
                  </a:lnTo>
                  <a:lnTo>
                    <a:pt x="154183" y="653541"/>
                  </a:lnTo>
                  <a:lnTo>
                    <a:pt x="123403" y="614559"/>
                  </a:lnTo>
                  <a:lnTo>
                    <a:pt x="94143" y="573987"/>
                  </a:lnTo>
                  <a:lnTo>
                    <a:pt x="64678" y="527795"/>
                  </a:lnTo>
                  <a:lnTo>
                    <a:pt x="39450" y="479867"/>
                  </a:lnTo>
                  <a:lnTo>
                    <a:pt x="19541" y="429913"/>
                  </a:lnTo>
                  <a:lnTo>
                    <a:pt x="6030" y="377645"/>
                  </a:lnTo>
                  <a:lnTo>
                    <a:pt x="0" y="322772"/>
                  </a:lnTo>
                  <a:lnTo>
                    <a:pt x="1905" y="274283"/>
                  </a:lnTo>
                  <a:lnTo>
                    <a:pt x="10679" y="227469"/>
                  </a:lnTo>
                  <a:lnTo>
                    <a:pt x="25852" y="183056"/>
                  </a:lnTo>
                  <a:lnTo>
                    <a:pt x="46957" y="141768"/>
                  </a:lnTo>
                  <a:lnTo>
                    <a:pt x="73525" y="104332"/>
                  </a:lnTo>
                  <a:lnTo>
                    <a:pt x="105090" y="71471"/>
                  </a:lnTo>
                  <a:lnTo>
                    <a:pt x="141183" y="43912"/>
                  </a:lnTo>
                  <a:lnTo>
                    <a:pt x="181337" y="22378"/>
                  </a:lnTo>
                  <a:lnTo>
                    <a:pt x="223987" y="7865"/>
                  </a:lnTo>
                  <a:lnTo>
                    <a:pt x="268117" y="459"/>
                  </a:lnTo>
                  <a:lnTo>
                    <a:pt x="312985" y="0"/>
                  </a:lnTo>
                  <a:lnTo>
                    <a:pt x="357848" y="6326"/>
                  </a:lnTo>
                  <a:lnTo>
                    <a:pt x="401963" y="19279"/>
                  </a:lnTo>
                  <a:lnTo>
                    <a:pt x="444587" y="38697"/>
                  </a:lnTo>
                  <a:lnTo>
                    <a:pt x="484977" y="64421"/>
                  </a:lnTo>
                  <a:lnTo>
                    <a:pt x="522392" y="96289"/>
                  </a:lnTo>
                  <a:lnTo>
                    <a:pt x="572270" y="145456"/>
                  </a:lnTo>
                  <a:lnTo>
                    <a:pt x="572270" y="1013020"/>
                  </a:lnTo>
                  <a:lnTo>
                    <a:pt x="567686" y="1013224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365975" y="4602607"/>
              <a:ext cx="1212850" cy="1076960"/>
            </a:xfrm>
            <a:custGeom>
              <a:avLst/>
              <a:gdLst/>
              <a:ahLst/>
              <a:cxnLst/>
              <a:rect l="l" t="t" r="r" b="b"/>
              <a:pathLst>
                <a:path w="1212850" h="1076960">
                  <a:moveTo>
                    <a:pt x="604812" y="1076629"/>
                  </a:moveTo>
                  <a:lnTo>
                    <a:pt x="597724" y="1076629"/>
                  </a:lnTo>
                  <a:lnTo>
                    <a:pt x="590841" y="1075037"/>
                  </a:lnTo>
                  <a:lnTo>
                    <a:pt x="545493" y="1042033"/>
                  </a:lnTo>
                  <a:lnTo>
                    <a:pt x="505081" y="1012098"/>
                  </a:lnTo>
                  <a:lnTo>
                    <a:pt x="464741" y="981498"/>
                  </a:lnTo>
                  <a:lnTo>
                    <a:pt x="424631" y="950131"/>
                  </a:lnTo>
                  <a:lnTo>
                    <a:pt x="384907" y="917893"/>
                  </a:lnTo>
                  <a:lnTo>
                    <a:pt x="345727" y="884682"/>
                  </a:lnTo>
                  <a:lnTo>
                    <a:pt x="307247" y="850394"/>
                  </a:lnTo>
                  <a:lnTo>
                    <a:pt x="269625" y="814926"/>
                  </a:lnTo>
                  <a:lnTo>
                    <a:pt x="233017" y="778175"/>
                  </a:lnTo>
                  <a:lnTo>
                    <a:pt x="197580" y="740038"/>
                  </a:lnTo>
                  <a:lnTo>
                    <a:pt x="163472" y="700411"/>
                  </a:lnTo>
                  <a:lnTo>
                    <a:pt x="130849" y="659192"/>
                  </a:lnTo>
                  <a:lnTo>
                    <a:pt x="99868" y="616277"/>
                  </a:lnTo>
                  <a:lnTo>
                    <a:pt x="70067" y="569666"/>
                  </a:lnTo>
                  <a:lnTo>
                    <a:pt x="45702" y="524336"/>
                  </a:lnTo>
                  <a:lnTo>
                    <a:pt x="26641" y="479940"/>
                  </a:lnTo>
                  <a:lnTo>
                    <a:pt x="12757" y="436129"/>
                  </a:lnTo>
                  <a:lnTo>
                    <a:pt x="3920" y="392557"/>
                  </a:lnTo>
                  <a:lnTo>
                    <a:pt x="0" y="348876"/>
                  </a:lnTo>
                  <a:lnTo>
                    <a:pt x="2032" y="296682"/>
                  </a:lnTo>
                  <a:lnTo>
                    <a:pt x="11435" y="246256"/>
                  </a:lnTo>
                  <a:lnTo>
                    <a:pt x="27737" y="198377"/>
                  </a:lnTo>
                  <a:lnTo>
                    <a:pt x="50466" y="153829"/>
                  </a:lnTo>
                  <a:lnTo>
                    <a:pt x="79148" y="113392"/>
                  </a:lnTo>
                  <a:lnTo>
                    <a:pt x="113311" y="77848"/>
                  </a:lnTo>
                  <a:lnTo>
                    <a:pt x="152482" y="47977"/>
                  </a:lnTo>
                  <a:lnTo>
                    <a:pt x="196189" y="24563"/>
                  </a:lnTo>
                  <a:lnTo>
                    <a:pt x="242500" y="8749"/>
                  </a:lnTo>
                  <a:lnTo>
                    <a:pt x="290278" y="616"/>
                  </a:lnTo>
                  <a:lnTo>
                    <a:pt x="338758" y="0"/>
                  </a:lnTo>
                  <a:lnTo>
                    <a:pt x="387170" y="6736"/>
                  </a:lnTo>
                  <a:lnTo>
                    <a:pt x="434748" y="20659"/>
                  </a:lnTo>
                  <a:lnTo>
                    <a:pt x="451341" y="28220"/>
                  </a:lnTo>
                  <a:lnTo>
                    <a:pt x="318447" y="28220"/>
                  </a:lnTo>
                  <a:lnTo>
                    <a:pt x="290148" y="29624"/>
                  </a:lnTo>
                  <a:lnTo>
                    <a:pt x="234643" y="40979"/>
                  </a:lnTo>
                  <a:lnTo>
                    <a:pt x="167956" y="72378"/>
                  </a:lnTo>
                  <a:lnTo>
                    <a:pt x="132247" y="99673"/>
                  </a:lnTo>
                  <a:lnTo>
                    <a:pt x="101105" y="132182"/>
                  </a:lnTo>
                  <a:lnTo>
                    <a:pt x="74962" y="169189"/>
                  </a:lnTo>
                  <a:lnTo>
                    <a:pt x="54248" y="209978"/>
                  </a:lnTo>
                  <a:lnTo>
                    <a:pt x="39394" y="253835"/>
                  </a:lnTo>
                  <a:lnTo>
                    <a:pt x="30831" y="300044"/>
                  </a:lnTo>
                  <a:lnTo>
                    <a:pt x="28989" y="347890"/>
                  </a:lnTo>
                  <a:lnTo>
                    <a:pt x="33989" y="396947"/>
                  </a:lnTo>
                  <a:lnTo>
                    <a:pt x="45758" y="446120"/>
                  </a:lnTo>
                  <a:lnTo>
                    <a:pt x="64508" y="495974"/>
                  </a:lnTo>
                  <a:lnTo>
                    <a:pt x="90452" y="547075"/>
                  </a:lnTo>
                  <a:lnTo>
                    <a:pt x="123801" y="599988"/>
                  </a:lnTo>
                  <a:lnTo>
                    <a:pt x="154189" y="642062"/>
                  </a:lnTo>
                  <a:lnTo>
                    <a:pt x="186232" y="682507"/>
                  </a:lnTo>
                  <a:lnTo>
                    <a:pt x="219772" y="721423"/>
                  </a:lnTo>
                  <a:lnTo>
                    <a:pt x="254652" y="758906"/>
                  </a:lnTo>
                  <a:lnTo>
                    <a:pt x="290715" y="795057"/>
                  </a:lnTo>
                  <a:lnTo>
                    <a:pt x="327803" y="829972"/>
                  </a:lnTo>
                  <a:lnTo>
                    <a:pt x="365759" y="863752"/>
                  </a:lnTo>
                  <a:lnTo>
                    <a:pt x="404424" y="896493"/>
                  </a:lnTo>
                  <a:lnTo>
                    <a:pt x="443643" y="928295"/>
                  </a:lnTo>
                  <a:lnTo>
                    <a:pt x="483256" y="959255"/>
                  </a:lnTo>
                  <a:lnTo>
                    <a:pt x="523108" y="989473"/>
                  </a:lnTo>
                  <a:lnTo>
                    <a:pt x="563039" y="1019047"/>
                  </a:lnTo>
                  <a:lnTo>
                    <a:pt x="602893" y="1048074"/>
                  </a:lnTo>
                  <a:lnTo>
                    <a:pt x="604259" y="1048222"/>
                  </a:lnTo>
                  <a:lnTo>
                    <a:pt x="659220" y="1048222"/>
                  </a:lnTo>
                  <a:lnTo>
                    <a:pt x="630225" y="1069323"/>
                  </a:lnTo>
                  <a:lnTo>
                    <a:pt x="624942" y="1072367"/>
                  </a:lnTo>
                  <a:lnTo>
                    <a:pt x="618703" y="1074667"/>
                  </a:lnTo>
                  <a:lnTo>
                    <a:pt x="611871" y="1076122"/>
                  </a:lnTo>
                  <a:lnTo>
                    <a:pt x="604812" y="1076629"/>
                  </a:lnTo>
                  <a:close/>
                </a:path>
                <a:path w="1212850" h="1076960">
                  <a:moveTo>
                    <a:pt x="647296" y="145215"/>
                  </a:moveTo>
                  <a:lnTo>
                    <a:pt x="606724" y="145215"/>
                  </a:lnTo>
                  <a:lnTo>
                    <a:pt x="626883" y="124708"/>
                  </a:lnTo>
                  <a:lnTo>
                    <a:pt x="657125" y="95306"/>
                  </a:lnTo>
                  <a:lnTo>
                    <a:pt x="696438" y="63790"/>
                  </a:lnTo>
                  <a:lnTo>
                    <a:pt x="738363" y="38424"/>
                  </a:lnTo>
                  <a:lnTo>
                    <a:pt x="782237" y="19301"/>
                  </a:lnTo>
                  <a:lnTo>
                    <a:pt x="827395" y="6512"/>
                  </a:lnTo>
                  <a:lnTo>
                    <a:pt x="873175" y="151"/>
                  </a:lnTo>
                  <a:lnTo>
                    <a:pt x="918912" y="310"/>
                  </a:lnTo>
                  <a:lnTo>
                    <a:pt x="963944" y="7081"/>
                  </a:lnTo>
                  <a:lnTo>
                    <a:pt x="1007606" y="20557"/>
                  </a:lnTo>
                  <a:lnTo>
                    <a:pt x="1023565" y="28329"/>
                  </a:lnTo>
                  <a:lnTo>
                    <a:pt x="900316" y="28329"/>
                  </a:lnTo>
                  <a:lnTo>
                    <a:pt x="853296" y="31253"/>
                  </a:lnTo>
                  <a:lnTo>
                    <a:pt x="806569" y="41660"/>
                  </a:lnTo>
                  <a:lnTo>
                    <a:pt x="760994" y="59427"/>
                  </a:lnTo>
                  <a:lnTo>
                    <a:pt x="717435" y="84433"/>
                  </a:lnTo>
                  <a:lnTo>
                    <a:pt x="676753" y="116555"/>
                  </a:lnTo>
                  <a:lnTo>
                    <a:pt x="657212" y="135260"/>
                  </a:lnTo>
                  <a:lnTo>
                    <a:pt x="647296" y="145215"/>
                  </a:lnTo>
                  <a:close/>
                </a:path>
                <a:path w="1212850" h="1076960">
                  <a:moveTo>
                    <a:pt x="602284" y="181478"/>
                  </a:moveTo>
                  <a:lnTo>
                    <a:pt x="544469" y="124502"/>
                  </a:lnTo>
                  <a:lnTo>
                    <a:pt x="503993" y="90367"/>
                  </a:lnTo>
                  <a:lnTo>
                    <a:pt x="460251" y="63474"/>
                  </a:lnTo>
                  <a:lnTo>
                    <a:pt x="414146" y="44020"/>
                  </a:lnTo>
                  <a:lnTo>
                    <a:pt x="366577" y="32202"/>
                  </a:lnTo>
                  <a:lnTo>
                    <a:pt x="318447" y="28220"/>
                  </a:lnTo>
                  <a:lnTo>
                    <a:pt x="451341" y="28220"/>
                  </a:lnTo>
                  <a:lnTo>
                    <a:pt x="480725" y="41607"/>
                  </a:lnTo>
                  <a:lnTo>
                    <a:pt x="524333" y="69414"/>
                  </a:lnTo>
                  <a:lnTo>
                    <a:pt x="564805" y="103915"/>
                  </a:lnTo>
                  <a:lnTo>
                    <a:pt x="606724" y="145215"/>
                  </a:lnTo>
                  <a:lnTo>
                    <a:pt x="647296" y="145215"/>
                  </a:lnTo>
                  <a:lnTo>
                    <a:pt x="622340" y="170563"/>
                  </a:lnTo>
                  <a:lnTo>
                    <a:pt x="611432" y="181450"/>
                  </a:lnTo>
                  <a:lnTo>
                    <a:pt x="602284" y="181478"/>
                  </a:lnTo>
                  <a:close/>
                </a:path>
                <a:path w="1212850" h="1076960">
                  <a:moveTo>
                    <a:pt x="659220" y="1048222"/>
                  </a:moveTo>
                  <a:lnTo>
                    <a:pt x="604259" y="1048222"/>
                  </a:lnTo>
                  <a:lnTo>
                    <a:pt x="611064" y="1047370"/>
                  </a:lnTo>
                  <a:lnTo>
                    <a:pt x="613224" y="1045946"/>
                  </a:lnTo>
                  <a:lnTo>
                    <a:pt x="651586" y="1018029"/>
                  </a:lnTo>
                  <a:lnTo>
                    <a:pt x="690104" y="989452"/>
                  </a:lnTo>
                  <a:lnTo>
                    <a:pt x="728632" y="960144"/>
                  </a:lnTo>
                  <a:lnTo>
                    <a:pt x="767024" y="930035"/>
                  </a:lnTo>
                  <a:lnTo>
                    <a:pt x="805134" y="899053"/>
                  </a:lnTo>
                  <a:lnTo>
                    <a:pt x="842815" y="867128"/>
                  </a:lnTo>
                  <a:lnTo>
                    <a:pt x="879921" y="834187"/>
                  </a:lnTo>
                  <a:lnTo>
                    <a:pt x="916307" y="800160"/>
                  </a:lnTo>
                  <a:lnTo>
                    <a:pt x="951824" y="764976"/>
                  </a:lnTo>
                  <a:lnTo>
                    <a:pt x="986329" y="728564"/>
                  </a:lnTo>
                  <a:lnTo>
                    <a:pt x="1019673" y="690852"/>
                  </a:lnTo>
                  <a:lnTo>
                    <a:pt x="1049277" y="654939"/>
                  </a:lnTo>
                  <a:lnTo>
                    <a:pt x="1079380" y="614919"/>
                  </a:lnTo>
                  <a:lnTo>
                    <a:pt x="1108476" y="570834"/>
                  </a:lnTo>
                  <a:lnTo>
                    <a:pt x="1135054" y="522726"/>
                  </a:lnTo>
                  <a:lnTo>
                    <a:pt x="1157606" y="470637"/>
                  </a:lnTo>
                  <a:lnTo>
                    <a:pt x="1174623" y="414609"/>
                  </a:lnTo>
                  <a:lnTo>
                    <a:pt x="1182711" y="362809"/>
                  </a:lnTo>
                  <a:lnTo>
                    <a:pt x="1182717" y="311436"/>
                  </a:lnTo>
                  <a:lnTo>
                    <a:pt x="1175024" y="261447"/>
                  </a:lnTo>
                  <a:lnTo>
                    <a:pt x="1160016" y="213797"/>
                  </a:lnTo>
                  <a:lnTo>
                    <a:pt x="1138077" y="169440"/>
                  </a:lnTo>
                  <a:lnTo>
                    <a:pt x="1109590" y="129333"/>
                  </a:lnTo>
                  <a:lnTo>
                    <a:pt x="1074939" y="94430"/>
                  </a:lnTo>
                  <a:lnTo>
                    <a:pt x="1034507" y="65687"/>
                  </a:lnTo>
                  <a:lnTo>
                    <a:pt x="991783" y="45424"/>
                  </a:lnTo>
                  <a:lnTo>
                    <a:pt x="946765" y="33012"/>
                  </a:lnTo>
                  <a:lnTo>
                    <a:pt x="900316" y="28329"/>
                  </a:lnTo>
                  <a:lnTo>
                    <a:pt x="1023565" y="28329"/>
                  </a:lnTo>
                  <a:lnTo>
                    <a:pt x="1088866" y="68411"/>
                  </a:lnTo>
                  <a:lnTo>
                    <a:pt x="1123545" y="101370"/>
                  </a:lnTo>
                  <a:lnTo>
                    <a:pt x="1152977" y="138976"/>
                  </a:lnTo>
                  <a:lnTo>
                    <a:pt x="1176867" y="180497"/>
                  </a:lnTo>
                  <a:lnTo>
                    <a:pt x="1194919" y="225203"/>
                  </a:lnTo>
                  <a:lnTo>
                    <a:pt x="1206839" y="272360"/>
                  </a:lnTo>
                  <a:lnTo>
                    <a:pt x="1212330" y="321239"/>
                  </a:lnTo>
                  <a:lnTo>
                    <a:pt x="1211098" y="371107"/>
                  </a:lnTo>
                  <a:lnTo>
                    <a:pt x="1202848" y="421232"/>
                  </a:lnTo>
                  <a:lnTo>
                    <a:pt x="1187961" y="471919"/>
                  </a:lnTo>
                  <a:lnTo>
                    <a:pt x="1168735" y="519445"/>
                  </a:lnTo>
                  <a:lnTo>
                    <a:pt x="1146150" y="563806"/>
                  </a:lnTo>
                  <a:lnTo>
                    <a:pt x="1121184" y="604998"/>
                  </a:lnTo>
                  <a:lnTo>
                    <a:pt x="1094816" y="643017"/>
                  </a:lnTo>
                  <a:lnTo>
                    <a:pt x="1068026" y="677860"/>
                  </a:lnTo>
                  <a:lnTo>
                    <a:pt x="1041793" y="709522"/>
                  </a:lnTo>
                  <a:lnTo>
                    <a:pt x="1007917" y="747842"/>
                  </a:lnTo>
                  <a:lnTo>
                    <a:pt x="972897" y="784815"/>
                  </a:lnTo>
                  <a:lnTo>
                    <a:pt x="936878" y="820518"/>
                  </a:lnTo>
                  <a:lnTo>
                    <a:pt x="900007" y="855023"/>
                  </a:lnTo>
                  <a:lnTo>
                    <a:pt x="862427" y="888407"/>
                  </a:lnTo>
                  <a:lnTo>
                    <a:pt x="824285" y="920743"/>
                  </a:lnTo>
                  <a:lnTo>
                    <a:pt x="785726" y="952106"/>
                  </a:lnTo>
                  <a:lnTo>
                    <a:pt x="746896" y="982571"/>
                  </a:lnTo>
                  <a:lnTo>
                    <a:pt x="707938" y="1012213"/>
                  </a:lnTo>
                  <a:lnTo>
                    <a:pt x="669000" y="1041105"/>
                  </a:lnTo>
                  <a:lnTo>
                    <a:pt x="659220" y="1048222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8581962" y="4506646"/>
            <a:ext cx="1245870" cy="1238250"/>
            <a:chOff x="8581962" y="4506646"/>
            <a:chExt cx="1245870" cy="1238250"/>
          </a:xfrm>
        </p:grpSpPr>
        <p:sp>
          <p:nvSpPr>
            <p:cNvPr id="53" name="object 53"/>
            <p:cNvSpPr/>
            <p:nvPr/>
          </p:nvSpPr>
          <p:spPr>
            <a:xfrm>
              <a:off x="8771083" y="5272046"/>
              <a:ext cx="1042035" cy="459105"/>
            </a:xfrm>
            <a:custGeom>
              <a:avLst/>
              <a:gdLst/>
              <a:ahLst/>
              <a:cxnLst/>
              <a:rect l="l" t="t" r="r" b="b"/>
              <a:pathLst>
                <a:path w="1042034" h="459104">
                  <a:moveTo>
                    <a:pt x="520739" y="459066"/>
                  </a:moveTo>
                  <a:lnTo>
                    <a:pt x="0" y="0"/>
                  </a:lnTo>
                  <a:lnTo>
                    <a:pt x="360143" y="0"/>
                  </a:lnTo>
                  <a:lnTo>
                    <a:pt x="1041478" y="0"/>
                  </a:lnTo>
                  <a:lnTo>
                    <a:pt x="520739" y="459066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81962" y="4506646"/>
              <a:ext cx="1245870" cy="1238250"/>
            </a:xfrm>
            <a:custGeom>
              <a:avLst/>
              <a:gdLst/>
              <a:ahLst/>
              <a:cxnLst/>
              <a:rect l="l" t="t" r="r" b="b"/>
              <a:pathLst>
                <a:path w="1245870" h="1238250">
                  <a:moveTo>
                    <a:pt x="626064" y="1238246"/>
                  </a:moveTo>
                  <a:lnTo>
                    <a:pt x="619512" y="1238246"/>
                  </a:lnTo>
                  <a:lnTo>
                    <a:pt x="616236" y="1237096"/>
                  </a:lnTo>
                  <a:lnTo>
                    <a:pt x="1499" y="695158"/>
                  </a:lnTo>
                  <a:lnTo>
                    <a:pt x="0" y="689110"/>
                  </a:lnTo>
                  <a:lnTo>
                    <a:pt x="4080" y="678399"/>
                  </a:lnTo>
                  <a:lnTo>
                    <a:pt x="9227" y="674861"/>
                  </a:lnTo>
                  <a:lnTo>
                    <a:pt x="353670" y="674861"/>
                  </a:lnTo>
                  <a:lnTo>
                    <a:pt x="353670" y="6169"/>
                  </a:lnTo>
                  <a:lnTo>
                    <a:pt x="359864" y="0"/>
                  </a:lnTo>
                  <a:lnTo>
                    <a:pt x="885705" y="0"/>
                  </a:lnTo>
                  <a:lnTo>
                    <a:pt x="891899" y="6169"/>
                  </a:lnTo>
                  <a:lnTo>
                    <a:pt x="891899" y="27556"/>
                  </a:lnTo>
                  <a:lnTo>
                    <a:pt x="381338" y="27556"/>
                  </a:lnTo>
                  <a:lnTo>
                    <a:pt x="381338" y="696247"/>
                  </a:lnTo>
                  <a:lnTo>
                    <a:pt x="375144" y="702417"/>
                  </a:lnTo>
                  <a:lnTo>
                    <a:pt x="51479" y="702417"/>
                  </a:lnTo>
                  <a:lnTo>
                    <a:pt x="622788" y="1206068"/>
                  </a:lnTo>
                  <a:lnTo>
                    <a:pt x="664536" y="1206068"/>
                  </a:lnTo>
                  <a:lnTo>
                    <a:pt x="629340" y="1237096"/>
                  </a:lnTo>
                  <a:lnTo>
                    <a:pt x="626064" y="1238246"/>
                  </a:lnTo>
                  <a:close/>
                </a:path>
                <a:path w="1245870" h="1238250">
                  <a:moveTo>
                    <a:pt x="664536" y="1206068"/>
                  </a:moveTo>
                  <a:lnTo>
                    <a:pt x="622788" y="1206068"/>
                  </a:lnTo>
                  <a:lnTo>
                    <a:pt x="1194097" y="702417"/>
                  </a:lnTo>
                  <a:lnTo>
                    <a:pt x="870425" y="702417"/>
                  </a:lnTo>
                  <a:lnTo>
                    <a:pt x="864231" y="696247"/>
                  </a:lnTo>
                  <a:lnTo>
                    <a:pt x="864231" y="27556"/>
                  </a:lnTo>
                  <a:lnTo>
                    <a:pt x="891899" y="27556"/>
                  </a:lnTo>
                  <a:lnTo>
                    <a:pt x="891899" y="674861"/>
                  </a:lnTo>
                  <a:lnTo>
                    <a:pt x="1236349" y="674861"/>
                  </a:lnTo>
                  <a:lnTo>
                    <a:pt x="1241497" y="678399"/>
                  </a:lnTo>
                  <a:lnTo>
                    <a:pt x="1245577" y="689110"/>
                  </a:lnTo>
                  <a:lnTo>
                    <a:pt x="1244077" y="695158"/>
                  </a:lnTo>
                  <a:lnTo>
                    <a:pt x="664536" y="1206068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2137151" y="4572273"/>
            <a:ext cx="1400175" cy="965200"/>
            <a:chOff x="12137151" y="4572273"/>
            <a:chExt cx="1400175" cy="965200"/>
          </a:xfrm>
        </p:grpSpPr>
        <p:sp>
          <p:nvSpPr>
            <p:cNvPr id="56" name="object 56"/>
            <p:cNvSpPr/>
            <p:nvPr/>
          </p:nvSpPr>
          <p:spPr>
            <a:xfrm>
              <a:off x="12674496" y="4776395"/>
              <a:ext cx="365760" cy="556895"/>
            </a:xfrm>
            <a:custGeom>
              <a:avLst/>
              <a:gdLst/>
              <a:ahLst/>
              <a:cxnLst/>
              <a:rect l="l" t="t" r="r" b="b"/>
              <a:pathLst>
                <a:path w="365759" h="556895">
                  <a:moveTo>
                    <a:pt x="48352" y="556776"/>
                  </a:moveTo>
                  <a:lnTo>
                    <a:pt x="25115" y="552852"/>
                  </a:lnTo>
                  <a:lnTo>
                    <a:pt x="7185" y="537494"/>
                  </a:lnTo>
                  <a:lnTo>
                    <a:pt x="0" y="513251"/>
                  </a:lnTo>
                  <a:lnTo>
                    <a:pt x="0" y="379720"/>
                  </a:lnTo>
                  <a:lnTo>
                    <a:pt x="0" y="43524"/>
                  </a:lnTo>
                  <a:lnTo>
                    <a:pt x="7185" y="19281"/>
                  </a:lnTo>
                  <a:lnTo>
                    <a:pt x="25115" y="3924"/>
                  </a:lnTo>
                  <a:lnTo>
                    <a:pt x="48352" y="0"/>
                  </a:lnTo>
                  <a:lnTo>
                    <a:pt x="71457" y="10056"/>
                  </a:lnTo>
                  <a:lnTo>
                    <a:pt x="350040" y="244919"/>
                  </a:lnTo>
                  <a:lnTo>
                    <a:pt x="361691" y="260289"/>
                  </a:lnTo>
                  <a:lnTo>
                    <a:pt x="365574" y="278388"/>
                  </a:lnTo>
                  <a:lnTo>
                    <a:pt x="361691" y="296486"/>
                  </a:lnTo>
                  <a:lnTo>
                    <a:pt x="350040" y="311856"/>
                  </a:lnTo>
                  <a:lnTo>
                    <a:pt x="71457" y="546720"/>
                  </a:lnTo>
                  <a:lnTo>
                    <a:pt x="48352" y="556776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137151" y="4572273"/>
              <a:ext cx="1400175" cy="965200"/>
            </a:xfrm>
            <a:custGeom>
              <a:avLst/>
              <a:gdLst/>
              <a:ahLst/>
              <a:cxnLst/>
              <a:rect l="l" t="t" r="r" b="b"/>
              <a:pathLst>
                <a:path w="1400175" h="965200">
                  <a:moveTo>
                    <a:pt x="1284714" y="965020"/>
                  </a:moveTo>
                  <a:lnTo>
                    <a:pt x="115199" y="965020"/>
                  </a:lnTo>
                  <a:lnTo>
                    <a:pt x="70399" y="955912"/>
                  </a:lnTo>
                  <a:lnTo>
                    <a:pt x="33777" y="931088"/>
                  </a:lnTo>
                  <a:lnTo>
                    <a:pt x="9066" y="894300"/>
                  </a:lnTo>
                  <a:lnTo>
                    <a:pt x="0" y="849296"/>
                  </a:lnTo>
                  <a:lnTo>
                    <a:pt x="0" y="115723"/>
                  </a:lnTo>
                  <a:lnTo>
                    <a:pt x="9066" y="70720"/>
                  </a:lnTo>
                  <a:lnTo>
                    <a:pt x="33777" y="33931"/>
                  </a:lnTo>
                  <a:lnTo>
                    <a:pt x="70399" y="9107"/>
                  </a:lnTo>
                  <a:lnTo>
                    <a:pt x="115199" y="0"/>
                  </a:lnTo>
                  <a:lnTo>
                    <a:pt x="1284714" y="0"/>
                  </a:lnTo>
                  <a:lnTo>
                    <a:pt x="1329508" y="9107"/>
                  </a:lnTo>
                  <a:lnTo>
                    <a:pt x="1366127" y="33931"/>
                  </a:lnTo>
                  <a:lnTo>
                    <a:pt x="1368609" y="37625"/>
                  </a:lnTo>
                  <a:lnTo>
                    <a:pt x="115199" y="37625"/>
                  </a:lnTo>
                  <a:lnTo>
                    <a:pt x="84966" y="43772"/>
                  </a:lnTo>
                  <a:lnTo>
                    <a:pt x="60251" y="60525"/>
                  </a:lnTo>
                  <a:lnTo>
                    <a:pt x="43574" y="85353"/>
                  </a:lnTo>
                  <a:lnTo>
                    <a:pt x="37454" y="115723"/>
                  </a:lnTo>
                  <a:lnTo>
                    <a:pt x="37454" y="849296"/>
                  </a:lnTo>
                  <a:lnTo>
                    <a:pt x="43574" y="879666"/>
                  </a:lnTo>
                  <a:lnTo>
                    <a:pt x="60251" y="904494"/>
                  </a:lnTo>
                  <a:lnTo>
                    <a:pt x="84966" y="921247"/>
                  </a:lnTo>
                  <a:lnTo>
                    <a:pt x="115199" y="927394"/>
                  </a:lnTo>
                  <a:lnTo>
                    <a:pt x="1368609" y="927394"/>
                  </a:lnTo>
                  <a:lnTo>
                    <a:pt x="1366127" y="931088"/>
                  </a:lnTo>
                  <a:lnTo>
                    <a:pt x="1329508" y="955912"/>
                  </a:lnTo>
                  <a:lnTo>
                    <a:pt x="1284714" y="965020"/>
                  </a:lnTo>
                  <a:close/>
                </a:path>
                <a:path w="1400175" h="965200">
                  <a:moveTo>
                    <a:pt x="1368609" y="927394"/>
                  </a:moveTo>
                  <a:lnTo>
                    <a:pt x="1284714" y="927394"/>
                  </a:lnTo>
                  <a:lnTo>
                    <a:pt x="1314941" y="921247"/>
                  </a:lnTo>
                  <a:lnTo>
                    <a:pt x="1339654" y="904494"/>
                  </a:lnTo>
                  <a:lnTo>
                    <a:pt x="1356330" y="879666"/>
                  </a:lnTo>
                  <a:lnTo>
                    <a:pt x="1362449" y="849296"/>
                  </a:lnTo>
                  <a:lnTo>
                    <a:pt x="1362449" y="115723"/>
                  </a:lnTo>
                  <a:lnTo>
                    <a:pt x="1356330" y="85353"/>
                  </a:lnTo>
                  <a:lnTo>
                    <a:pt x="1339654" y="60525"/>
                  </a:lnTo>
                  <a:lnTo>
                    <a:pt x="1314941" y="43772"/>
                  </a:lnTo>
                  <a:lnTo>
                    <a:pt x="1284714" y="37625"/>
                  </a:lnTo>
                  <a:lnTo>
                    <a:pt x="1368609" y="37625"/>
                  </a:lnTo>
                  <a:lnTo>
                    <a:pt x="1390838" y="70720"/>
                  </a:lnTo>
                  <a:lnTo>
                    <a:pt x="1399904" y="115723"/>
                  </a:lnTo>
                  <a:lnTo>
                    <a:pt x="1399904" y="849296"/>
                  </a:lnTo>
                  <a:lnTo>
                    <a:pt x="1390838" y="894300"/>
                  </a:lnTo>
                  <a:lnTo>
                    <a:pt x="1368609" y="927394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2137151" y="5609503"/>
            <a:ext cx="1400175" cy="172720"/>
            <a:chOff x="12137151" y="5609503"/>
            <a:chExt cx="1400175" cy="172720"/>
          </a:xfrm>
        </p:grpSpPr>
        <p:sp>
          <p:nvSpPr>
            <p:cNvPr id="59" name="object 59"/>
            <p:cNvSpPr/>
            <p:nvPr/>
          </p:nvSpPr>
          <p:spPr>
            <a:xfrm>
              <a:off x="12137151" y="5676863"/>
              <a:ext cx="805180" cy="38100"/>
            </a:xfrm>
            <a:custGeom>
              <a:avLst/>
              <a:gdLst/>
              <a:ahLst/>
              <a:cxnLst/>
              <a:rect l="l" t="t" r="r" b="b"/>
              <a:pathLst>
                <a:path w="805179" h="38100">
                  <a:moveTo>
                    <a:pt x="786068" y="37625"/>
                  </a:moveTo>
                  <a:lnTo>
                    <a:pt x="18727" y="37625"/>
                  </a:lnTo>
                  <a:lnTo>
                    <a:pt x="11438" y="36146"/>
                  </a:lnTo>
                  <a:lnTo>
                    <a:pt x="5485" y="32114"/>
                  </a:lnTo>
                  <a:lnTo>
                    <a:pt x="1471" y="26135"/>
                  </a:lnTo>
                  <a:lnTo>
                    <a:pt x="0" y="18812"/>
                  </a:lnTo>
                  <a:lnTo>
                    <a:pt x="1471" y="11490"/>
                  </a:lnTo>
                  <a:lnTo>
                    <a:pt x="5485" y="5510"/>
                  </a:lnTo>
                  <a:lnTo>
                    <a:pt x="11438" y="1478"/>
                  </a:lnTo>
                  <a:lnTo>
                    <a:pt x="18727" y="0"/>
                  </a:lnTo>
                  <a:lnTo>
                    <a:pt x="786068" y="0"/>
                  </a:lnTo>
                  <a:lnTo>
                    <a:pt x="793357" y="1478"/>
                  </a:lnTo>
                  <a:lnTo>
                    <a:pt x="799310" y="5510"/>
                  </a:lnTo>
                  <a:lnTo>
                    <a:pt x="803324" y="11490"/>
                  </a:lnTo>
                  <a:lnTo>
                    <a:pt x="804795" y="18812"/>
                  </a:lnTo>
                  <a:lnTo>
                    <a:pt x="803324" y="26135"/>
                  </a:lnTo>
                  <a:lnTo>
                    <a:pt x="799310" y="32114"/>
                  </a:lnTo>
                  <a:lnTo>
                    <a:pt x="793357" y="36146"/>
                  </a:lnTo>
                  <a:lnTo>
                    <a:pt x="786068" y="37625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04492" y="5609503"/>
              <a:ext cx="171564" cy="17235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3038602" y="5676863"/>
              <a:ext cx="498475" cy="38100"/>
            </a:xfrm>
            <a:custGeom>
              <a:avLst/>
              <a:gdLst/>
              <a:ahLst/>
              <a:cxnLst/>
              <a:rect l="l" t="t" r="r" b="b"/>
              <a:pathLst>
                <a:path w="498475" h="38100">
                  <a:moveTo>
                    <a:pt x="479726" y="37625"/>
                  </a:moveTo>
                  <a:lnTo>
                    <a:pt x="18727" y="37625"/>
                  </a:lnTo>
                  <a:lnTo>
                    <a:pt x="11438" y="36146"/>
                  </a:lnTo>
                  <a:lnTo>
                    <a:pt x="5485" y="32114"/>
                  </a:lnTo>
                  <a:lnTo>
                    <a:pt x="1471" y="26135"/>
                  </a:lnTo>
                  <a:lnTo>
                    <a:pt x="0" y="18812"/>
                  </a:lnTo>
                  <a:lnTo>
                    <a:pt x="1471" y="11490"/>
                  </a:lnTo>
                  <a:lnTo>
                    <a:pt x="5485" y="5510"/>
                  </a:lnTo>
                  <a:lnTo>
                    <a:pt x="11438" y="1478"/>
                  </a:lnTo>
                  <a:lnTo>
                    <a:pt x="18727" y="0"/>
                  </a:lnTo>
                  <a:lnTo>
                    <a:pt x="479726" y="0"/>
                  </a:lnTo>
                  <a:lnTo>
                    <a:pt x="487015" y="1478"/>
                  </a:lnTo>
                  <a:lnTo>
                    <a:pt x="492968" y="5510"/>
                  </a:lnTo>
                  <a:lnTo>
                    <a:pt x="496982" y="11490"/>
                  </a:lnTo>
                  <a:lnTo>
                    <a:pt x="498453" y="18812"/>
                  </a:lnTo>
                  <a:lnTo>
                    <a:pt x="496982" y="26135"/>
                  </a:lnTo>
                  <a:lnTo>
                    <a:pt x="492968" y="32114"/>
                  </a:lnTo>
                  <a:lnTo>
                    <a:pt x="487015" y="36146"/>
                  </a:lnTo>
                  <a:lnTo>
                    <a:pt x="479726" y="37625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14076512" y="4519112"/>
            <a:ext cx="1075055" cy="1247775"/>
            <a:chOff x="14076512" y="4519112"/>
            <a:chExt cx="1075055" cy="1247775"/>
          </a:xfrm>
        </p:grpSpPr>
        <p:sp>
          <p:nvSpPr>
            <p:cNvPr id="63" name="object 63"/>
            <p:cNvSpPr/>
            <p:nvPr/>
          </p:nvSpPr>
          <p:spPr>
            <a:xfrm>
              <a:off x="14175242" y="4841680"/>
              <a:ext cx="975994" cy="925194"/>
            </a:xfrm>
            <a:custGeom>
              <a:avLst/>
              <a:gdLst/>
              <a:ahLst/>
              <a:cxnLst/>
              <a:rect l="l" t="t" r="r" b="b"/>
              <a:pathLst>
                <a:path w="975994" h="925195">
                  <a:moveTo>
                    <a:pt x="975810" y="917253"/>
                  </a:moveTo>
                  <a:lnTo>
                    <a:pt x="7467" y="925189"/>
                  </a:lnTo>
                  <a:lnTo>
                    <a:pt x="0" y="7935"/>
                  </a:lnTo>
                  <a:lnTo>
                    <a:pt x="968342" y="0"/>
                  </a:lnTo>
                  <a:lnTo>
                    <a:pt x="975810" y="917253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076512" y="4695240"/>
              <a:ext cx="993775" cy="996950"/>
            </a:xfrm>
            <a:custGeom>
              <a:avLst/>
              <a:gdLst/>
              <a:ahLst/>
              <a:cxnLst/>
              <a:rect l="l" t="t" r="r" b="b"/>
              <a:pathLst>
                <a:path w="993775" h="996950">
                  <a:moveTo>
                    <a:pt x="987348" y="996556"/>
                  </a:moveTo>
                  <a:lnTo>
                    <a:pt x="5949" y="996556"/>
                  </a:lnTo>
                  <a:lnTo>
                    <a:pt x="0" y="990587"/>
                  </a:lnTo>
                  <a:lnTo>
                    <a:pt x="0" y="5969"/>
                  </a:lnTo>
                  <a:lnTo>
                    <a:pt x="5949" y="0"/>
                  </a:lnTo>
                  <a:lnTo>
                    <a:pt x="987348" y="0"/>
                  </a:lnTo>
                  <a:lnTo>
                    <a:pt x="993298" y="5969"/>
                  </a:lnTo>
                  <a:lnTo>
                    <a:pt x="993298" y="26663"/>
                  </a:lnTo>
                  <a:lnTo>
                    <a:pt x="26576" y="26663"/>
                  </a:lnTo>
                  <a:lnTo>
                    <a:pt x="26576" y="969893"/>
                  </a:lnTo>
                  <a:lnTo>
                    <a:pt x="993298" y="969893"/>
                  </a:lnTo>
                  <a:lnTo>
                    <a:pt x="993298" y="990587"/>
                  </a:lnTo>
                  <a:lnTo>
                    <a:pt x="987348" y="996556"/>
                  </a:lnTo>
                  <a:close/>
                </a:path>
                <a:path w="993775" h="996950">
                  <a:moveTo>
                    <a:pt x="993298" y="969893"/>
                  </a:moveTo>
                  <a:lnTo>
                    <a:pt x="966722" y="969893"/>
                  </a:lnTo>
                  <a:lnTo>
                    <a:pt x="966722" y="26663"/>
                  </a:lnTo>
                  <a:lnTo>
                    <a:pt x="993298" y="26663"/>
                  </a:lnTo>
                  <a:lnTo>
                    <a:pt x="993298" y="969893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7475" y="4519112"/>
              <a:ext cx="140576" cy="261982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15687947" y="4495637"/>
            <a:ext cx="1244600" cy="1190625"/>
            <a:chOff x="15687947" y="4495637"/>
            <a:chExt cx="1244600" cy="1190625"/>
          </a:xfrm>
        </p:grpSpPr>
        <p:sp>
          <p:nvSpPr>
            <p:cNvPr id="67" name="object 67"/>
            <p:cNvSpPr/>
            <p:nvPr/>
          </p:nvSpPr>
          <p:spPr>
            <a:xfrm>
              <a:off x="16490534" y="4593283"/>
              <a:ext cx="442595" cy="996950"/>
            </a:xfrm>
            <a:custGeom>
              <a:avLst/>
              <a:gdLst/>
              <a:ahLst/>
              <a:cxnLst/>
              <a:rect l="l" t="t" r="r" b="b"/>
              <a:pathLst>
                <a:path w="442594" h="996950">
                  <a:moveTo>
                    <a:pt x="0" y="996422"/>
                  </a:moveTo>
                  <a:lnTo>
                    <a:pt x="0" y="651858"/>
                  </a:lnTo>
                  <a:lnTo>
                    <a:pt x="0" y="0"/>
                  </a:lnTo>
                  <a:lnTo>
                    <a:pt x="441986" y="498211"/>
                  </a:lnTo>
                  <a:lnTo>
                    <a:pt x="0" y="996422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687947" y="4495637"/>
              <a:ext cx="1193800" cy="1190625"/>
            </a:xfrm>
            <a:custGeom>
              <a:avLst/>
              <a:gdLst/>
              <a:ahLst/>
              <a:cxnLst/>
              <a:rect l="l" t="t" r="r" b="b"/>
              <a:pathLst>
                <a:path w="1193800" h="1190625">
                  <a:moveTo>
                    <a:pt x="666741" y="1190611"/>
                  </a:moveTo>
                  <a:lnTo>
                    <a:pt x="661436" y="1190611"/>
                  </a:lnTo>
                  <a:lnTo>
                    <a:pt x="659849" y="1190333"/>
                  </a:lnTo>
                  <a:lnTo>
                    <a:pt x="653158" y="1187800"/>
                  </a:lnTo>
                  <a:lnTo>
                    <a:pt x="649751" y="1182875"/>
                  </a:lnTo>
                  <a:lnTo>
                    <a:pt x="649751" y="853327"/>
                  </a:lnTo>
                  <a:lnTo>
                    <a:pt x="5939" y="853327"/>
                  </a:lnTo>
                  <a:lnTo>
                    <a:pt x="0" y="847401"/>
                  </a:lnTo>
                  <a:lnTo>
                    <a:pt x="0" y="344309"/>
                  </a:lnTo>
                  <a:lnTo>
                    <a:pt x="5939" y="338382"/>
                  </a:lnTo>
                  <a:lnTo>
                    <a:pt x="649751" y="338382"/>
                  </a:lnTo>
                  <a:lnTo>
                    <a:pt x="649751" y="8841"/>
                  </a:lnTo>
                  <a:lnTo>
                    <a:pt x="653158" y="3916"/>
                  </a:lnTo>
                  <a:lnTo>
                    <a:pt x="663464" y="0"/>
                  </a:lnTo>
                  <a:lnTo>
                    <a:pt x="669293" y="1441"/>
                  </a:lnTo>
                  <a:lnTo>
                    <a:pt x="711720" y="49265"/>
                  </a:lnTo>
                  <a:lnTo>
                    <a:pt x="676282" y="49265"/>
                  </a:lnTo>
                  <a:lnTo>
                    <a:pt x="676282" y="358927"/>
                  </a:lnTo>
                  <a:lnTo>
                    <a:pt x="670343" y="364854"/>
                  </a:lnTo>
                  <a:lnTo>
                    <a:pt x="26530" y="364854"/>
                  </a:lnTo>
                  <a:lnTo>
                    <a:pt x="26530" y="826856"/>
                  </a:lnTo>
                  <a:lnTo>
                    <a:pt x="670343" y="826856"/>
                  </a:lnTo>
                  <a:lnTo>
                    <a:pt x="676282" y="832782"/>
                  </a:lnTo>
                  <a:lnTo>
                    <a:pt x="676282" y="1142451"/>
                  </a:lnTo>
                  <a:lnTo>
                    <a:pt x="711713" y="1142451"/>
                  </a:lnTo>
                  <a:lnTo>
                    <a:pt x="670381" y="1189041"/>
                  </a:lnTo>
                  <a:lnTo>
                    <a:pt x="666741" y="1190611"/>
                  </a:lnTo>
                  <a:close/>
                </a:path>
                <a:path w="1193800" h="1190625">
                  <a:moveTo>
                    <a:pt x="711713" y="1142451"/>
                  </a:moveTo>
                  <a:lnTo>
                    <a:pt x="676282" y="1142451"/>
                  </a:lnTo>
                  <a:lnTo>
                    <a:pt x="1161195" y="595858"/>
                  </a:lnTo>
                  <a:lnTo>
                    <a:pt x="676282" y="49265"/>
                  </a:lnTo>
                  <a:lnTo>
                    <a:pt x="711720" y="49265"/>
                  </a:lnTo>
                  <a:lnTo>
                    <a:pt x="1193283" y="592097"/>
                  </a:lnTo>
                  <a:lnTo>
                    <a:pt x="1193283" y="599619"/>
                  </a:lnTo>
                  <a:lnTo>
                    <a:pt x="711713" y="1142451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15844711" y="6039389"/>
            <a:ext cx="1086485" cy="1247775"/>
            <a:chOff x="15844711" y="6039389"/>
            <a:chExt cx="1086485" cy="1247775"/>
          </a:xfrm>
        </p:grpSpPr>
        <p:sp>
          <p:nvSpPr>
            <p:cNvPr id="70" name="object 70"/>
            <p:cNvSpPr/>
            <p:nvPr/>
          </p:nvSpPr>
          <p:spPr>
            <a:xfrm>
              <a:off x="16016862" y="6406524"/>
              <a:ext cx="899794" cy="880744"/>
            </a:xfrm>
            <a:custGeom>
              <a:avLst/>
              <a:gdLst/>
              <a:ahLst/>
              <a:cxnLst/>
              <a:rect l="l" t="t" r="r" b="b"/>
              <a:pathLst>
                <a:path w="899794" h="880745">
                  <a:moveTo>
                    <a:pt x="865255" y="880536"/>
                  </a:moveTo>
                  <a:lnTo>
                    <a:pt x="34541" y="880536"/>
                  </a:lnTo>
                  <a:lnTo>
                    <a:pt x="21096" y="877813"/>
                  </a:lnTo>
                  <a:lnTo>
                    <a:pt x="10116" y="870390"/>
                  </a:lnTo>
                  <a:lnTo>
                    <a:pt x="2714" y="859379"/>
                  </a:lnTo>
                  <a:lnTo>
                    <a:pt x="0" y="845895"/>
                  </a:lnTo>
                  <a:lnTo>
                    <a:pt x="0" y="34640"/>
                  </a:lnTo>
                  <a:lnTo>
                    <a:pt x="2714" y="21156"/>
                  </a:lnTo>
                  <a:lnTo>
                    <a:pt x="10116" y="10145"/>
                  </a:lnTo>
                  <a:lnTo>
                    <a:pt x="21096" y="2722"/>
                  </a:lnTo>
                  <a:lnTo>
                    <a:pt x="34541" y="0"/>
                  </a:lnTo>
                  <a:lnTo>
                    <a:pt x="865255" y="0"/>
                  </a:lnTo>
                  <a:lnTo>
                    <a:pt x="878700" y="2722"/>
                  </a:lnTo>
                  <a:lnTo>
                    <a:pt x="889679" y="10145"/>
                  </a:lnTo>
                  <a:lnTo>
                    <a:pt x="897082" y="21156"/>
                  </a:lnTo>
                  <a:lnTo>
                    <a:pt x="899796" y="34640"/>
                  </a:lnTo>
                  <a:lnTo>
                    <a:pt x="899796" y="845895"/>
                  </a:lnTo>
                  <a:lnTo>
                    <a:pt x="897081" y="859379"/>
                  </a:lnTo>
                  <a:lnTo>
                    <a:pt x="889679" y="870390"/>
                  </a:lnTo>
                  <a:lnTo>
                    <a:pt x="878700" y="877813"/>
                  </a:lnTo>
                  <a:lnTo>
                    <a:pt x="865255" y="880536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844711" y="6039395"/>
              <a:ext cx="1086485" cy="1192530"/>
            </a:xfrm>
            <a:custGeom>
              <a:avLst/>
              <a:gdLst/>
              <a:ahLst/>
              <a:cxnLst/>
              <a:rect l="l" t="t" r="r" b="b"/>
              <a:pathLst>
                <a:path w="1086484" h="1192529">
                  <a:moveTo>
                    <a:pt x="332752" y="477075"/>
                  </a:moveTo>
                  <a:lnTo>
                    <a:pt x="325031" y="469315"/>
                  </a:lnTo>
                  <a:lnTo>
                    <a:pt x="305955" y="469315"/>
                  </a:lnTo>
                  <a:lnTo>
                    <a:pt x="298221" y="477075"/>
                  </a:lnTo>
                  <a:lnTo>
                    <a:pt x="298221" y="992352"/>
                  </a:lnTo>
                  <a:lnTo>
                    <a:pt x="305955" y="1000099"/>
                  </a:lnTo>
                  <a:lnTo>
                    <a:pt x="315493" y="1000099"/>
                  </a:lnTo>
                  <a:lnTo>
                    <a:pt x="325031" y="1000099"/>
                  </a:lnTo>
                  <a:lnTo>
                    <a:pt x="332752" y="992352"/>
                  </a:lnTo>
                  <a:lnTo>
                    <a:pt x="332752" y="477075"/>
                  </a:lnTo>
                  <a:close/>
                </a:path>
                <a:path w="1086484" h="1192529">
                  <a:moveTo>
                    <a:pt x="560057" y="477075"/>
                  </a:moveTo>
                  <a:lnTo>
                    <a:pt x="552323" y="469315"/>
                  </a:lnTo>
                  <a:lnTo>
                    <a:pt x="533247" y="469315"/>
                  </a:lnTo>
                  <a:lnTo>
                    <a:pt x="525513" y="477075"/>
                  </a:lnTo>
                  <a:lnTo>
                    <a:pt x="525513" y="992352"/>
                  </a:lnTo>
                  <a:lnTo>
                    <a:pt x="533247" y="1000099"/>
                  </a:lnTo>
                  <a:lnTo>
                    <a:pt x="542785" y="1000099"/>
                  </a:lnTo>
                  <a:lnTo>
                    <a:pt x="552323" y="1000099"/>
                  </a:lnTo>
                  <a:lnTo>
                    <a:pt x="560057" y="992352"/>
                  </a:lnTo>
                  <a:lnTo>
                    <a:pt x="560057" y="477075"/>
                  </a:lnTo>
                  <a:close/>
                </a:path>
                <a:path w="1086484" h="1192529">
                  <a:moveTo>
                    <a:pt x="787361" y="477075"/>
                  </a:moveTo>
                  <a:lnTo>
                    <a:pt x="779627" y="469315"/>
                  </a:lnTo>
                  <a:lnTo>
                    <a:pt x="760552" y="469315"/>
                  </a:lnTo>
                  <a:lnTo>
                    <a:pt x="752817" y="477075"/>
                  </a:lnTo>
                  <a:lnTo>
                    <a:pt x="752817" y="992352"/>
                  </a:lnTo>
                  <a:lnTo>
                    <a:pt x="760552" y="1000099"/>
                  </a:lnTo>
                  <a:lnTo>
                    <a:pt x="770089" y="1000099"/>
                  </a:lnTo>
                  <a:lnTo>
                    <a:pt x="779627" y="1000099"/>
                  </a:lnTo>
                  <a:lnTo>
                    <a:pt x="787361" y="992352"/>
                  </a:lnTo>
                  <a:lnTo>
                    <a:pt x="787361" y="477075"/>
                  </a:lnTo>
                  <a:close/>
                </a:path>
                <a:path w="1086484" h="1192529">
                  <a:moveTo>
                    <a:pt x="1085862" y="132918"/>
                  </a:moveTo>
                  <a:lnTo>
                    <a:pt x="1078128" y="125158"/>
                  </a:lnTo>
                  <a:lnTo>
                    <a:pt x="1051331" y="125158"/>
                  </a:lnTo>
                  <a:lnTo>
                    <a:pt x="1051331" y="159791"/>
                  </a:lnTo>
                  <a:lnTo>
                    <a:pt x="1051331" y="277126"/>
                  </a:lnTo>
                  <a:lnTo>
                    <a:pt x="1002360" y="277126"/>
                  </a:lnTo>
                  <a:lnTo>
                    <a:pt x="975550" y="277126"/>
                  </a:lnTo>
                  <a:lnTo>
                    <a:pt x="975550" y="311759"/>
                  </a:lnTo>
                  <a:lnTo>
                    <a:pt x="975550" y="1157668"/>
                  </a:lnTo>
                  <a:lnTo>
                    <a:pt x="110312" y="1157668"/>
                  </a:lnTo>
                  <a:lnTo>
                    <a:pt x="110312" y="311759"/>
                  </a:lnTo>
                  <a:lnTo>
                    <a:pt x="975550" y="311759"/>
                  </a:lnTo>
                  <a:lnTo>
                    <a:pt x="975550" y="277126"/>
                  </a:lnTo>
                  <a:lnTo>
                    <a:pt x="83502" y="277126"/>
                  </a:lnTo>
                  <a:lnTo>
                    <a:pt x="34531" y="277126"/>
                  </a:lnTo>
                  <a:lnTo>
                    <a:pt x="34531" y="159791"/>
                  </a:lnTo>
                  <a:lnTo>
                    <a:pt x="343941" y="159791"/>
                  </a:lnTo>
                  <a:lnTo>
                    <a:pt x="741641" y="159791"/>
                  </a:lnTo>
                  <a:lnTo>
                    <a:pt x="1051331" y="159791"/>
                  </a:lnTo>
                  <a:lnTo>
                    <a:pt x="1051331" y="125158"/>
                  </a:lnTo>
                  <a:lnTo>
                    <a:pt x="749363" y="125158"/>
                  </a:lnTo>
                  <a:lnTo>
                    <a:pt x="749363" y="34645"/>
                  </a:lnTo>
                  <a:lnTo>
                    <a:pt x="749363" y="7759"/>
                  </a:lnTo>
                  <a:lnTo>
                    <a:pt x="741641" y="0"/>
                  </a:lnTo>
                  <a:lnTo>
                    <a:pt x="714832" y="0"/>
                  </a:lnTo>
                  <a:lnTo>
                    <a:pt x="714832" y="34645"/>
                  </a:lnTo>
                  <a:lnTo>
                    <a:pt x="714832" y="125158"/>
                  </a:lnTo>
                  <a:lnTo>
                    <a:pt x="370751" y="125158"/>
                  </a:lnTo>
                  <a:lnTo>
                    <a:pt x="370751" y="34645"/>
                  </a:lnTo>
                  <a:lnTo>
                    <a:pt x="714832" y="34645"/>
                  </a:lnTo>
                  <a:lnTo>
                    <a:pt x="714832" y="0"/>
                  </a:lnTo>
                  <a:lnTo>
                    <a:pt x="343941" y="0"/>
                  </a:lnTo>
                  <a:lnTo>
                    <a:pt x="336207" y="7759"/>
                  </a:lnTo>
                  <a:lnTo>
                    <a:pt x="336207" y="125158"/>
                  </a:lnTo>
                  <a:lnTo>
                    <a:pt x="7734" y="125158"/>
                  </a:lnTo>
                  <a:lnTo>
                    <a:pt x="0" y="132918"/>
                  </a:lnTo>
                  <a:lnTo>
                    <a:pt x="0" y="304012"/>
                  </a:lnTo>
                  <a:lnTo>
                    <a:pt x="7734" y="311759"/>
                  </a:lnTo>
                  <a:lnTo>
                    <a:pt x="75768" y="311759"/>
                  </a:lnTo>
                  <a:lnTo>
                    <a:pt x="75768" y="1184541"/>
                  </a:lnTo>
                  <a:lnTo>
                    <a:pt x="83502" y="1192301"/>
                  </a:lnTo>
                  <a:lnTo>
                    <a:pt x="1002360" y="1192301"/>
                  </a:lnTo>
                  <a:lnTo>
                    <a:pt x="1010094" y="1184541"/>
                  </a:lnTo>
                  <a:lnTo>
                    <a:pt x="1010094" y="1157668"/>
                  </a:lnTo>
                  <a:lnTo>
                    <a:pt x="1010094" y="311759"/>
                  </a:lnTo>
                  <a:lnTo>
                    <a:pt x="1078128" y="311759"/>
                  </a:lnTo>
                  <a:lnTo>
                    <a:pt x="1085862" y="304012"/>
                  </a:lnTo>
                  <a:lnTo>
                    <a:pt x="1085862" y="277126"/>
                  </a:lnTo>
                  <a:lnTo>
                    <a:pt x="1085862" y="159791"/>
                  </a:lnTo>
                  <a:lnTo>
                    <a:pt x="1085862" y="132918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4675880" y="6062697"/>
            <a:ext cx="516890" cy="615950"/>
            <a:chOff x="14675880" y="6062697"/>
            <a:chExt cx="516890" cy="615950"/>
          </a:xfrm>
        </p:grpSpPr>
        <p:sp>
          <p:nvSpPr>
            <p:cNvPr id="73" name="object 73"/>
            <p:cNvSpPr/>
            <p:nvPr/>
          </p:nvSpPr>
          <p:spPr>
            <a:xfrm>
              <a:off x="14692299" y="6076987"/>
              <a:ext cx="485775" cy="227965"/>
            </a:xfrm>
            <a:custGeom>
              <a:avLst/>
              <a:gdLst/>
              <a:ahLst/>
              <a:cxnLst/>
              <a:rect l="l" t="t" r="r" b="b"/>
              <a:pathLst>
                <a:path w="485775" h="227964">
                  <a:moveTo>
                    <a:pt x="485350" y="227348"/>
                  </a:moveTo>
                  <a:lnTo>
                    <a:pt x="438283" y="221887"/>
                  </a:lnTo>
                  <a:lnTo>
                    <a:pt x="394918" y="206692"/>
                  </a:lnTo>
                  <a:lnTo>
                    <a:pt x="356396" y="182912"/>
                  </a:lnTo>
                  <a:lnTo>
                    <a:pt x="323856" y="151697"/>
                  </a:lnTo>
                  <a:lnTo>
                    <a:pt x="298438" y="114198"/>
                  </a:lnTo>
                  <a:lnTo>
                    <a:pt x="285686" y="117079"/>
                  </a:lnTo>
                  <a:lnTo>
                    <a:pt x="272679" y="119227"/>
                  </a:lnTo>
                  <a:lnTo>
                    <a:pt x="259421" y="120567"/>
                  </a:lnTo>
                  <a:lnTo>
                    <a:pt x="245922" y="121030"/>
                  </a:lnTo>
                  <a:lnTo>
                    <a:pt x="228868" y="120337"/>
                  </a:lnTo>
                  <a:lnTo>
                    <a:pt x="212194" y="118305"/>
                  </a:lnTo>
                  <a:lnTo>
                    <a:pt x="195939" y="115004"/>
                  </a:lnTo>
                  <a:lnTo>
                    <a:pt x="180147" y="110503"/>
                  </a:lnTo>
                  <a:lnTo>
                    <a:pt x="147173" y="152603"/>
                  </a:lnTo>
                  <a:lnTo>
                    <a:pt x="104914" y="185225"/>
                  </a:lnTo>
                  <a:lnTo>
                    <a:pt x="55235" y="206445"/>
                  </a:lnTo>
                  <a:lnTo>
                    <a:pt x="0" y="214343"/>
                  </a:lnTo>
                  <a:lnTo>
                    <a:pt x="9713" y="170433"/>
                  </a:lnTo>
                  <a:lnTo>
                    <a:pt x="26821" y="129865"/>
                  </a:lnTo>
                  <a:lnTo>
                    <a:pt x="50560" y="93412"/>
                  </a:lnTo>
                  <a:lnTo>
                    <a:pt x="80169" y="61849"/>
                  </a:lnTo>
                  <a:lnTo>
                    <a:pt x="114882" y="35952"/>
                  </a:lnTo>
                  <a:lnTo>
                    <a:pt x="153939" y="16495"/>
                  </a:lnTo>
                  <a:lnTo>
                    <a:pt x="196576" y="4253"/>
                  </a:lnTo>
                  <a:lnTo>
                    <a:pt x="242029" y="0"/>
                  </a:lnTo>
                  <a:lnTo>
                    <a:pt x="289054" y="4555"/>
                  </a:lnTo>
                  <a:lnTo>
                    <a:pt x="333029" y="17649"/>
                  </a:lnTo>
                  <a:lnTo>
                    <a:pt x="373105" y="38421"/>
                  </a:lnTo>
                  <a:lnTo>
                    <a:pt x="408435" y="66011"/>
                  </a:lnTo>
                  <a:lnTo>
                    <a:pt x="438173" y="99558"/>
                  </a:lnTo>
                  <a:lnTo>
                    <a:pt x="461469" y="138204"/>
                  </a:lnTo>
                  <a:lnTo>
                    <a:pt x="477478" y="181087"/>
                  </a:lnTo>
                  <a:lnTo>
                    <a:pt x="485350" y="227348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675880" y="6062697"/>
              <a:ext cx="516890" cy="615950"/>
            </a:xfrm>
            <a:custGeom>
              <a:avLst/>
              <a:gdLst/>
              <a:ahLst/>
              <a:cxnLst/>
              <a:rect l="l" t="t" r="r" b="b"/>
              <a:pathLst>
                <a:path w="516890" h="615950">
                  <a:moveTo>
                    <a:pt x="258450" y="615730"/>
                  </a:moveTo>
                  <a:lnTo>
                    <a:pt x="215379" y="609549"/>
                  </a:lnTo>
                  <a:lnTo>
                    <a:pt x="174943" y="592171"/>
                  </a:lnTo>
                  <a:lnTo>
                    <a:pt x="137591" y="565347"/>
                  </a:lnTo>
                  <a:lnTo>
                    <a:pt x="103769" y="530826"/>
                  </a:lnTo>
                  <a:lnTo>
                    <a:pt x="73924" y="490358"/>
                  </a:lnTo>
                  <a:lnTo>
                    <a:pt x="48503" y="445693"/>
                  </a:lnTo>
                  <a:lnTo>
                    <a:pt x="27953" y="398580"/>
                  </a:lnTo>
                  <a:lnTo>
                    <a:pt x="12721" y="350769"/>
                  </a:lnTo>
                  <a:lnTo>
                    <a:pt x="3254" y="304010"/>
                  </a:lnTo>
                  <a:lnTo>
                    <a:pt x="0" y="260053"/>
                  </a:lnTo>
                  <a:lnTo>
                    <a:pt x="4171" y="213369"/>
                  </a:lnTo>
                  <a:lnTo>
                    <a:pt x="16195" y="169405"/>
                  </a:lnTo>
                  <a:lnTo>
                    <a:pt x="35336" y="128902"/>
                  </a:lnTo>
                  <a:lnTo>
                    <a:pt x="60858" y="92599"/>
                  </a:lnTo>
                  <a:lnTo>
                    <a:pt x="92027" y="61237"/>
                  </a:lnTo>
                  <a:lnTo>
                    <a:pt x="128106" y="35556"/>
                  </a:lnTo>
                  <a:lnTo>
                    <a:pt x="168360" y="16296"/>
                  </a:lnTo>
                  <a:lnTo>
                    <a:pt x="212053" y="4197"/>
                  </a:lnTo>
                  <a:lnTo>
                    <a:pt x="258450" y="0"/>
                  </a:lnTo>
                  <a:lnTo>
                    <a:pt x="304846" y="4197"/>
                  </a:lnTo>
                  <a:lnTo>
                    <a:pt x="348537" y="16296"/>
                  </a:lnTo>
                  <a:lnTo>
                    <a:pt x="374212" y="28580"/>
                  </a:lnTo>
                  <a:lnTo>
                    <a:pt x="258450" y="28580"/>
                  </a:lnTo>
                  <a:lnTo>
                    <a:pt x="212147" y="33291"/>
                  </a:lnTo>
                  <a:lnTo>
                    <a:pt x="168992" y="46799"/>
                  </a:lnTo>
                  <a:lnTo>
                    <a:pt x="129919" y="68166"/>
                  </a:lnTo>
                  <a:lnTo>
                    <a:pt x="95859" y="96453"/>
                  </a:lnTo>
                  <a:lnTo>
                    <a:pt x="67746" y="130723"/>
                  </a:lnTo>
                  <a:lnTo>
                    <a:pt x="46510" y="170039"/>
                  </a:lnTo>
                  <a:lnTo>
                    <a:pt x="33086" y="213461"/>
                  </a:lnTo>
                  <a:lnTo>
                    <a:pt x="28403" y="260053"/>
                  </a:lnTo>
                  <a:lnTo>
                    <a:pt x="32112" y="305289"/>
                  </a:lnTo>
                  <a:lnTo>
                    <a:pt x="42803" y="353424"/>
                  </a:lnTo>
                  <a:lnTo>
                    <a:pt x="59826" y="402263"/>
                  </a:lnTo>
                  <a:lnTo>
                    <a:pt x="82529" y="449610"/>
                  </a:lnTo>
                  <a:lnTo>
                    <a:pt x="110261" y="493270"/>
                  </a:lnTo>
                  <a:lnTo>
                    <a:pt x="142371" y="531050"/>
                  </a:lnTo>
                  <a:lnTo>
                    <a:pt x="178206" y="560753"/>
                  </a:lnTo>
                  <a:lnTo>
                    <a:pt x="217117" y="580184"/>
                  </a:lnTo>
                  <a:lnTo>
                    <a:pt x="258450" y="587149"/>
                  </a:lnTo>
                  <a:lnTo>
                    <a:pt x="348947" y="587149"/>
                  </a:lnTo>
                  <a:lnTo>
                    <a:pt x="341955" y="592171"/>
                  </a:lnTo>
                  <a:lnTo>
                    <a:pt x="301520" y="609549"/>
                  </a:lnTo>
                  <a:lnTo>
                    <a:pt x="258450" y="615730"/>
                  </a:lnTo>
                  <a:close/>
                </a:path>
                <a:path w="516890" h="615950">
                  <a:moveTo>
                    <a:pt x="348947" y="587149"/>
                  </a:moveTo>
                  <a:lnTo>
                    <a:pt x="258450" y="587149"/>
                  </a:lnTo>
                  <a:lnTo>
                    <a:pt x="299784" y="580184"/>
                  </a:lnTo>
                  <a:lnTo>
                    <a:pt x="338694" y="560753"/>
                  </a:lnTo>
                  <a:lnTo>
                    <a:pt x="374528" y="531050"/>
                  </a:lnTo>
                  <a:lnTo>
                    <a:pt x="406637" y="493270"/>
                  </a:lnTo>
                  <a:lnTo>
                    <a:pt x="434367" y="449610"/>
                  </a:lnTo>
                  <a:lnTo>
                    <a:pt x="457069" y="402263"/>
                  </a:lnTo>
                  <a:lnTo>
                    <a:pt x="474091" y="353424"/>
                  </a:lnTo>
                  <a:lnTo>
                    <a:pt x="484782" y="305289"/>
                  </a:lnTo>
                  <a:lnTo>
                    <a:pt x="488490" y="260053"/>
                  </a:lnTo>
                  <a:lnTo>
                    <a:pt x="483809" y="213461"/>
                  </a:lnTo>
                  <a:lnTo>
                    <a:pt x="470385" y="170039"/>
                  </a:lnTo>
                  <a:lnTo>
                    <a:pt x="449150" y="130723"/>
                  </a:lnTo>
                  <a:lnTo>
                    <a:pt x="421038" y="96453"/>
                  </a:lnTo>
                  <a:lnTo>
                    <a:pt x="386980" y="68166"/>
                  </a:lnTo>
                  <a:lnTo>
                    <a:pt x="347908" y="46799"/>
                  </a:lnTo>
                  <a:lnTo>
                    <a:pt x="304754" y="33291"/>
                  </a:lnTo>
                  <a:lnTo>
                    <a:pt x="258450" y="28580"/>
                  </a:lnTo>
                  <a:lnTo>
                    <a:pt x="374212" y="28580"/>
                  </a:lnTo>
                  <a:lnTo>
                    <a:pt x="424868" y="61237"/>
                  </a:lnTo>
                  <a:lnTo>
                    <a:pt x="456036" y="92599"/>
                  </a:lnTo>
                  <a:lnTo>
                    <a:pt x="481558" y="128902"/>
                  </a:lnTo>
                  <a:lnTo>
                    <a:pt x="500699" y="169405"/>
                  </a:lnTo>
                  <a:lnTo>
                    <a:pt x="512723" y="213369"/>
                  </a:lnTo>
                  <a:lnTo>
                    <a:pt x="516894" y="260053"/>
                  </a:lnTo>
                  <a:lnTo>
                    <a:pt x="513639" y="304010"/>
                  </a:lnTo>
                  <a:lnTo>
                    <a:pt x="504173" y="350769"/>
                  </a:lnTo>
                  <a:lnTo>
                    <a:pt x="488941" y="398580"/>
                  </a:lnTo>
                  <a:lnTo>
                    <a:pt x="468392" y="445693"/>
                  </a:lnTo>
                  <a:lnTo>
                    <a:pt x="442971" y="490358"/>
                  </a:lnTo>
                  <a:lnTo>
                    <a:pt x="413127" y="530826"/>
                  </a:lnTo>
                  <a:lnTo>
                    <a:pt x="379306" y="565347"/>
                  </a:lnTo>
                  <a:lnTo>
                    <a:pt x="348947" y="587149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14471739" y="6748538"/>
            <a:ext cx="932180" cy="561975"/>
          </a:xfrm>
          <a:custGeom>
            <a:avLst/>
            <a:gdLst/>
            <a:ahLst/>
            <a:cxnLst/>
            <a:rect l="l" t="t" r="r" b="b"/>
            <a:pathLst>
              <a:path w="932180" h="561975">
                <a:moveTo>
                  <a:pt x="932091" y="548957"/>
                </a:moveTo>
                <a:lnTo>
                  <a:pt x="928878" y="533361"/>
                </a:lnTo>
                <a:lnTo>
                  <a:pt x="899883" y="392303"/>
                </a:lnTo>
                <a:lnTo>
                  <a:pt x="899883" y="533361"/>
                </a:lnTo>
                <a:lnTo>
                  <a:pt x="769785" y="533361"/>
                </a:lnTo>
                <a:lnTo>
                  <a:pt x="769785" y="367398"/>
                </a:lnTo>
                <a:lnTo>
                  <a:pt x="763422" y="360997"/>
                </a:lnTo>
                <a:lnTo>
                  <a:pt x="747737" y="360997"/>
                </a:lnTo>
                <a:lnTo>
                  <a:pt x="741375" y="367398"/>
                </a:lnTo>
                <a:lnTo>
                  <a:pt x="741375" y="533361"/>
                </a:lnTo>
                <a:lnTo>
                  <a:pt x="190715" y="533361"/>
                </a:lnTo>
                <a:lnTo>
                  <a:pt x="190715" y="367398"/>
                </a:lnTo>
                <a:lnTo>
                  <a:pt x="184353" y="360997"/>
                </a:lnTo>
                <a:lnTo>
                  <a:pt x="168668" y="360997"/>
                </a:lnTo>
                <a:lnTo>
                  <a:pt x="162306" y="367398"/>
                </a:lnTo>
                <a:lnTo>
                  <a:pt x="162306" y="533361"/>
                </a:lnTo>
                <a:lnTo>
                  <a:pt x="32207" y="533361"/>
                </a:lnTo>
                <a:lnTo>
                  <a:pt x="87388" y="264922"/>
                </a:lnTo>
                <a:lnTo>
                  <a:pt x="101396" y="217601"/>
                </a:lnTo>
                <a:lnTo>
                  <a:pt x="122758" y="174383"/>
                </a:lnTo>
                <a:lnTo>
                  <a:pt x="150749" y="135940"/>
                </a:lnTo>
                <a:lnTo>
                  <a:pt x="184670" y="102971"/>
                </a:lnTo>
                <a:lnTo>
                  <a:pt x="223824" y="76149"/>
                </a:lnTo>
                <a:lnTo>
                  <a:pt x="267487" y="56172"/>
                </a:lnTo>
                <a:lnTo>
                  <a:pt x="314972" y="43726"/>
                </a:lnTo>
                <a:lnTo>
                  <a:pt x="393725" y="31851"/>
                </a:lnTo>
                <a:lnTo>
                  <a:pt x="441921" y="28562"/>
                </a:lnTo>
                <a:lnTo>
                  <a:pt x="490169" y="28562"/>
                </a:lnTo>
                <a:lnTo>
                  <a:pt x="538365" y="31851"/>
                </a:lnTo>
                <a:lnTo>
                  <a:pt x="586397" y="38442"/>
                </a:lnTo>
                <a:lnTo>
                  <a:pt x="664591" y="56172"/>
                </a:lnTo>
                <a:lnTo>
                  <a:pt x="708266" y="76149"/>
                </a:lnTo>
                <a:lnTo>
                  <a:pt x="747420" y="102971"/>
                </a:lnTo>
                <a:lnTo>
                  <a:pt x="781342" y="135940"/>
                </a:lnTo>
                <a:lnTo>
                  <a:pt x="809332" y="174383"/>
                </a:lnTo>
                <a:lnTo>
                  <a:pt x="830681" y="217601"/>
                </a:lnTo>
                <a:lnTo>
                  <a:pt x="844689" y="264922"/>
                </a:lnTo>
                <a:lnTo>
                  <a:pt x="899883" y="533361"/>
                </a:lnTo>
                <a:lnTo>
                  <a:pt x="899883" y="392303"/>
                </a:lnTo>
                <a:lnTo>
                  <a:pt x="872515" y="259130"/>
                </a:lnTo>
                <a:lnTo>
                  <a:pt x="859472" y="213309"/>
                </a:lnTo>
                <a:lnTo>
                  <a:pt x="840168" y="170865"/>
                </a:lnTo>
                <a:lnTo>
                  <a:pt x="815111" y="132308"/>
                </a:lnTo>
                <a:lnTo>
                  <a:pt x="784834" y="98145"/>
                </a:lnTo>
                <a:lnTo>
                  <a:pt x="749858" y="68872"/>
                </a:lnTo>
                <a:lnTo>
                  <a:pt x="710692" y="45021"/>
                </a:lnTo>
                <a:lnTo>
                  <a:pt x="671410" y="28562"/>
                </a:lnTo>
                <a:lnTo>
                  <a:pt x="667867" y="27076"/>
                </a:lnTo>
                <a:lnTo>
                  <a:pt x="621906" y="15557"/>
                </a:lnTo>
                <a:lnTo>
                  <a:pt x="591185" y="10274"/>
                </a:lnTo>
                <a:lnTo>
                  <a:pt x="541235" y="3416"/>
                </a:lnTo>
                <a:lnTo>
                  <a:pt x="491121" y="0"/>
                </a:lnTo>
                <a:lnTo>
                  <a:pt x="440956" y="0"/>
                </a:lnTo>
                <a:lnTo>
                  <a:pt x="390842" y="3416"/>
                </a:lnTo>
                <a:lnTo>
                  <a:pt x="340906" y="10274"/>
                </a:lnTo>
                <a:lnTo>
                  <a:pt x="264223" y="27076"/>
                </a:lnTo>
                <a:lnTo>
                  <a:pt x="221399" y="45021"/>
                </a:lnTo>
                <a:lnTo>
                  <a:pt x="182232" y="68872"/>
                </a:lnTo>
                <a:lnTo>
                  <a:pt x="147256" y="98145"/>
                </a:lnTo>
                <a:lnTo>
                  <a:pt x="116979" y="132308"/>
                </a:lnTo>
                <a:lnTo>
                  <a:pt x="91922" y="170865"/>
                </a:lnTo>
                <a:lnTo>
                  <a:pt x="72605" y="213309"/>
                </a:lnTo>
                <a:lnTo>
                  <a:pt x="59575" y="259130"/>
                </a:lnTo>
                <a:lnTo>
                  <a:pt x="0" y="548957"/>
                </a:lnTo>
                <a:lnTo>
                  <a:pt x="1054" y="553339"/>
                </a:lnTo>
                <a:lnTo>
                  <a:pt x="6451" y="560006"/>
                </a:lnTo>
                <a:lnTo>
                  <a:pt x="10490" y="561936"/>
                </a:lnTo>
                <a:lnTo>
                  <a:pt x="168668" y="561936"/>
                </a:lnTo>
                <a:lnTo>
                  <a:pt x="176504" y="561936"/>
                </a:lnTo>
                <a:lnTo>
                  <a:pt x="921588" y="561936"/>
                </a:lnTo>
                <a:lnTo>
                  <a:pt x="925639" y="560006"/>
                </a:lnTo>
                <a:lnTo>
                  <a:pt x="931024" y="553339"/>
                </a:lnTo>
                <a:lnTo>
                  <a:pt x="932091" y="548957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13290041" y="6062697"/>
            <a:ext cx="742950" cy="1247775"/>
            <a:chOff x="13290041" y="6062697"/>
            <a:chExt cx="742950" cy="1247775"/>
          </a:xfrm>
        </p:grpSpPr>
        <p:sp>
          <p:nvSpPr>
            <p:cNvPr id="77" name="object 77"/>
            <p:cNvSpPr/>
            <p:nvPr/>
          </p:nvSpPr>
          <p:spPr>
            <a:xfrm>
              <a:off x="13290029" y="6062700"/>
              <a:ext cx="742950" cy="1247775"/>
            </a:xfrm>
            <a:custGeom>
              <a:avLst/>
              <a:gdLst/>
              <a:ahLst/>
              <a:cxnLst/>
              <a:rect l="l" t="t" r="r" b="b"/>
              <a:pathLst>
                <a:path w="742950" h="1247775">
                  <a:moveTo>
                    <a:pt x="742480" y="372973"/>
                  </a:moveTo>
                  <a:lnTo>
                    <a:pt x="739584" y="326250"/>
                  </a:lnTo>
                  <a:lnTo>
                    <a:pt x="731113" y="281254"/>
                  </a:lnTo>
                  <a:lnTo>
                    <a:pt x="717448" y="238302"/>
                  </a:lnTo>
                  <a:lnTo>
                    <a:pt x="717232" y="237832"/>
                  </a:lnTo>
                  <a:lnTo>
                    <a:pt x="717232" y="372973"/>
                  </a:lnTo>
                  <a:lnTo>
                    <a:pt x="714070" y="420077"/>
                  </a:lnTo>
                  <a:lnTo>
                    <a:pt x="704850" y="465277"/>
                  </a:lnTo>
                  <a:lnTo>
                    <a:pt x="690003" y="508152"/>
                  </a:lnTo>
                  <a:lnTo>
                    <a:pt x="669925" y="548284"/>
                  </a:lnTo>
                  <a:lnTo>
                    <a:pt x="645045" y="585254"/>
                  </a:lnTo>
                  <a:lnTo>
                    <a:pt x="615772" y="618655"/>
                  </a:lnTo>
                  <a:lnTo>
                    <a:pt x="582536" y="648055"/>
                  </a:lnTo>
                  <a:lnTo>
                    <a:pt x="545731" y="673061"/>
                  </a:lnTo>
                  <a:lnTo>
                    <a:pt x="505790" y="693229"/>
                  </a:lnTo>
                  <a:lnTo>
                    <a:pt x="463105" y="708152"/>
                  </a:lnTo>
                  <a:lnTo>
                    <a:pt x="418122" y="717410"/>
                  </a:lnTo>
                  <a:lnTo>
                    <a:pt x="371233" y="720585"/>
                  </a:lnTo>
                  <a:lnTo>
                    <a:pt x="324358" y="717410"/>
                  </a:lnTo>
                  <a:lnTo>
                    <a:pt x="279361" y="708152"/>
                  </a:lnTo>
                  <a:lnTo>
                    <a:pt x="236689" y="693229"/>
                  </a:lnTo>
                  <a:lnTo>
                    <a:pt x="196748" y="673061"/>
                  </a:lnTo>
                  <a:lnTo>
                    <a:pt x="159943" y="648055"/>
                  </a:lnTo>
                  <a:lnTo>
                    <a:pt x="126707" y="618655"/>
                  </a:lnTo>
                  <a:lnTo>
                    <a:pt x="97434" y="585254"/>
                  </a:lnTo>
                  <a:lnTo>
                    <a:pt x="72555" y="548284"/>
                  </a:lnTo>
                  <a:lnTo>
                    <a:pt x="52489" y="508152"/>
                  </a:lnTo>
                  <a:lnTo>
                    <a:pt x="37630" y="465277"/>
                  </a:lnTo>
                  <a:lnTo>
                    <a:pt x="28422" y="420077"/>
                  </a:lnTo>
                  <a:lnTo>
                    <a:pt x="25247" y="372973"/>
                  </a:lnTo>
                  <a:lnTo>
                    <a:pt x="28422" y="325869"/>
                  </a:lnTo>
                  <a:lnTo>
                    <a:pt x="37630" y="280670"/>
                  </a:lnTo>
                  <a:lnTo>
                    <a:pt x="52489" y="237794"/>
                  </a:lnTo>
                  <a:lnTo>
                    <a:pt x="72555" y="197662"/>
                  </a:lnTo>
                  <a:lnTo>
                    <a:pt x="97434" y="160693"/>
                  </a:lnTo>
                  <a:lnTo>
                    <a:pt x="126707" y="127292"/>
                  </a:lnTo>
                  <a:lnTo>
                    <a:pt x="159943" y="97891"/>
                  </a:lnTo>
                  <a:lnTo>
                    <a:pt x="196748" y="72898"/>
                  </a:lnTo>
                  <a:lnTo>
                    <a:pt x="236689" y="52730"/>
                  </a:lnTo>
                  <a:lnTo>
                    <a:pt x="279361" y="37807"/>
                  </a:lnTo>
                  <a:lnTo>
                    <a:pt x="324358" y="28549"/>
                  </a:lnTo>
                  <a:lnTo>
                    <a:pt x="371233" y="25374"/>
                  </a:lnTo>
                  <a:lnTo>
                    <a:pt x="418122" y="28549"/>
                  </a:lnTo>
                  <a:lnTo>
                    <a:pt x="463105" y="37807"/>
                  </a:lnTo>
                  <a:lnTo>
                    <a:pt x="505790" y="52730"/>
                  </a:lnTo>
                  <a:lnTo>
                    <a:pt x="545731" y="72898"/>
                  </a:lnTo>
                  <a:lnTo>
                    <a:pt x="582536" y="97891"/>
                  </a:lnTo>
                  <a:lnTo>
                    <a:pt x="615772" y="127292"/>
                  </a:lnTo>
                  <a:lnTo>
                    <a:pt x="645045" y="160693"/>
                  </a:lnTo>
                  <a:lnTo>
                    <a:pt x="669925" y="197662"/>
                  </a:lnTo>
                  <a:lnTo>
                    <a:pt x="690003" y="237794"/>
                  </a:lnTo>
                  <a:lnTo>
                    <a:pt x="704850" y="280670"/>
                  </a:lnTo>
                  <a:lnTo>
                    <a:pt x="714070" y="325869"/>
                  </a:lnTo>
                  <a:lnTo>
                    <a:pt x="717232" y="372973"/>
                  </a:lnTo>
                  <a:lnTo>
                    <a:pt x="717232" y="237832"/>
                  </a:lnTo>
                  <a:lnTo>
                    <a:pt x="698919" y="197789"/>
                  </a:lnTo>
                  <a:lnTo>
                    <a:pt x="675868" y="160032"/>
                  </a:lnTo>
                  <a:lnTo>
                    <a:pt x="648677" y="125399"/>
                  </a:lnTo>
                  <a:lnTo>
                    <a:pt x="617664" y="94246"/>
                  </a:lnTo>
                  <a:lnTo>
                    <a:pt x="583196" y="66916"/>
                  </a:lnTo>
                  <a:lnTo>
                    <a:pt x="545617" y="43764"/>
                  </a:lnTo>
                  <a:lnTo>
                    <a:pt x="505752" y="25374"/>
                  </a:lnTo>
                  <a:lnTo>
                    <a:pt x="505282" y="25146"/>
                  </a:lnTo>
                  <a:lnTo>
                    <a:pt x="462534" y="11417"/>
                  </a:lnTo>
                  <a:lnTo>
                    <a:pt x="417741" y="2921"/>
                  </a:lnTo>
                  <a:lnTo>
                    <a:pt x="371233" y="0"/>
                  </a:lnTo>
                  <a:lnTo>
                    <a:pt x="324739" y="2921"/>
                  </a:lnTo>
                  <a:lnTo>
                    <a:pt x="279946" y="11417"/>
                  </a:lnTo>
                  <a:lnTo>
                    <a:pt x="237197" y="25146"/>
                  </a:lnTo>
                  <a:lnTo>
                    <a:pt x="196862" y="43764"/>
                  </a:lnTo>
                  <a:lnTo>
                    <a:pt x="159283" y="66916"/>
                  </a:lnTo>
                  <a:lnTo>
                    <a:pt x="124815" y="94246"/>
                  </a:lnTo>
                  <a:lnTo>
                    <a:pt x="93814" y="125399"/>
                  </a:lnTo>
                  <a:lnTo>
                    <a:pt x="66611" y="160032"/>
                  </a:lnTo>
                  <a:lnTo>
                    <a:pt x="43561" y="197789"/>
                  </a:lnTo>
                  <a:lnTo>
                    <a:pt x="25031" y="238302"/>
                  </a:lnTo>
                  <a:lnTo>
                    <a:pt x="11366" y="281254"/>
                  </a:lnTo>
                  <a:lnTo>
                    <a:pt x="2908" y="326250"/>
                  </a:lnTo>
                  <a:lnTo>
                    <a:pt x="0" y="372973"/>
                  </a:lnTo>
                  <a:lnTo>
                    <a:pt x="2908" y="419696"/>
                  </a:lnTo>
                  <a:lnTo>
                    <a:pt x="11366" y="464705"/>
                  </a:lnTo>
                  <a:lnTo>
                    <a:pt x="25031" y="507644"/>
                  </a:lnTo>
                  <a:lnTo>
                    <a:pt x="43561" y="548170"/>
                  </a:lnTo>
                  <a:lnTo>
                    <a:pt x="66611" y="585914"/>
                  </a:lnTo>
                  <a:lnTo>
                    <a:pt x="93814" y="620547"/>
                  </a:lnTo>
                  <a:lnTo>
                    <a:pt x="124815" y="651700"/>
                  </a:lnTo>
                  <a:lnTo>
                    <a:pt x="159283" y="679030"/>
                  </a:lnTo>
                  <a:lnTo>
                    <a:pt x="196862" y="702183"/>
                  </a:lnTo>
                  <a:lnTo>
                    <a:pt x="237197" y="720801"/>
                  </a:lnTo>
                  <a:lnTo>
                    <a:pt x="279946" y="734542"/>
                  </a:lnTo>
                  <a:lnTo>
                    <a:pt x="324739" y="743038"/>
                  </a:lnTo>
                  <a:lnTo>
                    <a:pt x="358609" y="745159"/>
                  </a:lnTo>
                  <a:lnTo>
                    <a:pt x="358609" y="860285"/>
                  </a:lnTo>
                  <a:lnTo>
                    <a:pt x="298399" y="860285"/>
                  </a:lnTo>
                  <a:lnTo>
                    <a:pt x="292747" y="865962"/>
                  </a:lnTo>
                  <a:lnTo>
                    <a:pt x="292747" y="1131125"/>
                  </a:lnTo>
                  <a:lnTo>
                    <a:pt x="292747" y="1145133"/>
                  </a:lnTo>
                  <a:lnTo>
                    <a:pt x="292747" y="1242098"/>
                  </a:lnTo>
                  <a:lnTo>
                    <a:pt x="298399" y="1247775"/>
                  </a:lnTo>
                  <a:lnTo>
                    <a:pt x="444080" y="1247775"/>
                  </a:lnTo>
                  <a:lnTo>
                    <a:pt x="449732" y="1242098"/>
                  </a:lnTo>
                  <a:lnTo>
                    <a:pt x="449732" y="1222413"/>
                  </a:lnTo>
                  <a:lnTo>
                    <a:pt x="449732" y="1145133"/>
                  </a:lnTo>
                  <a:lnTo>
                    <a:pt x="449732" y="1131125"/>
                  </a:lnTo>
                  <a:lnTo>
                    <a:pt x="449732" y="885647"/>
                  </a:lnTo>
                  <a:lnTo>
                    <a:pt x="449732" y="865962"/>
                  </a:lnTo>
                  <a:lnTo>
                    <a:pt x="444080" y="860285"/>
                  </a:lnTo>
                  <a:lnTo>
                    <a:pt x="424484" y="860285"/>
                  </a:lnTo>
                  <a:lnTo>
                    <a:pt x="424484" y="885647"/>
                  </a:lnTo>
                  <a:lnTo>
                    <a:pt x="424484" y="1125448"/>
                  </a:lnTo>
                  <a:lnTo>
                    <a:pt x="424484" y="1150810"/>
                  </a:lnTo>
                  <a:lnTo>
                    <a:pt x="424484" y="1222413"/>
                  </a:lnTo>
                  <a:lnTo>
                    <a:pt x="317995" y="1222413"/>
                  </a:lnTo>
                  <a:lnTo>
                    <a:pt x="317995" y="1150810"/>
                  </a:lnTo>
                  <a:lnTo>
                    <a:pt x="424484" y="1150810"/>
                  </a:lnTo>
                  <a:lnTo>
                    <a:pt x="424484" y="1125448"/>
                  </a:lnTo>
                  <a:lnTo>
                    <a:pt x="317995" y="1125448"/>
                  </a:lnTo>
                  <a:lnTo>
                    <a:pt x="317995" y="885647"/>
                  </a:lnTo>
                  <a:lnTo>
                    <a:pt x="364261" y="885647"/>
                  </a:lnTo>
                  <a:lnTo>
                    <a:pt x="371233" y="885647"/>
                  </a:lnTo>
                  <a:lnTo>
                    <a:pt x="378206" y="885647"/>
                  </a:lnTo>
                  <a:lnTo>
                    <a:pt x="424484" y="885647"/>
                  </a:lnTo>
                  <a:lnTo>
                    <a:pt x="424484" y="860285"/>
                  </a:lnTo>
                  <a:lnTo>
                    <a:pt x="383857" y="860285"/>
                  </a:lnTo>
                  <a:lnTo>
                    <a:pt x="383857" y="745159"/>
                  </a:lnTo>
                  <a:lnTo>
                    <a:pt x="417741" y="743038"/>
                  </a:lnTo>
                  <a:lnTo>
                    <a:pt x="462534" y="734542"/>
                  </a:lnTo>
                  <a:lnTo>
                    <a:pt x="505282" y="720801"/>
                  </a:lnTo>
                  <a:lnTo>
                    <a:pt x="545617" y="702183"/>
                  </a:lnTo>
                  <a:lnTo>
                    <a:pt x="583196" y="679030"/>
                  </a:lnTo>
                  <a:lnTo>
                    <a:pt x="617664" y="651700"/>
                  </a:lnTo>
                  <a:lnTo>
                    <a:pt x="648677" y="620547"/>
                  </a:lnTo>
                  <a:lnTo>
                    <a:pt x="675868" y="585914"/>
                  </a:lnTo>
                  <a:lnTo>
                    <a:pt x="698919" y="548170"/>
                  </a:lnTo>
                  <a:lnTo>
                    <a:pt x="717448" y="507644"/>
                  </a:lnTo>
                  <a:lnTo>
                    <a:pt x="731113" y="464705"/>
                  </a:lnTo>
                  <a:lnTo>
                    <a:pt x="739584" y="419696"/>
                  </a:lnTo>
                  <a:lnTo>
                    <a:pt x="742480" y="372973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537109" y="6154421"/>
              <a:ext cx="404495" cy="562610"/>
            </a:xfrm>
            <a:custGeom>
              <a:avLst/>
              <a:gdLst/>
              <a:ahLst/>
              <a:cxnLst/>
              <a:rect l="l" t="t" r="r" b="b"/>
              <a:pathLst>
                <a:path w="404494" h="562609">
                  <a:moveTo>
                    <a:pt x="124166" y="562492"/>
                  </a:moveTo>
                  <a:lnTo>
                    <a:pt x="91194" y="560516"/>
                  </a:lnTo>
                  <a:lnTo>
                    <a:pt x="59383" y="554769"/>
                  </a:lnTo>
                  <a:lnTo>
                    <a:pt x="28923" y="545518"/>
                  </a:lnTo>
                  <a:lnTo>
                    <a:pt x="0" y="533033"/>
                  </a:lnTo>
                  <a:lnTo>
                    <a:pt x="19317" y="499787"/>
                  </a:lnTo>
                  <a:lnTo>
                    <a:pt x="35432" y="456346"/>
                  </a:lnTo>
                  <a:lnTo>
                    <a:pt x="47718" y="404348"/>
                  </a:lnTo>
                  <a:lnTo>
                    <a:pt x="55549" y="345435"/>
                  </a:lnTo>
                  <a:lnTo>
                    <a:pt x="58298" y="281246"/>
                  </a:lnTo>
                  <a:lnTo>
                    <a:pt x="55549" y="217058"/>
                  </a:lnTo>
                  <a:lnTo>
                    <a:pt x="47718" y="158146"/>
                  </a:lnTo>
                  <a:lnTo>
                    <a:pt x="35432" y="106148"/>
                  </a:lnTo>
                  <a:lnTo>
                    <a:pt x="19317" y="62706"/>
                  </a:lnTo>
                  <a:lnTo>
                    <a:pt x="0" y="29459"/>
                  </a:lnTo>
                  <a:lnTo>
                    <a:pt x="28923" y="16974"/>
                  </a:lnTo>
                  <a:lnTo>
                    <a:pt x="59383" y="7723"/>
                  </a:lnTo>
                  <a:lnTo>
                    <a:pt x="91194" y="1975"/>
                  </a:lnTo>
                  <a:lnTo>
                    <a:pt x="124166" y="0"/>
                  </a:lnTo>
                  <a:lnTo>
                    <a:pt x="169573" y="3681"/>
                  </a:lnTo>
                  <a:lnTo>
                    <a:pt x="212647" y="14338"/>
                  </a:lnTo>
                  <a:lnTo>
                    <a:pt x="252812" y="31392"/>
                  </a:lnTo>
                  <a:lnTo>
                    <a:pt x="289492" y="54264"/>
                  </a:lnTo>
                  <a:lnTo>
                    <a:pt x="322110" y="82375"/>
                  </a:lnTo>
                  <a:lnTo>
                    <a:pt x="350090" y="115146"/>
                  </a:lnTo>
                  <a:lnTo>
                    <a:pt x="372856" y="151997"/>
                  </a:lnTo>
                  <a:lnTo>
                    <a:pt x="389830" y="192351"/>
                  </a:lnTo>
                  <a:lnTo>
                    <a:pt x="400438" y="235626"/>
                  </a:lnTo>
                  <a:lnTo>
                    <a:pt x="404101" y="281246"/>
                  </a:lnTo>
                  <a:lnTo>
                    <a:pt x="400438" y="326866"/>
                  </a:lnTo>
                  <a:lnTo>
                    <a:pt x="389830" y="370142"/>
                  </a:lnTo>
                  <a:lnTo>
                    <a:pt x="372856" y="410495"/>
                  </a:lnTo>
                  <a:lnTo>
                    <a:pt x="350090" y="447347"/>
                  </a:lnTo>
                  <a:lnTo>
                    <a:pt x="322110" y="480117"/>
                  </a:lnTo>
                  <a:lnTo>
                    <a:pt x="289492" y="508228"/>
                  </a:lnTo>
                  <a:lnTo>
                    <a:pt x="252812" y="531100"/>
                  </a:lnTo>
                  <a:lnTo>
                    <a:pt x="212647" y="548154"/>
                  </a:lnTo>
                  <a:lnTo>
                    <a:pt x="169573" y="558811"/>
                  </a:lnTo>
                  <a:lnTo>
                    <a:pt x="124166" y="562492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1944354" y="6062697"/>
            <a:ext cx="902969" cy="1247775"/>
            <a:chOff x="11944354" y="6062697"/>
            <a:chExt cx="902969" cy="1247775"/>
          </a:xfrm>
        </p:grpSpPr>
        <p:sp>
          <p:nvSpPr>
            <p:cNvPr id="80" name="object 80"/>
            <p:cNvSpPr/>
            <p:nvPr/>
          </p:nvSpPr>
          <p:spPr>
            <a:xfrm>
              <a:off x="11944354" y="6062697"/>
              <a:ext cx="749300" cy="755650"/>
            </a:xfrm>
            <a:custGeom>
              <a:avLst/>
              <a:gdLst/>
              <a:ahLst/>
              <a:cxnLst/>
              <a:rect l="l" t="t" r="r" b="b"/>
              <a:pathLst>
                <a:path w="749300" h="755650">
                  <a:moveTo>
                    <a:pt x="374647" y="755153"/>
                  </a:moveTo>
                  <a:lnTo>
                    <a:pt x="328783" y="752313"/>
                  </a:lnTo>
                  <a:lnTo>
                    <a:pt x="283615" y="743838"/>
                  </a:lnTo>
                  <a:lnTo>
                    <a:pt x="239816" y="729854"/>
                  </a:lnTo>
                  <a:lnTo>
                    <a:pt x="198039" y="710569"/>
                  </a:lnTo>
                  <a:lnTo>
                    <a:pt x="158919" y="686276"/>
                  </a:lnTo>
                  <a:lnTo>
                    <a:pt x="123049" y="657342"/>
                  </a:lnTo>
                  <a:lnTo>
                    <a:pt x="90962" y="624201"/>
                  </a:lnTo>
                  <a:lnTo>
                    <a:pt x="63139" y="587347"/>
                  </a:lnTo>
                  <a:lnTo>
                    <a:pt x="40001" y="547336"/>
                  </a:lnTo>
                  <a:lnTo>
                    <a:pt x="21900" y="504778"/>
                  </a:lnTo>
                  <a:lnTo>
                    <a:pt x="9103" y="460306"/>
                  </a:lnTo>
                  <a:lnTo>
                    <a:pt x="1804" y="414585"/>
                  </a:lnTo>
                  <a:lnTo>
                    <a:pt x="0" y="377576"/>
                  </a:lnTo>
                  <a:lnTo>
                    <a:pt x="112" y="368307"/>
                  </a:lnTo>
                  <a:lnTo>
                    <a:pt x="4054" y="322174"/>
                  </a:lnTo>
                  <a:lnTo>
                    <a:pt x="13570" y="276874"/>
                  </a:lnTo>
                  <a:lnTo>
                    <a:pt x="28518" y="233084"/>
                  </a:lnTo>
                  <a:lnTo>
                    <a:pt x="48672" y="191467"/>
                  </a:lnTo>
                  <a:lnTo>
                    <a:pt x="73727" y="152654"/>
                  </a:lnTo>
                  <a:lnTo>
                    <a:pt x="103308" y="117224"/>
                  </a:lnTo>
                  <a:lnTo>
                    <a:pt x="136973" y="85705"/>
                  </a:lnTo>
                  <a:lnTo>
                    <a:pt x="174214" y="58578"/>
                  </a:lnTo>
                  <a:lnTo>
                    <a:pt x="214464" y="36251"/>
                  </a:lnTo>
                  <a:lnTo>
                    <a:pt x="257124" y="19057"/>
                  </a:lnTo>
                  <a:lnTo>
                    <a:pt x="301557" y="7255"/>
                  </a:lnTo>
                  <a:lnTo>
                    <a:pt x="347089" y="1022"/>
                  </a:lnTo>
                  <a:lnTo>
                    <a:pt x="374647" y="0"/>
                  </a:lnTo>
                  <a:lnTo>
                    <a:pt x="383844" y="113"/>
                  </a:lnTo>
                  <a:lnTo>
                    <a:pt x="429619" y="4086"/>
                  </a:lnTo>
                  <a:lnTo>
                    <a:pt x="474567" y="13676"/>
                  </a:lnTo>
                  <a:lnTo>
                    <a:pt x="518018" y="28741"/>
                  </a:lnTo>
                  <a:lnTo>
                    <a:pt x="559312" y="49053"/>
                  </a:lnTo>
                  <a:lnTo>
                    <a:pt x="597824" y="74304"/>
                  </a:lnTo>
                  <a:lnTo>
                    <a:pt x="632979" y="104115"/>
                  </a:lnTo>
                  <a:lnTo>
                    <a:pt x="664253" y="138044"/>
                  </a:lnTo>
                  <a:lnTo>
                    <a:pt x="691171" y="175576"/>
                  </a:lnTo>
                  <a:lnTo>
                    <a:pt x="713324" y="216141"/>
                  </a:lnTo>
                  <a:lnTo>
                    <a:pt x="730384" y="259135"/>
                  </a:lnTo>
                  <a:lnTo>
                    <a:pt x="742095" y="303915"/>
                  </a:lnTo>
                  <a:lnTo>
                    <a:pt x="748279" y="349803"/>
                  </a:lnTo>
                  <a:lnTo>
                    <a:pt x="749294" y="377576"/>
                  </a:lnTo>
                  <a:lnTo>
                    <a:pt x="749181" y="386845"/>
                  </a:lnTo>
                  <a:lnTo>
                    <a:pt x="745239" y="432978"/>
                  </a:lnTo>
                  <a:lnTo>
                    <a:pt x="735724" y="478278"/>
                  </a:lnTo>
                  <a:lnTo>
                    <a:pt x="720776" y="522068"/>
                  </a:lnTo>
                  <a:lnTo>
                    <a:pt x="700621" y="563686"/>
                  </a:lnTo>
                  <a:lnTo>
                    <a:pt x="675566" y="602499"/>
                  </a:lnTo>
                  <a:lnTo>
                    <a:pt x="645986" y="637929"/>
                  </a:lnTo>
                  <a:lnTo>
                    <a:pt x="612321" y="669447"/>
                  </a:lnTo>
                  <a:lnTo>
                    <a:pt x="575080" y="696575"/>
                  </a:lnTo>
                  <a:lnTo>
                    <a:pt x="534829" y="718902"/>
                  </a:lnTo>
                  <a:lnTo>
                    <a:pt x="492169" y="736095"/>
                  </a:lnTo>
                  <a:lnTo>
                    <a:pt x="447737" y="747898"/>
                  </a:lnTo>
                  <a:lnTo>
                    <a:pt x="402205" y="754130"/>
                  </a:lnTo>
                  <a:lnTo>
                    <a:pt x="374647" y="755153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958180" y="6073723"/>
              <a:ext cx="889000" cy="1236980"/>
            </a:xfrm>
            <a:custGeom>
              <a:avLst/>
              <a:gdLst/>
              <a:ahLst/>
              <a:cxnLst/>
              <a:rect l="l" t="t" r="r" b="b"/>
              <a:pathLst>
                <a:path w="889000" h="1236979">
                  <a:moveTo>
                    <a:pt x="888911" y="447471"/>
                  </a:moveTo>
                  <a:lnTo>
                    <a:pt x="885799" y="394792"/>
                  </a:lnTo>
                  <a:lnTo>
                    <a:pt x="876617" y="343192"/>
                  </a:lnTo>
                  <a:lnTo>
                    <a:pt x="862990" y="297891"/>
                  </a:lnTo>
                  <a:lnTo>
                    <a:pt x="862990" y="447471"/>
                  </a:lnTo>
                  <a:lnTo>
                    <a:pt x="860310" y="495554"/>
                  </a:lnTo>
                  <a:lnTo>
                    <a:pt x="852373" y="542442"/>
                  </a:lnTo>
                  <a:lnTo>
                    <a:pt x="839355" y="587756"/>
                  </a:lnTo>
                  <a:lnTo>
                    <a:pt x="821436" y="631139"/>
                  </a:lnTo>
                  <a:lnTo>
                    <a:pt x="798791" y="672236"/>
                  </a:lnTo>
                  <a:lnTo>
                    <a:pt x="771588" y="710666"/>
                  </a:lnTo>
                  <a:lnTo>
                    <a:pt x="740003" y="746086"/>
                  </a:lnTo>
                  <a:lnTo>
                    <a:pt x="704215" y="778116"/>
                  </a:lnTo>
                  <a:lnTo>
                    <a:pt x="677900" y="804379"/>
                  </a:lnTo>
                  <a:lnTo>
                    <a:pt x="658456" y="835202"/>
                  </a:lnTo>
                  <a:lnTo>
                    <a:pt x="649528" y="860526"/>
                  </a:lnTo>
                  <a:lnTo>
                    <a:pt x="644372" y="860894"/>
                  </a:lnTo>
                  <a:lnTo>
                    <a:pt x="644372" y="887069"/>
                  </a:lnTo>
                  <a:lnTo>
                    <a:pt x="642213" y="906132"/>
                  </a:lnTo>
                  <a:lnTo>
                    <a:pt x="642213" y="944587"/>
                  </a:lnTo>
                  <a:lnTo>
                    <a:pt x="642213" y="970775"/>
                  </a:lnTo>
                  <a:lnTo>
                    <a:pt x="642213" y="1028141"/>
                  </a:lnTo>
                  <a:lnTo>
                    <a:pt x="642213" y="1054341"/>
                  </a:lnTo>
                  <a:lnTo>
                    <a:pt x="642213" y="1135621"/>
                  </a:lnTo>
                  <a:lnTo>
                    <a:pt x="599617" y="1135621"/>
                  </a:lnTo>
                  <a:lnTo>
                    <a:pt x="585304" y="1135621"/>
                  </a:lnTo>
                  <a:lnTo>
                    <a:pt x="573481" y="1135621"/>
                  </a:lnTo>
                  <a:lnTo>
                    <a:pt x="573481" y="1161745"/>
                  </a:lnTo>
                  <a:lnTo>
                    <a:pt x="569353" y="1170724"/>
                  </a:lnTo>
                  <a:lnTo>
                    <a:pt x="540931" y="1190637"/>
                  </a:lnTo>
                  <a:lnTo>
                    <a:pt x="497243" y="1205064"/>
                  </a:lnTo>
                  <a:lnTo>
                    <a:pt x="441286" y="1210627"/>
                  </a:lnTo>
                  <a:lnTo>
                    <a:pt x="385330" y="1205064"/>
                  </a:lnTo>
                  <a:lnTo>
                    <a:pt x="341642" y="1190637"/>
                  </a:lnTo>
                  <a:lnTo>
                    <a:pt x="313220" y="1170724"/>
                  </a:lnTo>
                  <a:lnTo>
                    <a:pt x="309079" y="1161745"/>
                  </a:lnTo>
                  <a:lnTo>
                    <a:pt x="573481" y="1161745"/>
                  </a:lnTo>
                  <a:lnTo>
                    <a:pt x="573481" y="1135621"/>
                  </a:lnTo>
                  <a:lnTo>
                    <a:pt x="297268" y="1135621"/>
                  </a:lnTo>
                  <a:lnTo>
                    <a:pt x="282956" y="1135621"/>
                  </a:lnTo>
                  <a:lnTo>
                    <a:pt x="246659" y="1135621"/>
                  </a:lnTo>
                  <a:lnTo>
                    <a:pt x="246659" y="1081938"/>
                  </a:lnTo>
                  <a:lnTo>
                    <a:pt x="642213" y="1054341"/>
                  </a:lnTo>
                  <a:lnTo>
                    <a:pt x="642213" y="1028141"/>
                  </a:lnTo>
                  <a:lnTo>
                    <a:pt x="246659" y="1055776"/>
                  </a:lnTo>
                  <a:lnTo>
                    <a:pt x="246659" y="998372"/>
                  </a:lnTo>
                  <a:lnTo>
                    <a:pt x="642213" y="970775"/>
                  </a:lnTo>
                  <a:lnTo>
                    <a:pt x="642213" y="944587"/>
                  </a:lnTo>
                  <a:lnTo>
                    <a:pt x="246659" y="972210"/>
                  </a:lnTo>
                  <a:lnTo>
                    <a:pt x="246659" y="914819"/>
                  </a:lnTo>
                  <a:lnTo>
                    <a:pt x="644372" y="887069"/>
                  </a:lnTo>
                  <a:lnTo>
                    <a:pt x="644372" y="860894"/>
                  </a:lnTo>
                  <a:lnTo>
                    <a:pt x="244678" y="888796"/>
                  </a:lnTo>
                  <a:lnTo>
                    <a:pt x="242493" y="869543"/>
                  </a:lnTo>
                  <a:lnTo>
                    <a:pt x="230339" y="835215"/>
                  </a:lnTo>
                  <a:lnTo>
                    <a:pt x="210731" y="804240"/>
                  </a:lnTo>
                  <a:lnTo>
                    <a:pt x="184251" y="777786"/>
                  </a:lnTo>
                  <a:lnTo>
                    <a:pt x="148653" y="745832"/>
                  </a:lnTo>
                  <a:lnTo>
                    <a:pt x="117246" y="710514"/>
                  </a:lnTo>
                  <a:lnTo>
                    <a:pt x="90220" y="672236"/>
                  </a:lnTo>
                  <a:lnTo>
                    <a:pt x="67703" y="631367"/>
                  </a:lnTo>
                  <a:lnTo>
                    <a:pt x="49860" y="588264"/>
                  </a:lnTo>
                  <a:lnTo>
                    <a:pt x="36842" y="543331"/>
                  </a:lnTo>
                  <a:lnTo>
                    <a:pt x="28816" y="496925"/>
                  </a:lnTo>
                  <a:lnTo>
                    <a:pt x="25933" y="449630"/>
                  </a:lnTo>
                  <a:lnTo>
                    <a:pt x="26022" y="447471"/>
                  </a:lnTo>
                  <a:lnTo>
                    <a:pt x="28333" y="401218"/>
                  </a:lnTo>
                  <a:lnTo>
                    <a:pt x="36563" y="352171"/>
                  </a:lnTo>
                  <a:lnTo>
                    <a:pt x="50431" y="305117"/>
                  </a:lnTo>
                  <a:lnTo>
                    <a:pt x="69570" y="260426"/>
                  </a:lnTo>
                  <a:lnTo>
                    <a:pt x="93599" y="218478"/>
                  </a:lnTo>
                  <a:lnTo>
                    <a:pt x="122097" y="179641"/>
                  </a:lnTo>
                  <a:lnTo>
                    <a:pt x="154698" y="144297"/>
                  </a:lnTo>
                  <a:lnTo>
                    <a:pt x="191008" y="112826"/>
                  </a:lnTo>
                  <a:lnTo>
                    <a:pt x="230644" y="85598"/>
                  </a:lnTo>
                  <a:lnTo>
                    <a:pt x="273215" y="62992"/>
                  </a:lnTo>
                  <a:lnTo>
                    <a:pt x="318338" y="45389"/>
                  </a:lnTo>
                  <a:lnTo>
                    <a:pt x="365607" y="33159"/>
                  </a:lnTo>
                  <a:lnTo>
                    <a:pt x="414642" y="26682"/>
                  </a:lnTo>
                  <a:lnTo>
                    <a:pt x="464667" y="26111"/>
                  </a:lnTo>
                  <a:lnTo>
                    <a:pt x="513626" y="31292"/>
                  </a:lnTo>
                  <a:lnTo>
                    <a:pt x="561162" y="42087"/>
                  </a:lnTo>
                  <a:lnTo>
                    <a:pt x="606907" y="58394"/>
                  </a:lnTo>
                  <a:lnTo>
                    <a:pt x="650532" y="80060"/>
                  </a:lnTo>
                  <a:lnTo>
                    <a:pt x="691654" y="106972"/>
                  </a:lnTo>
                  <a:lnTo>
                    <a:pt x="729932" y="139001"/>
                  </a:lnTo>
                  <a:lnTo>
                    <a:pt x="763930" y="175018"/>
                  </a:lnTo>
                  <a:lnTo>
                    <a:pt x="793292" y="214553"/>
                  </a:lnTo>
                  <a:lnTo>
                    <a:pt x="817803" y="257111"/>
                  </a:lnTo>
                  <a:lnTo>
                    <a:pt x="837247" y="302183"/>
                  </a:lnTo>
                  <a:lnTo>
                    <a:pt x="851408" y="349275"/>
                  </a:lnTo>
                  <a:lnTo>
                    <a:pt x="860056" y="397865"/>
                  </a:lnTo>
                  <a:lnTo>
                    <a:pt x="862990" y="447471"/>
                  </a:lnTo>
                  <a:lnTo>
                    <a:pt x="862990" y="297891"/>
                  </a:lnTo>
                  <a:lnTo>
                    <a:pt x="840930" y="245325"/>
                  </a:lnTo>
                  <a:lnTo>
                    <a:pt x="814908" y="200126"/>
                  </a:lnTo>
                  <a:lnTo>
                    <a:pt x="783717" y="158140"/>
                  </a:lnTo>
                  <a:lnTo>
                    <a:pt x="747623" y="119900"/>
                  </a:lnTo>
                  <a:lnTo>
                    <a:pt x="706958" y="85877"/>
                  </a:lnTo>
                  <a:lnTo>
                    <a:pt x="663270" y="57289"/>
                  </a:lnTo>
                  <a:lnTo>
                    <a:pt x="616927" y="34264"/>
                  </a:lnTo>
                  <a:lnTo>
                    <a:pt x="568325" y="16954"/>
                  </a:lnTo>
                  <a:lnTo>
                    <a:pt x="517855" y="5486"/>
                  </a:lnTo>
                  <a:lnTo>
                    <a:pt x="465899" y="0"/>
                  </a:lnTo>
                  <a:lnTo>
                    <a:pt x="412851" y="622"/>
                  </a:lnTo>
                  <a:lnTo>
                    <a:pt x="364718" y="6743"/>
                  </a:lnTo>
                  <a:lnTo>
                    <a:pt x="318147" y="18110"/>
                  </a:lnTo>
                  <a:lnTo>
                    <a:pt x="273481" y="34378"/>
                  </a:lnTo>
                  <a:lnTo>
                    <a:pt x="231038" y="55270"/>
                  </a:lnTo>
                  <a:lnTo>
                    <a:pt x="191135" y="80429"/>
                  </a:lnTo>
                  <a:lnTo>
                    <a:pt x="154114" y="109575"/>
                  </a:lnTo>
                  <a:lnTo>
                    <a:pt x="120269" y="142379"/>
                  </a:lnTo>
                  <a:lnTo>
                    <a:pt x="89966" y="178536"/>
                  </a:lnTo>
                  <a:lnTo>
                    <a:pt x="63487" y="217716"/>
                  </a:lnTo>
                  <a:lnTo>
                    <a:pt x="41186" y="259613"/>
                  </a:lnTo>
                  <a:lnTo>
                    <a:pt x="23380" y="303911"/>
                  </a:lnTo>
                  <a:lnTo>
                    <a:pt x="10401" y="350291"/>
                  </a:lnTo>
                  <a:lnTo>
                    <a:pt x="2552" y="398449"/>
                  </a:lnTo>
                  <a:lnTo>
                    <a:pt x="0" y="449630"/>
                  </a:lnTo>
                  <a:lnTo>
                    <a:pt x="3060" y="500049"/>
                  </a:lnTo>
                  <a:lnTo>
                    <a:pt x="11595" y="549313"/>
                  </a:lnTo>
                  <a:lnTo>
                    <a:pt x="25412" y="597027"/>
                  </a:lnTo>
                  <a:lnTo>
                    <a:pt x="44361" y="642772"/>
                  </a:lnTo>
                  <a:lnTo>
                    <a:pt x="68262" y="686155"/>
                  </a:lnTo>
                  <a:lnTo>
                    <a:pt x="96977" y="726821"/>
                  </a:lnTo>
                  <a:lnTo>
                    <a:pt x="130314" y="764298"/>
                  </a:lnTo>
                  <a:lnTo>
                    <a:pt x="168122" y="798233"/>
                  </a:lnTo>
                  <a:lnTo>
                    <a:pt x="190449" y="820521"/>
                  </a:lnTo>
                  <a:lnTo>
                    <a:pt x="206971" y="846556"/>
                  </a:lnTo>
                  <a:lnTo>
                    <a:pt x="217208" y="875398"/>
                  </a:lnTo>
                  <a:lnTo>
                    <a:pt x="218948" y="890587"/>
                  </a:lnTo>
                  <a:lnTo>
                    <a:pt x="175488" y="893622"/>
                  </a:lnTo>
                  <a:lnTo>
                    <a:pt x="170103" y="899858"/>
                  </a:lnTo>
                  <a:lnTo>
                    <a:pt x="171069" y="913955"/>
                  </a:lnTo>
                  <a:lnTo>
                    <a:pt x="176758" y="919213"/>
                  </a:lnTo>
                  <a:lnTo>
                    <a:pt x="183515" y="919213"/>
                  </a:lnTo>
                  <a:lnTo>
                    <a:pt x="220738" y="916622"/>
                  </a:lnTo>
                  <a:lnTo>
                    <a:pt x="220738" y="974026"/>
                  </a:lnTo>
                  <a:lnTo>
                    <a:pt x="175488" y="977176"/>
                  </a:lnTo>
                  <a:lnTo>
                    <a:pt x="170103" y="983411"/>
                  </a:lnTo>
                  <a:lnTo>
                    <a:pt x="171069" y="997508"/>
                  </a:lnTo>
                  <a:lnTo>
                    <a:pt x="176758" y="1002779"/>
                  </a:lnTo>
                  <a:lnTo>
                    <a:pt x="183515" y="1002779"/>
                  </a:lnTo>
                  <a:lnTo>
                    <a:pt x="220738" y="1000188"/>
                  </a:lnTo>
                  <a:lnTo>
                    <a:pt x="220738" y="1057592"/>
                  </a:lnTo>
                  <a:lnTo>
                    <a:pt x="175488" y="1060742"/>
                  </a:lnTo>
                  <a:lnTo>
                    <a:pt x="170103" y="1066977"/>
                  </a:lnTo>
                  <a:lnTo>
                    <a:pt x="171069" y="1081062"/>
                  </a:lnTo>
                  <a:lnTo>
                    <a:pt x="176758" y="1086332"/>
                  </a:lnTo>
                  <a:lnTo>
                    <a:pt x="183515" y="1086332"/>
                  </a:lnTo>
                  <a:lnTo>
                    <a:pt x="220738" y="1083741"/>
                  </a:lnTo>
                  <a:lnTo>
                    <a:pt x="220738" y="1155903"/>
                  </a:lnTo>
                  <a:lnTo>
                    <a:pt x="226542" y="1161745"/>
                  </a:lnTo>
                  <a:lnTo>
                    <a:pt x="281940" y="1161745"/>
                  </a:lnTo>
                  <a:lnTo>
                    <a:pt x="289852" y="1183284"/>
                  </a:lnTo>
                  <a:lnTo>
                    <a:pt x="324700" y="1211237"/>
                  </a:lnTo>
                  <a:lnTo>
                    <a:pt x="376809" y="1229944"/>
                  </a:lnTo>
                  <a:lnTo>
                    <a:pt x="441286" y="1236751"/>
                  </a:lnTo>
                  <a:lnTo>
                    <a:pt x="505764" y="1229944"/>
                  </a:lnTo>
                  <a:lnTo>
                    <a:pt x="557872" y="1211237"/>
                  </a:lnTo>
                  <a:lnTo>
                    <a:pt x="592721" y="1183284"/>
                  </a:lnTo>
                  <a:lnTo>
                    <a:pt x="600621" y="1161745"/>
                  </a:lnTo>
                  <a:lnTo>
                    <a:pt x="662343" y="1161745"/>
                  </a:lnTo>
                  <a:lnTo>
                    <a:pt x="668147" y="1155903"/>
                  </a:lnTo>
                  <a:lnTo>
                    <a:pt x="668147" y="1135621"/>
                  </a:lnTo>
                  <a:lnTo>
                    <a:pt x="668147" y="1052525"/>
                  </a:lnTo>
                  <a:lnTo>
                    <a:pt x="713397" y="1049362"/>
                  </a:lnTo>
                  <a:lnTo>
                    <a:pt x="718781" y="1043114"/>
                  </a:lnTo>
                  <a:lnTo>
                    <a:pt x="717791" y="1028725"/>
                  </a:lnTo>
                  <a:lnTo>
                    <a:pt x="711809" y="1023315"/>
                  </a:lnTo>
                  <a:lnTo>
                    <a:pt x="704456" y="1023785"/>
                  </a:lnTo>
                  <a:lnTo>
                    <a:pt x="668147" y="1026325"/>
                  </a:lnTo>
                  <a:lnTo>
                    <a:pt x="668147" y="968959"/>
                  </a:lnTo>
                  <a:lnTo>
                    <a:pt x="713397" y="965796"/>
                  </a:lnTo>
                  <a:lnTo>
                    <a:pt x="718781" y="959561"/>
                  </a:lnTo>
                  <a:lnTo>
                    <a:pt x="717791" y="945172"/>
                  </a:lnTo>
                  <a:lnTo>
                    <a:pt x="711809" y="939863"/>
                  </a:lnTo>
                  <a:lnTo>
                    <a:pt x="704456" y="940231"/>
                  </a:lnTo>
                  <a:lnTo>
                    <a:pt x="668147" y="942771"/>
                  </a:lnTo>
                  <a:lnTo>
                    <a:pt x="668147" y="906132"/>
                  </a:lnTo>
                  <a:lnTo>
                    <a:pt x="670509" y="885240"/>
                  </a:lnTo>
                  <a:lnTo>
                    <a:pt x="713397" y="882243"/>
                  </a:lnTo>
                  <a:lnTo>
                    <a:pt x="718781" y="876007"/>
                  </a:lnTo>
                  <a:lnTo>
                    <a:pt x="717791" y="861618"/>
                  </a:lnTo>
                  <a:lnTo>
                    <a:pt x="711809" y="856259"/>
                  </a:lnTo>
                  <a:lnTo>
                    <a:pt x="704456" y="856678"/>
                  </a:lnTo>
                  <a:lnTo>
                    <a:pt x="677570" y="858558"/>
                  </a:lnTo>
                  <a:lnTo>
                    <a:pt x="681786" y="846594"/>
                  </a:lnTo>
                  <a:lnTo>
                    <a:pt x="698169" y="820686"/>
                  </a:lnTo>
                  <a:lnTo>
                    <a:pt x="720318" y="798588"/>
                  </a:lnTo>
                  <a:lnTo>
                    <a:pt x="758317" y="764578"/>
                  </a:lnTo>
                  <a:lnTo>
                    <a:pt x="791857" y="726973"/>
                  </a:lnTo>
                  <a:lnTo>
                    <a:pt x="820737" y="686181"/>
                  </a:lnTo>
                  <a:lnTo>
                    <a:pt x="844791" y="642518"/>
                  </a:lnTo>
                  <a:lnTo>
                    <a:pt x="863815" y="596455"/>
                  </a:lnTo>
                  <a:lnTo>
                    <a:pt x="877633" y="548335"/>
                  </a:lnTo>
                  <a:lnTo>
                    <a:pt x="886066" y="498538"/>
                  </a:lnTo>
                  <a:lnTo>
                    <a:pt x="888911" y="447471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10262135" y="6063281"/>
            <a:ext cx="1248410" cy="1247140"/>
            <a:chOff x="10262135" y="6063281"/>
            <a:chExt cx="1248410" cy="1247140"/>
          </a:xfrm>
        </p:grpSpPr>
        <p:sp>
          <p:nvSpPr>
            <p:cNvPr id="83" name="object 83"/>
            <p:cNvSpPr/>
            <p:nvPr/>
          </p:nvSpPr>
          <p:spPr>
            <a:xfrm>
              <a:off x="10564151" y="6687208"/>
              <a:ext cx="429259" cy="608965"/>
            </a:xfrm>
            <a:custGeom>
              <a:avLst/>
              <a:gdLst/>
              <a:ahLst/>
              <a:cxnLst/>
              <a:rect l="l" t="t" r="r" b="b"/>
              <a:pathLst>
                <a:path w="429259" h="608965">
                  <a:moveTo>
                    <a:pt x="429183" y="608903"/>
                  </a:moveTo>
                  <a:lnTo>
                    <a:pt x="0" y="608903"/>
                  </a:lnTo>
                  <a:lnTo>
                    <a:pt x="0" y="0"/>
                  </a:lnTo>
                  <a:lnTo>
                    <a:pt x="429183" y="0"/>
                  </a:lnTo>
                  <a:lnTo>
                    <a:pt x="429183" y="608903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262135" y="6063281"/>
              <a:ext cx="1248410" cy="1247140"/>
            </a:xfrm>
            <a:custGeom>
              <a:avLst/>
              <a:gdLst/>
              <a:ahLst/>
              <a:cxnLst/>
              <a:rect l="l" t="t" r="r" b="b"/>
              <a:pathLst>
                <a:path w="1248409" h="1247140">
                  <a:moveTo>
                    <a:pt x="887298" y="1246693"/>
                  </a:moveTo>
                  <a:lnTo>
                    <a:pt x="360511" y="1246693"/>
                  </a:lnTo>
                  <a:lnTo>
                    <a:pt x="354306" y="1240488"/>
                  </a:lnTo>
                  <a:lnTo>
                    <a:pt x="354306" y="567863"/>
                  </a:lnTo>
                  <a:lnTo>
                    <a:pt x="9243" y="567863"/>
                  </a:lnTo>
                  <a:lnTo>
                    <a:pt x="4087" y="564303"/>
                  </a:lnTo>
                  <a:lnTo>
                    <a:pt x="0" y="553530"/>
                  </a:lnTo>
                  <a:lnTo>
                    <a:pt x="1502" y="547446"/>
                  </a:lnTo>
                  <a:lnTo>
                    <a:pt x="619956" y="0"/>
                  </a:lnTo>
                  <a:lnTo>
                    <a:pt x="627846" y="0"/>
                  </a:lnTo>
                  <a:lnTo>
                    <a:pt x="665727" y="33531"/>
                  </a:lnTo>
                  <a:lnTo>
                    <a:pt x="623901" y="33531"/>
                  </a:lnTo>
                  <a:lnTo>
                    <a:pt x="51572" y="540145"/>
                  </a:lnTo>
                  <a:lnTo>
                    <a:pt x="375818" y="540145"/>
                  </a:lnTo>
                  <a:lnTo>
                    <a:pt x="382024" y="546350"/>
                  </a:lnTo>
                  <a:lnTo>
                    <a:pt x="382024" y="1218975"/>
                  </a:lnTo>
                  <a:lnTo>
                    <a:pt x="893503" y="1218975"/>
                  </a:lnTo>
                  <a:lnTo>
                    <a:pt x="893503" y="1240488"/>
                  </a:lnTo>
                  <a:lnTo>
                    <a:pt x="887298" y="1246693"/>
                  </a:lnTo>
                  <a:close/>
                </a:path>
                <a:path w="1248409" h="1247140">
                  <a:moveTo>
                    <a:pt x="893503" y="1218975"/>
                  </a:moveTo>
                  <a:lnTo>
                    <a:pt x="865785" y="1218975"/>
                  </a:lnTo>
                  <a:lnTo>
                    <a:pt x="865785" y="546350"/>
                  </a:lnTo>
                  <a:lnTo>
                    <a:pt x="871991" y="540145"/>
                  </a:lnTo>
                  <a:lnTo>
                    <a:pt x="1196237" y="540145"/>
                  </a:lnTo>
                  <a:lnTo>
                    <a:pt x="623901" y="33531"/>
                  </a:lnTo>
                  <a:lnTo>
                    <a:pt x="665727" y="33531"/>
                  </a:lnTo>
                  <a:lnTo>
                    <a:pt x="1246307" y="547446"/>
                  </a:lnTo>
                  <a:lnTo>
                    <a:pt x="1247810" y="553530"/>
                  </a:lnTo>
                  <a:lnTo>
                    <a:pt x="1243722" y="564303"/>
                  </a:lnTo>
                  <a:lnTo>
                    <a:pt x="1238566" y="567863"/>
                  </a:lnTo>
                  <a:lnTo>
                    <a:pt x="893503" y="567863"/>
                  </a:lnTo>
                  <a:lnTo>
                    <a:pt x="893503" y="1218975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8581375" y="6063527"/>
            <a:ext cx="1235075" cy="1151890"/>
            <a:chOff x="8581375" y="6063527"/>
            <a:chExt cx="1235075" cy="1151890"/>
          </a:xfrm>
        </p:grpSpPr>
        <p:sp>
          <p:nvSpPr>
            <p:cNvPr id="86" name="object 86"/>
            <p:cNvSpPr/>
            <p:nvPr/>
          </p:nvSpPr>
          <p:spPr>
            <a:xfrm>
              <a:off x="8581375" y="6506185"/>
              <a:ext cx="268605" cy="709295"/>
            </a:xfrm>
            <a:custGeom>
              <a:avLst/>
              <a:gdLst/>
              <a:ahLst/>
              <a:cxnLst/>
              <a:rect l="l" t="t" r="r" b="b"/>
              <a:pathLst>
                <a:path w="268604" h="709295">
                  <a:moveTo>
                    <a:pt x="268148" y="708919"/>
                  </a:moveTo>
                  <a:lnTo>
                    <a:pt x="0" y="708919"/>
                  </a:lnTo>
                  <a:lnTo>
                    <a:pt x="0" y="0"/>
                  </a:lnTo>
                  <a:lnTo>
                    <a:pt x="268148" y="0"/>
                  </a:lnTo>
                  <a:lnTo>
                    <a:pt x="268148" y="70891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632761" y="6063538"/>
              <a:ext cx="1183640" cy="1125220"/>
            </a:xfrm>
            <a:custGeom>
              <a:avLst/>
              <a:gdLst/>
              <a:ahLst/>
              <a:cxnLst/>
              <a:rect l="l" t="t" r="r" b="b"/>
              <a:pathLst>
                <a:path w="1183640" h="1125220">
                  <a:moveTo>
                    <a:pt x="296354" y="369798"/>
                  </a:moveTo>
                  <a:lnTo>
                    <a:pt x="290042" y="363512"/>
                  </a:lnTo>
                  <a:lnTo>
                    <a:pt x="268147" y="363512"/>
                  </a:lnTo>
                  <a:lnTo>
                    <a:pt x="268147" y="391566"/>
                  </a:lnTo>
                  <a:lnTo>
                    <a:pt x="268147" y="1072438"/>
                  </a:lnTo>
                  <a:lnTo>
                    <a:pt x="28206" y="1072438"/>
                  </a:lnTo>
                  <a:lnTo>
                    <a:pt x="28206" y="391566"/>
                  </a:lnTo>
                  <a:lnTo>
                    <a:pt x="268147" y="391566"/>
                  </a:lnTo>
                  <a:lnTo>
                    <a:pt x="268147" y="363512"/>
                  </a:lnTo>
                  <a:lnTo>
                    <a:pt x="6311" y="363512"/>
                  </a:lnTo>
                  <a:lnTo>
                    <a:pt x="0" y="369798"/>
                  </a:lnTo>
                  <a:lnTo>
                    <a:pt x="0" y="1094206"/>
                  </a:lnTo>
                  <a:lnTo>
                    <a:pt x="6311" y="1100480"/>
                  </a:lnTo>
                  <a:lnTo>
                    <a:pt x="290042" y="1100480"/>
                  </a:lnTo>
                  <a:lnTo>
                    <a:pt x="296354" y="1094206"/>
                  </a:lnTo>
                  <a:lnTo>
                    <a:pt x="296354" y="1072438"/>
                  </a:lnTo>
                  <a:lnTo>
                    <a:pt x="296354" y="391566"/>
                  </a:lnTo>
                  <a:lnTo>
                    <a:pt x="296354" y="369798"/>
                  </a:lnTo>
                  <a:close/>
                </a:path>
                <a:path w="1183640" h="1125220">
                  <a:moveTo>
                    <a:pt x="1183538" y="502183"/>
                  </a:moveTo>
                  <a:lnTo>
                    <a:pt x="1173276" y="464019"/>
                  </a:lnTo>
                  <a:lnTo>
                    <a:pt x="1155661" y="435025"/>
                  </a:lnTo>
                  <a:lnTo>
                    <a:pt x="1155661" y="506069"/>
                  </a:lnTo>
                  <a:lnTo>
                    <a:pt x="1153566" y="535749"/>
                  </a:lnTo>
                  <a:lnTo>
                    <a:pt x="1140942" y="564197"/>
                  </a:lnTo>
                  <a:lnTo>
                    <a:pt x="1117739" y="591629"/>
                  </a:lnTo>
                  <a:lnTo>
                    <a:pt x="1114869" y="594360"/>
                  </a:lnTo>
                  <a:lnTo>
                    <a:pt x="1112532" y="599706"/>
                  </a:lnTo>
                  <a:lnTo>
                    <a:pt x="1110488" y="603580"/>
                  </a:lnTo>
                  <a:lnTo>
                    <a:pt x="1110386" y="608177"/>
                  </a:lnTo>
                  <a:lnTo>
                    <a:pt x="1112227" y="612140"/>
                  </a:lnTo>
                  <a:lnTo>
                    <a:pt x="1128268" y="654240"/>
                  </a:lnTo>
                  <a:lnTo>
                    <a:pt x="1130490" y="688314"/>
                  </a:lnTo>
                  <a:lnTo>
                    <a:pt x="1117942" y="720725"/>
                  </a:lnTo>
                  <a:lnTo>
                    <a:pt x="1089609" y="757872"/>
                  </a:lnTo>
                  <a:lnTo>
                    <a:pt x="1085926" y="762063"/>
                  </a:lnTo>
                  <a:lnTo>
                    <a:pt x="1085088" y="768019"/>
                  </a:lnTo>
                  <a:lnTo>
                    <a:pt x="1087462" y="773049"/>
                  </a:lnTo>
                  <a:lnTo>
                    <a:pt x="1090536" y="779411"/>
                  </a:lnTo>
                  <a:lnTo>
                    <a:pt x="1094816" y="788225"/>
                  </a:lnTo>
                  <a:lnTo>
                    <a:pt x="1096759" y="792784"/>
                  </a:lnTo>
                  <a:lnTo>
                    <a:pt x="1105141" y="817702"/>
                  </a:lnTo>
                  <a:lnTo>
                    <a:pt x="1107897" y="839685"/>
                  </a:lnTo>
                  <a:lnTo>
                    <a:pt x="1105052" y="858697"/>
                  </a:lnTo>
                  <a:lnTo>
                    <a:pt x="1096581" y="874636"/>
                  </a:lnTo>
                  <a:lnTo>
                    <a:pt x="1080160" y="901611"/>
                  </a:lnTo>
                  <a:lnTo>
                    <a:pt x="1072972" y="928065"/>
                  </a:lnTo>
                  <a:lnTo>
                    <a:pt x="1073137" y="955167"/>
                  </a:lnTo>
                  <a:lnTo>
                    <a:pt x="1078814" y="984059"/>
                  </a:lnTo>
                  <a:lnTo>
                    <a:pt x="1081265" y="1002639"/>
                  </a:lnTo>
                  <a:lnTo>
                    <a:pt x="1062405" y="1056716"/>
                  </a:lnTo>
                  <a:lnTo>
                    <a:pt x="1028242" y="1085049"/>
                  </a:lnTo>
                  <a:lnTo>
                    <a:pt x="985812" y="1095679"/>
                  </a:lnTo>
                  <a:lnTo>
                    <a:pt x="848741" y="1096606"/>
                  </a:lnTo>
                  <a:lnTo>
                    <a:pt x="788301" y="1096581"/>
                  </a:lnTo>
                  <a:lnTo>
                    <a:pt x="583653" y="1094193"/>
                  </a:lnTo>
                  <a:lnTo>
                    <a:pt x="531495" y="1088745"/>
                  </a:lnTo>
                  <a:lnTo>
                    <a:pt x="480542" y="1076121"/>
                  </a:lnTo>
                  <a:lnTo>
                    <a:pt x="430682" y="1058837"/>
                  </a:lnTo>
                  <a:lnTo>
                    <a:pt x="372071" y="1035558"/>
                  </a:lnTo>
                  <a:lnTo>
                    <a:pt x="366039" y="977061"/>
                  </a:lnTo>
                  <a:lnTo>
                    <a:pt x="365925" y="792784"/>
                  </a:lnTo>
                  <a:lnTo>
                    <a:pt x="366026" y="711847"/>
                  </a:lnTo>
                  <a:lnTo>
                    <a:pt x="366141" y="591629"/>
                  </a:lnTo>
                  <a:lnTo>
                    <a:pt x="366026" y="535749"/>
                  </a:lnTo>
                  <a:lnTo>
                    <a:pt x="365734" y="483336"/>
                  </a:lnTo>
                  <a:lnTo>
                    <a:pt x="366560" y="471068"/>
                  </a:lnTo>
                  <a:lnTo>
                    <a:pt x="369443" y="460286"/>
                  </a:lnTo>
                  <a:lnTo>
                    <a:pt x="374624" y="450354"/>
                  </a:lnTo>
                  <a:lnTo>
                    <a:pt x="382333" y="440639"/>
                  </a:lnTo>
                  <a:lnTo>
                    <a:pt x="409905" y="410540"/>
                  </a:lnTo>
                  <a:lnTo>
                    <a:pt x="437337" y="380238"/>
                  </a:lnTo>
                  <a:lnTo>
                    <a:pt x="528967" y="277939"/>
                  </a:lnTo>
                  <a:lnTo>
                    <a:pt x="566712" y="236093"/>
                  </a:lnTo>
                  <a:lnTo>
                    <a:pt x="580199" y="218579"/>
                  </a:lnTo>
                  <a:lnTo>
                    <a:pt x="589280" y="200494"/>
                  </a:lnTo>
                  <a:lnTo>
                    <a:pt x="594093" y="181495"/>
                  </a:lnTo>
                  <a:lnTo>
                    <a:pt x="594753" y="161277"/>
                  </a:lnTo>
                  <a:lnTo>
                    <a:pt x="593877" y="141668"/>
                  </a:lnTo>
                  <a:lnTo>
                    <a:pt x="593661" y="122224"/>
                  </a:lnTo>
                  <a:lnTo>
                    <a:pt x="594664" y="67564"/>
                  </a:lnTo>
                  <a:lnTo>
                    <a:pt x="611327" y="33223"/>
                  </a:lnTo>
                  <a:lnTo>
                    <a:pt x="634606" y="27952"/>
                  </a:lnTo>
                  <a:lnTo>
                    <a:pt x="635698" y="27952"/>
                  </a:lnTo>
                  <a:lnTo>
                    <a:pt x="682586" y="35725"/>
                  </a:lnTo>
                  <a:lnTo>
                    <a:pt x="723290" y="53886"/>
                  </a:lnTo>
                  <a:lnTo>
                    <a:pt x="758494" y="80975"/>
                  </a:lnTo>
                  <a:lnTo>
                    <a:pt x="786650" y="115481"/>
                  </a:lnTo>
                  <a:lnTo>
                    <a:pt x="806170" y="155867"/>
                  </a:lnTo>
                  <a:lnTo>
                    <a:pt x="815467" y="200494"/>
                  </a:lnTo>
                  <a:lnTo>
                    <a:pt x="816267" y="236093"/>
                  </a:lnTo>
                  <a:lnTo>
                    <a:pt x="816178" y="238239"/>
                  </a:lnTo>
                  <a:lnTo>
                    <a:pt x="812825" y="274256"/>
                  </a:lnTo>
                  <a:lnTo>
                    <a:pt x="804989" y="312801"/>
                  </a:lnTo>
                  <a:lnTo>
                    <a:pt x="792683" y="353377"/>
                  </a:lnTo>
                  <a:lnTo>
                    <a:pt x="790613" y="359765"/>
                  </a:lnTo>
                  <a:lnTo>
                    <a:pt x="788746" y="366255"/>
                  </a:lnTo>
                  <a:lnTo>
                    <a:pt x="786993" y="372986"/>
                  </a:lnTo>
                  <a:lnTo>
                    <a:pt x="782878" y="389610"/>
                  </a:lnTo>
                  <a:lnTo>
                    <a:pt x="780338" y="399161"/>
                  </a:lnTo>
                  <a:lnTo>
                    <a:pt x="781253" y="403656"/>
                  </a:lnTo>
                  <a:lnTo>
                    <a:pt x="786587" y="410540"/>
                  </a:lnTo>
                  <a:lnTo>
                    <a:pt x="790727" y="412559"/>
                  </a:lnTo>
                  <a:lnTo>
                    <a:pt x="836383" y="412559"/>
                  </a:lnTo>
                  <a:lnTo>
                    <a:pt x="967295" y="412915"/>
                  </a:lnTo>
                  <a:lnTo>
                    <a:pt x="1037996" y="412254"/>
                  </a:lnTo>
                  <a:lnTo>
                    <a:pt x="1076096" y="415467"/>
                  </a:lnTo>
                  <a:lnTo>
                    <a:pt x="1130223" y="446532"/>
                  </a:lnTo>
                  <a:lnTo>
                    <a:pt x="1155661" y="506069"/>
                  </a:lnTo>
                  <a:lnTo>
                    <a:pt x="1155661" y="435025"/>
                  </a:lnTo>
                  <a:lnTo>
                    <a:pt x="1121714" y="403250"/>
                  </a:lnTo>
                  <a:lnTo>
                    <a:pt x="1083576" y="388467"/>
                  </a:lnTo>
                  <a:lnTo>
                    <a:pt x="1044536" y="384860"/>
                  </a:lnTo>
                  <a:lnTo>
                    <a:pt x="1037450" y="384213"/>
                  </a:lnTo>
                  <a:lnTo>
                    <a:pt x="977874" y="384771"/>
                  </a:lnTo>
                  <a:lnTo>
                    <a:pt x="813193" y="384517"/>
                  </a:lnTo>
                  <a:lnTo>
                    <a:pt x="815200" y="376377"/>
                  </a:lnTo>
                  <a:lnTo>
                    <a:pt x="817029" y="369227"/>
                  </a:lnTo>
                  <a:lnTo>
                    <a:pt x="819353" y="362546"/>
                  </a:lnTo>
                  <a:lnTo>
                    <a:pt x="832345" y="319405"/>
                  </a:lnTo>
                  <a:lnTo>
                    <a:pt x="840676" y="277939"/>
                  </a:lnTo>
                  <a:lnTo>
                    <a:pt x="844384" y="238239"/>
                  </a:lnTo>
                  <a:lnTo>
                    <a:pt x="844410" y="236093"/>
                  </a:lnTo>
                  <a:lnTo>
                    <a:pt x="843622" y="198399"/>
                  </a:lnTo>
                  <a:lnTo>
                    <a:pt x="835177" y="154038"/>
                  </a:lnTo>
                  <a:lnTo>
                    <a:pt x="817930" y="113182"/>
                  </a:lnTo>
                  <a:lnTo>
                    <a:pt x="792988" y="76936"/>
                  </a:lnTo>
                  <a:lnTo>
                    <a:pt x="761504" y="46380"/>
                  </a:lnTo>
                  <a:lnTo>
                    <a:pt x="732866" y="27952"/>
                  </a:lnTo>
                  <a:lnTo>
                    <a:pt x="724623" y="22644"/>
                  </a:lnTo>
                  <a:lnTo>
                    <a:pt x="683463" y="6807"/>
                  </a:lnTo>
                  <a:lnTo>
                    <a:pt x="639165" y="0"/>
                  </a:lnTo>
                  <a:lnTo>
                    <a:pt x="623531" y="558"/>
                  </a:lnTo>
                  <a:lnTo>
                    <a:pt x="586447" y="16865"/>
                  </a:lnTo>
                  <a:lnTo>
                    <a:pt x="567994" y="51943"/>
                  </a:lnTo>
                  <a:lnTo>
                    <a:pt x="565670" y="101892"/>
                  </a:lnTo>
                  <a:lnTo>
                    <a:pt x="565543" y="113182"/>
                  </a:lnTo>
                  <a:lnTo>
                    <a:pt x="565670" y="142659"/>
                  </a:lnTo>
                  <a:lnTo>
                    <a:pt x="566597" y="163106"/>
                  </a:lnTo>
                  <a:lnTo>
                    <a:pt x="566153" y="177711"/>
                  </a:lnTo>
                  <a:lnTo>
                    <a:pt x="562660" y="191274"/>
                  </a:lnTo>
                  <a:lnTo>
                    <a:pt x="555942" y="204292"/>
                  </a:lnTo>
                  <a:lnTo>
                    <a:pt x="545769" y="217297"/>
                  </a:lnTo>
                  <a:lnTo>
                    <a:pt x="491261" y="277850"/>
                  </a:lnTo>
                  <a:lnTo>
                    <a:pt x="416369" y="361467"/>
                  </a:lnTo>
                  <a:lnTo>
                    <a:pt x="389013" y="391693"/>
                  </a:lnTo>
                  <a:lnTo>
                    <a:pt x="361543" y="421665"/>
                  </a:lnTo>
                  <a:lnTo>
                    <a:pt x="350583" y="435622"/>
                  </a:lnTo>
                  <a:lnTo>
                    <a:pt x="343065" y="450189"/>
                  </a:lnTo>
                  <a:lnTo>
                    <a:pt x="338797" y="465963"/>
                  </a:lnTo>
                  <a:lnTo>
                    <a:pt x="337527" y="483336"/>
                  </a:lnTo>
                  <a:lnTo>
                    <a:pt x="337807" y="535749"/>
                  </a:lnTo>
                  <a:lnTo>
                    <a:pt x="337934" y="591629"/>
                  </a:lnTo>
                  <a:lnTo>
                    <a:pt x="337807" y="711847"/>
                  </a:lnTo>
                  <a:lnTo>
                    <a:pt x="337705" y="792784"/>
                  </a:lnTo>
                  <a:lnTo>
                    <a:pt x="337832" y="977061"/>
                  </a:lnTo>
                  <a:lnTo>
                    <a:pt x="338328" y="1022565"/>
                  </a:lnTo>
                  <a:lnTo>
                    <a:pt x="360514" y="1061046"/>
                  </a:lnTo>
                  <a:lnTo>
                    <a:pt x="421868" y="1085519"/>
                  </a:lnTo>
                  <a:lnTo>
                    <a:pt x="473862" y="1103452"/>
                  </a:lnTo>
                  <a:lnTo>
                    <a:pt x="527481" y="1116558"/>
                  </a:lnTo>
                  <a:lnTo>
                    <a:pt x="583107" y="1122248"/>
                  </a:lnTo>
                  <a:lnTo>
                    <a:pt x="833259" y="1124724"/>
                  </a:lnTo>
                  <a:lnTo>
                    <a:pt x="986180" y="1123721"/>
                  </a:lnTo>
                  <a:lnTo>
                    <a:pt x="1040904" y="1110094"/>
                  </a:lnTo>
                  <a:lnTo>
                    <a:pt x="1084808" y="1073746"/>
                  </a:lnTo>
                  <a:lnTo>
                    <a:pt x="1106919" y="1026947"/>
                  </a:lnTo>
                  <a:lnTo>
                    <a:pt x="1109484" y="1001966"/>
                  </a:lnTo>
                  <a:lnTo>
                    <a:pt x="1106131" y="977061"/>
                  </a:lnTo>
                  <a:lnTo>
                    <a:pt x="1101255" y="953211"/>
                  </a:lnTo>
                  <a:lnTo>
                    <a:pt x="1100861" y="932154"/>
                  </a:lnTo>
                  <a:lnTo>
                    <a:pt x="1106284" y="912253"/>
                  </a:lnTo>
                  <a:lnTo>
                    <a:pt x="1118844" y="891882"/>
                  </a:lnTo>
                  <a:lnTo>
                    <a:pt x="1131176" y="869391"/>
                  </a:lnTo>
                  <a:lnTo>
                    <a:pt x="1135938" y="843305"/>
                  </a:lnTo>
                  <a:lnTo>
                    <a:pt x="1133144" y="814006"/>
                  </a:lnTo>
                  <a:lnTo>
                    <a:pt x="1122756" y="781888"/>
                  </a:lnTo>
                  <a:lnTo>
                    <a:pt x="1120927" y="777582"/>
                  </a:lnTo>
                  <a:lnTo>
                    <a:pt x="1118920" y="773379"/>
                  </a:lnTo>
                  <a:lnTo>
                    <a:pt x="1116926" y="769264"/>
                  </a:lnTo>
                  <a:lnTo>
                    <a:pt x="1145362" y="729208"/>
                  </a:lnTo>
                  <a:lnTo>
                    <a:pt x="1158430" y="692086"/>
                  </a:lnTo>
                  <a:lnTo>
                    <a:pt x="1156843" y="653224"/>
                  </a:lnTo>
                  <a:lnTo>
                    <a:pt x="1141310" y="607949"/>
                  </a:lnTo>
                  <a:lnTo>
                    <a:pt x="1167447" y="574624"/>
                  </a:lnTo>
                  <a:lnTo>
                    <a:pt x="1181557" y="539203"/>
                  </a:lnTo>
                  <a:lnTo>
                    <a:pt x="1183538" y="502183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13232076" y="7589341"/>
            <a:ext cx="1236980" cy="1247775"/>
            <a:chOff x="13232076" y="7589341"/>
            <a:chExt cx="1236980" cy="1247775"/>
          </a:xfrm>
        </p:grpSpPr>
        <p:sp>
          <p:nvSpPr>
            <p:cNvPr id="89" name="object 89"/>
            <p:cNvSpPr/>
            <p:nvPr/>
          </p:nvSpPr>
          <p:spPr>
            <a:xfrm>
              <a:off x="13232076" y="7589341"/>
              <a:ext cx="1236980" cy="1247775"/>
            </a:xfrm>
            <a:custGeom>
              <a:avLst/>
              <a:gdLst/>
              <a:ahLst/>
              <a:cxnLst/>
              <a:rect l="l" t="t" r="r" b="b"/>
              <a:pathLst>
                <a:path w="1236980" h="1247775">
                  <a:moveTo>
                    <a:pt x="1140212" y="1247774"/>
                  </a:moveTo>
                  <a:lnTo>
                    <a:pt x="96604" y="1247774"/>
                  </a:lnTo>
                  <a:lnTo>
                    <a:pt x="59036" y="1240140"/>
                  </a:lnTo>
                  <a:lnTo>
                    <a:pt x="28325" y="1219333"/>
                  </a:lnTo>
                  <a:lnTo>
                    <a:pt x="7603" y="1188498"/>
                  </a:lnTo>
                  <a:lnTo>
                    <a:pt x="0" y="1150776"/>
                  </a:lnTo>
                  <a:lnTo>
                    <a:pt x="0" y="96990"/>
                  </a:lnTo>
                  <a:lnTo>
                    <a:pt x="7603" y="59273"/>
                  </a:lnTo>
                  <a:lnTo>
                    <a:pt x="28325" y="28440"/>
                  </a:lnTo>
                  <a:lnTo>
                    <a:pt x="59036" y="7634"/>
                  </a:lnTo>
                  <a:lnTo>
                    <a:pt x="96604" y="0"/>
                  </a:lnTo>
                  <a:lnTo>
                    <a:pt x="1140212" y="0"/>
                  </a:lnTo>
                  <a:lnTo>
                    <a:pt x="1177776" y="7634"/>
                  </a:lnTo>
                  <a:lnTo>
                    <a:pt x="1208484" y="28440"/>
                  </a:lnTo>
                  <a:lnTo>
                    <a:pt x="1210118" y="30870"/>
                  </a:lnTo>
                  <a:lnTo>
                    <a:pt x="96604" y="30870"/>
                  </a:lnTo>
                  <a:lnTo>
                    <a:pt x="70993" y="36075"/>
                  </a:lnTo>
                  <a:lnTo>
                    <a:pt x="50056" y="50259"/>
                  </a:lnTo>
                  <a:lnTo>
                    <a:pt x="35929" y="71279"/>
                  </a:lnTo>
                  <a:lnTo>
                    <a:pt x="30745" y="96990"/>
                  </a:lnTo>
                  <a:lnTo>
                    <a:pt x="30745" y="1150776"/>
                  </a:lnTo>
                  <a:lnTo>
                    <a:pt x="35929" y="1176491"/>
                  </a:lnTo>
                  <a:lnTo>
                    <a:pt x="50056" y="1197514"/>
                  </a:lnTo>
                  <a:lnTo>
                    <a:pt x="70993" y="1211699"/>
                  </a:lnTo>
                  <a:lnTo>
                    <a:pt x="96604" y="1216904"/>
                  </a:lnTo>
                  <a:lnTo>
                    <a:pt x="1210117" y="1216904"/>
                  </a:lnTo>
                  <a:lnTo>
                    <a:pt x="1208484" y="1219333"/>
                  </a:lnTo>
                  <a:lnTo>
                    <a:pt x="1177776" y="1240140"/>
                  </a:lnTo>
                  <a:lnTo>
                    <a:pt x="1140212" y="1247774"/>
                  </a:lnTo>
                  <a:close/>
                </a:path>
                <a:path w="1236980" h="1247775">
                  <a:moveTo>
                    <a:pt x="1210117" y="1216904"/>
                  </a:moveTo>
                  <a:lnTo>
                    <a:pt x="1140212" y="1216904"/>
                  </a:lnTo>
                  <a:lnTo>
                    <a:pt x="1165818" y="1211699"/>
                  </a:lnTo>
                  <a:lnTo>
                    <a:pt x="1186753" y="1197514"/>
                  </a:lnTo>
                  <a:lnTo>
                    <a:pt x="1200880" y="1176491"/>
                  </a:lnTo>
                  <a:lnTo>
                    <a:pt x="1206064" y="1150776"/>
                  </a:lnTo>
                  <a:lnTo>
                    <a:pt x="1206064" y="96990"/>
                  </a:lnTo>
                  <a:lnTo>
                    <a:pt x="1200880" y="71279"/>
                  </a:lnTo>
                  <a:lnTo>
                    <a:pt x="1186753" y="50259"/>
                  </a:lnTo>
                  <a:lnTo>
                    <a:pt x="1165818" y="36075"/>
                  </a:lnTo>
                  <a:lnTo>
                    <a:pt x="1140212" y="30870"/>
                  </a:lnTo>
                  <a:lnTo>
                    <a:pt x="1210118" y="30870"/>
                  </a:lnTo>
                  <a:lnTo>
                    <a:pt x="1229206" y="59273"/>
                  </a:lnTo>
                  <a:lnTo>
                    <a:pt x="1236809" y="96990"/>
                  </a:lnTo>
                  <a:lnTo>
                    <a:pt x="1236809" y="1150776"/>
                  </a:lnTo>
                  <a:lnTo>
                    <a:pt x="1229206" y="1188498"/>
                  </a:lnTo>
                  <a:lnTo>
                    <a:pt x="1210117" y="1216904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473367" y="7805635"/>
              <a:ext cx="762000" cy="762635"/>
            </a:xfrm>
            <a:custGeom>
              <a:avLst/>
              <a:gdLst/>
              <a:ahLst/>
              <a:cxnLst/>
              <a:rect l="l" t="t" r="r" b="b"/>
              <a:pathLst>
                <a:path w="762000" h="762634">
                  <a:moveTo>
                    <a:pt x="180022" y="519518"/>
                  </a:moveTo>
                  <a:lnTo>
                    <a:pt x="0" y="519518"/>
                  </a:lnTo>
                  <a:lnTo>
                    <a:pt x="0" y="762482"/>
                  </a:lnTo>
                  <a:lnTo>
                    <a:pt x="180022" y="762482"/>
                  </a:lnTo>
                  <a:lnTo>
                    <a:pt x="180022" y="519518"/>
                  </a:lnTo>
                  <a:close/>
                </a:path>
                <a:path w="762000" h="762634">
                  <a:moveTo>
                    <a:pt x="470865" y="267690"/>
                  </a:moveTo>
                  <a:lnTo>
                    <a:pt x="290842" y="267690"/>
                  </a:lnTo>
                  <a:lnTo>
                    <a:pt x="290842" y="762482"/>
                  </a:lnTo>
                  <a:lnTo>
                    <a:pt x="470865" y="762482"/>
                  </a:lnTo>
                  <a:lnTo>
                    <a:pt x="470865" y="267690"/>
                  </a:lnTo>
                  <a:close/>
                </a:path>
                <a:path w="762000" h="762634">
                  <a:moveTo>
                    <a:pt x="761695" y="0"/>
                  </a:moveTo>
                  <a:lnTo>
                    <a:pt x="581672" y="0"/>
                  </a:lnTo>
                  <a:lnTo>
                    <a:pt x="581672" y="762482"/>
                  </a:lnTo>
                  <a:lnTo>
                    <a:pt x="761695" y="762482"/>
                  </a:lnTo>
                  <a:lnTo>
                    <a:pt x="761695" y="0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379114" y="8552670"/>
              <a:ext cx="942975" cy="31115"/>
            </a:xfrm>
            <a:custGeom>
              <a:avLst/>
              <a:gdLst/>
              <a:ahLst/>
              <a:cxnLst/>
              <a:rect l="l" t="t" r="r" b="b"/>
              <a:pathLst>
                <a:path w="942975" h="31115">
                  <a:moveTo>
                    <a:pt x="935856" y="30870"/>
                  </a:moveTo>
                  <a:lnTo>
                    <a:pt x="927366" y="30870"/>
                  </a:lnTo>
                  <a:lnTo>
                    <a:pt x="6883" y="30870"/>
                  </a:lnTo>
                  <a:lnTo>
                    <a:pt x="0" y="23959"/>
                  </a:lnTo>
                  <a:lnTo>
                    <a:pt x="0" y="6911"/>
                  </a:lnTo>
                  <a:lnTo>
                    <a:pt x="6883" y="0"/>
                  </a:lnTo>
                  <a:lnTo>
                    <a:pt x="935856" y="0"/>
                  </a:lnTo>
                  <a:lnTo>
                    <a:pt x="942739" y="6911"/>
                  </a:lnTo>
                  <a:lnTo>
                    <a:pt x="942739" y="23959"/>
                  </a:lnTo>
                  <a:lnTo>
                    <a:pt x="935856" y="30870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11381304" y="7590250"/>
            <a:ext cx="800100" cy="1246505"/>
            <a:chOff x="11381304" y="7590250"/>
            <a:chExt cx="800100" cy="1246505"/>
          </a:xfrm>
        </p:grpSpPr>
        <p:sp>
          <p:nvSpPr>
            <p:cNvPr id="93" name="object 93"/>
            <p:cNvSpPr/>
            <p:nvPr/>
          </p:nvSpPr>
          <p:spPr>
            <a:xfrm>
              <a:off x="11444128" y="8717250"/>
              <a:ext cx="674370" cy="119380"/>
            </a:xfrm>
            <a:custGeom>
              <a:avLst/>
              <a:gdLst/>
              <a:ahLst/>
              <a:cxnLst/>
              <a:rect l="l" t="t" r="r" b="b"/>
              <a:pathLst>
                <a:path w="674370" h="119379">
                  <a:moveTo>
                    <a:pt x="345453" y="118937"/>
                  </a:moveTo>
                  <a:lnTo>
                    <a:pt x="328899" y="118937"/>
                  </a:lnTo>
                  <a:lnTo>
                    <a:pt x="312374" y="118794"/>
                  </a:lnTo>
                  <a:lnTo>
                    <a:pt x="263298" y="117510"/>
                  </a:lnTo>
                  <a:lnTo>
                    <a:pt x="215830" y="114969"/>
                  </a:lnTo>
                  <a:lnTo>
                    <a:pt x="170980" y="111227"/>
                  </a:lnTo>
                  <a:lnTo>
                    <a:pt x="129736" y="106365"/>
                  </a:lnTo>
                  <a:lnTo>
                    <a:pt x="90948" y="100154"/>
                  </a:lnTo>
                  <a:lnTo>
                    <a:pt x="50689" y="90898"/>
                  </a:lnTo>
                  <a:lnTo>
                    <a:pt x="11313" y="74872"/>
                  </a:lnTo>
                  <a:lnTo>
                    <a:pt x="0" y="61417"/>
                  </a:lnTo>
                  <a:lnTo>
                    <a:pt x="0" y="57520"/>
                  </a:lnTo>
                  <a:lnTo>
                    <a:pt x="34607" y="33145"/>
                  </a:lnTo>
                  <a:lnTo>
                    <a:pt x="83541" y="20224"/>
                  </a:lnTo>
                  <a:lnTo>
                    <a:pt x="129736" y="12572"/>
                  </a:lnTo>
                  <a:lnTo>
                    <a:pt x="170980" y="7710"/>
                  </a:lnTo>
                  <a:lnTo>
                    <a:pt x="215830" y="3967"/>
                  </a:lnTo>
                  <a:lnTo>
                    <a:pt x="263298" y="1427"/>
                  </a:lnTo>
                  <a:lnTo>
                    <a:pt x="312374" y="143"/>
                  </a:lnTo>
                  <a:lnTo>
                    <a:pt x="328899" y="0"/>
                  </a:lnTo>
                  <a:lnTo>
                    <a:pt x="345453" y="0"/>
                  </a:lnTo>
                  <a:lnTo>
                    <a:pt x="394818" y="857"/>
                  </a:lnTo>
                  <a:lnTo>
                    <a:pt x="442944" y="2984"/>
                  </a:lnTo>
                  <a:lnTo>
                    <a:pt x="488772" y="6333"/>
                  </a:lnTo>
                  <a:lnTo>
                    <a:pt x="531327" y="10833"/>
                  </a:lnTo>
                  <a:lnTo>
                    <a:pt x="583404" y="18782"/>
                  </a:lnTo>
                  <a:lnTo>
                    <a:pt x="623663" y="28039"/>
                  </a:lnTo>
                  <a:lnTo>
                    <a:pt x="663039" y="44065"/>
                  </a:lnTo>
                  <a:lnTo>
                    <a:pt x="674352" y="57520"/>
                  </a:lnTo>
                  <a:lnTo>
                    <a:pt x="674352" y="59469"/>
                  </a:lnTo>
                  <a:lnTo>
                    <a:pt x="674352" y="61417"/>
                  </a:lnTo>
                  <a:lnTo>
                    <a:pt x="639745" y="85792"/>
                  </a:lnTo>
                  <a:lnTo>
                    <a:pt x="590811" y="98713"/>
                  </a:lnTo>
                  <a:lnTo>
                    <a:pt x="544616" y="106365"/>
                  </a:lnTo>
                  <a:lnTo>
                    <a:pt x="503372" y="111227"/>
                  </a:lnTo>
                  <a:lnTo>
                    <a:pt x="458522" y="114969"/>
                  </a:lnTo>
                  <a:lnTo>
                    <a:pt x="411054" y="117510"/>
                  </a:lnTo>
                  <a:lnTo>
                    <a:pt x="361978" y="118794"/>
                  </a:lnTo>
                  <a:lnTo>
                    <a:pt x="345453" y="118937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381304" y="8013087"/>
              <a:ext cx="800100" cy="571500"/>
            </a:xfrm>
            <a:custGeom>
              <a:avLst/>
              <a:gdLst/>
              <a:ahLst/>
              <a:cxnLst/>
              <a:rect l="l" t="t" r="r" b="b"/>
              <a:pathLst>
                <a:path w="800100" h="571500">
                  <a:moveTo>
                    <a:pt x="400000" y="571234"/>
                  </a:moveTo>
                  <a:lnTo>
                    <a:pt x="353417" y="568528"/>
                  </a:lnTo>
                  <a:lnTo>
                    <a:pt x="308394" y="560611"/>
                  </a:lnTo>
                  <a:lnTo>
                    <a:pt x="265236" y="547788"/>
                  </a:lnTo>
                  <a:lnTo>
                    <a:pt x="224244" y="530361"/>
                  </a:lnTo>
                  <a:lnTo>
                    <a:pt x="185720" y="508635"/>
                  </a:lnTo>
                  <a:lnTo>
                    <a:pt x="149968" y="482913"/>
                  </a:lnTo>
                  <a:lnTo>
                    <a:pt x="117289" y="453499"/>
                  </a:lnTo>
                  <a:lnTo>
                    <a:pt x="87986" y="420695"/>
                  </a:lnTo>
                  <a:lnTo>
                    <a:pt x="62361" y="384807"/>
                  </a:lnTo>
                  <a:lnTo>
                    <a:pt x="40717" y="346137"/>
                  </a:lnTo>
                  <a:lnTo>
                    <a:pt x="23357" y="304989"/>
                  </a:lnTo>
                  <a:lnTo>
                    <a:pt x="10582" y="261666"/>
                  </a:lnTo>
                  <a:lnTo>
                    <a:pt x="2696" y="216473"/>
                  </a:lnTo>
                  <a:lnTo>
                    <a:pt x="0" y="169712"/>
                  </a:lnTo>
                  <a:lnTo>
                    <a:pt x="0" y="7438"/>
                  </a:lnTo>
                  <a:lnTo>
                    <a:pt x="7410" y="0"/>
                  </a:lnTo>
                  <a:lnTo>
                    <a:pt x="25690" y="0"/>
                  </a:lnTo>
                  <a:lnTo>
                    <a:pt x="33101" y="7438"/>
                  </a:lnTo>
                  <a:lnTo>
                    <a:pt x="33101" y="169712"/>
                  </a:lnTo>
                  <a:lnTo>
                    <a:pt x="35965" y="215846"/>
                  </a:lnTo>
                  <a:lnTo>
                    <a:pt x="44326" y="260288"/>
                  </a:lnTo>
                  <a:lnTo>
                    <a:pt x="57837" y="302690"/>
                  </a:lnTo>
                  <a:lnTo>
                    <a:pt x="76153" y="342705"/>
                  </a:lnTo>
                  <a:lnTo>
                    <a:pt x="98926" y="379984"/>
                  </a:lnTo>
                  <a:lnTo>
                    <a:pt x="125810" y="414180"/>
                  </a:lnTo>
                  <a:lnTo>
                    <a:pt x="156458" y="444945"/>
                  </a:lnTo>
                  <a:lnTo>
                    <a:pt x="190525" y="471931"/>
                  </a:lnTo>
                  <a:lnTo>
                    <a:pt x="227663" y="494791"/>
                  </a:lnTo>
                  <a:lnTo>
                    <a:pt x="267526" y="513176"/>
                  </a:lnTo>
                  <a:lnTo>
                    <a:pt x="309768" y="526739"/>
                  </a:lnTo>
                  <a:lnTo>
                    <a:pt x="354041" y="535132"/>
                  </a:lnTo>
                  <a:lnTo>
                    <a:pt x="400000" y="538007"/>
                  </a:lnTo>
                  <a:lnTo>
                    <a:pt x="445959" y="535132"/>
                  </a:lnTo>
                  <a:lnTo>
                    <a:pt x="490233" y="526739"/>
                  </a:lnTo>
                  <a:lnTo>
                    <a:pt x="532475" y="513176"/>
                  </a:lnTo>
                  <a:lnTo>
                    <a:pt x="572338" y="494791"/>
                  </a:lnTo>
                  <a:lnTo>
                    <a:pt x="609476" y="471931"/>
                  </a:lnTo>
                  <a:lnTo>
                    <a:pt x="643542" y="444945"/>
                  </a:lnTo>
                  <a:lnTo>
                    <a:pt x="674191" y="414180"/>
                  </a:lnTo>
                  <a:lnTo>
                    <a:pt x="701075" y="379984"/>
                  </a:lnTo>
                  <a:lnTo>
                    <a:pt x="723848" y="342705"/>
                  </a:lnTo>
                  <a:lnTo>
                    <a:pt x="742163" y="302690"/>
                  </a:lnTo>
                  <a:lnTo>
                    <a:pt x="755675" y="260288"/>
                  </a:lnTo>
                  <a:lnTo>
                    <a:pt x="764036" y="215846"/>
                  </a:lnTo>
                  <a:lnTo>
                    <a:pt x="766900" y="169712"/>
                  </a:lnTo>
                  <a:lnTo>
                    <a:pt x="766900" y="7438"/>
                  </a:lnTo>
                  <a:lnTo>
                    <a:pt x="774311" y="0"/>
                  </a:lnTo>
                  <a:lnTo>
                    <a:pt x="792590" y="0"/>
                  </a:lnTo>
                  <a:lnTo>
                    <a:pt x="800001" y="7438"/>
                  </a:lnTo>
                  <a:lnTo>
                    <a:pt x="800001" y="169712"/>
                  </a:lnTo>
                  <a:lnTo>
                    <a:pt x="797305" y="216473"/>
                  </a:lnTo>
                  <a:lnTo>
                    <a:pt x="789418" y="261666"/>
                  </a:lnTo>
                  <a:lnTo>
                    <a:pt x="776644" y="304989"/>
                  </a:lnTo>
                  <a:lnTo>
                    <a:pt x="759283" y="346137"/>
                  </a:lnTo>
                  <a:lnTo>
                    <a:pt x="737639" y="384807"/>
                  </a:lnTo>
                  <a:lnTo>
                    <a:pt x="712015" y="420695"/>
                  </a:lnTo>
                  <a:lnTo>
                    <a:pt x="682712" y="453499"/>
                  </a:lnTo>
                  <a:lnTo>
                    <a:pt x="650033" y="482913"/>
                  </a:lnTo>
                  <a:lnTo>
                    <a:pt x="614281" y="508635"/>
                  </a:lnTo>
                  <a:lnTo>
                    <a:pt x="575757" y="530361"/>
                  </a:lnTo>
                  <a:lnTo>
                    <a:pt x="534765" y="547788"/>
                  </a:lnTo>
                  <a:lnTo>
                    <a:pt x="491606" y="560611"/>
                  </a:lnTo>
                  <a:lnTo>
                    <a:pt x="446584" y="568528"/>
                  </a:lnTo>
                  <a:lnTo>
                    <a:pt x="400000" y="571234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527415" y="7590250"/>
              <a:ext cx="508000" cy="440055"/>
            </a:xfrm>
            <a:custGeom>
              <a:avLst/>
              <a:gdLst/>
              <a:ahLst/>
              <a:cxnLst/>
              <a:rect l="l" t="t" r="r" b="b"/>
              <a:pathLst>
                <a:path w="508000" h="440054">
                  <a:moveTo>
                    <a:pt x="507778" y="439453"/>
                  </a:moveTo>
                  <a:lnTo>
                    <a:pt x="0" y="439453"/>
                  </a:lnTo>
                  <a:lnTo>
                    <a:pt x="0" y="254854"/>
                  </a:lnTo>
                  <a:lnTo>
                    <a:pt x="4090" y="209044"/>
                  </a:lnTo>
                  <a:lnTo>
                    <a:pt x="15883" y="165927"/>
                  </a:lnTo>
                  <a:lnTo>
                    <a:pt x="34663" y="126224"/>
                  </a:lnTo>
                  <a:lnTo>
                    <a:pt x="59711" y="90655"/>
                  </a:lnTo>
                  <a:lnTo>
                    <a:pt x="90311" y="59938"/>
                  </a:lnTo>
                  <a:lnTo>
                    <a:pt x="125746" y="34795"/>
                  </a:lnTo>
                  <a:lnTo>
                    <a:pt x="165298" y="15944"/>
                  </a:lnTo>
                  <a:lnTo>
                    <a:pt x="208252" y="4106"/>
                  </a:lnTo>
                  <a:lnTo>
                    <a:pt x="253889" y="0"/>
                  </a:lnTo>
                  <a:lnTo>
                    <a:pt x="299526" y="4106"/>
                  </a:lnTo>
                  <a:lnTo>
                    <a:pt x="342479" y="15944"/>
                  </a:lnTo>
                  <a:lnTo>
                    <a:pt x="382032" y="34795"/>
                  </a:lnTo>
                  <a:lnTo>
                    <a:pt x="417467" y="59938"/>
                  </a:lnTo>
                  <a:lnTo>
                    <a:pt x="448067" y="90655"/>
                  </a:lnTo>
                  <a:lnTo>
                    <a:pt x="473115" y="126224"/>
                  </a:lnTo>
                  <a:lnTo>
                    <a:pt x="491894" y="165927"/>
                  </a:lnTo>
                  <a:lnTo>
                    <a:pt x="503688" y="209044"/>
                  </a:lnTo>
                  <a:lnTo>
                    <a:pt x="507778" y="254854"/>
                  </a:lnTo>
                  <a:lnTo>
                    <a:pt x="507778" y="439453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510861" y="7590789"/>
              <a:ext cx="541020" cy="1202690"/>
            </a:xfrm>
            <a:custGeom>
              <a:avLst/>
              <a:gdLst/>
              <a:ahLst/>
              <a:cxnLst/>
              <a:rect l="l" t="t" r="r" b="b"/>
              <a:pathLst>
                <a:path w="541020" h="1202690">
                  <a:moveTo>
                    <a:pt x="286994" y="967752"/>
                  </a:moveTo>
                  <a:lnTo>
                    <a:pt x="279577" y="960310"/>
                  </a:lnTo>
                  <a:lnTo>
                    <a:pt x="261302" y="960310"/>
                  </a:lnTo>
                  <a:lnTo>
                    <a:pt x="253885" y="967752"/>
                  </a:lnTo>
                  <a:lnTo>
                    <a:pt x="253885" y="1195108"/>
                  </a:lnTo>
                  <a:lnTo>
                    <a:pt x="261302" y="1202550"/>
                  </a:lnTo>
                  <a:lnTo>
                    <a:pt x="270433" y="1202550"/>
                  </a:lnTo>
                  <a:lnTo>
                    <a:pt x="279577" y="1202550"/>
                  </a:lnTo>
                  <a:lnTo>
                    <a:pt x="286994" y="1195108"/>
                  </a:lnTo>
                  <a:lnTo>
                    <a:pt x="286994" y="967752"/>
                  </a:lnTo>
                  <a:close/>
                </a:path>
                <a:path w="541020" h="1202690">
                  <a:moveTo>
                    <a:pt x="540880" y="271462"/>
                  </a:moveTo>
                  <a:lnTo>
                    <a:pt x="536511" y="222732"/>
                  </a:lnTo>
                  <a:lnTo>
                    <a:pt x="523938" y="176834"/>
                  </a:lnTo>
                  <a:lnTo>
                    <a:pt x="507784" y="142760"/>
                  </a:lnTo>
                  <a:lnTo>
                    <a:pt x="507784" y="271462"/>
                  </a:lnTo>
                  <a:lnTo>
                    <a:pt x="507784" y="606361"/>
                  </a:lnTo>
                  <a:lnTo>
                    <a:pt x="502945" y="654316"/>
                  </a:lnTo>
                  <a:lnTo>
                    <a:pt x="489102" y="699008"/>
                  </a:lnTo>
                  <a:lnTo>
                    <a:pt x="467182" y="739482"/>
                  </a:lnTo>
                  <a:lnTo>
                    <a:pt x="438188" y="774750"/>
                  </a:lnTo>
                  <a:lnTo>
                    <a:pt x="403047" y="803859"/>
                  </a:lnTo>
                  <a:lnTo>
                    <a:pt x="362737" y="825855"/>
                  </a:lnTo>
                  <a:lnTo>
                    <a:pt x="318211" y="839762"/>
                  </a:lnTo>
                  <a:lnTo>
                    <a:pt x="270433" y="844613"/>
                  </a:lnTo>
                  <a:lnTo>
                    <a:pt x="222669" y="839762"/>
                  </a:lnTo>
                  <a:lnTo>
                    <a:pt x="178142" y="825855"/>
                  </a:lnTo>
                  <a:lnTo>
                    <a:pt x="137833" y="803859"/>
                  </a:lnTo>
                  <a:lnTo>
                    <a:pt x="102692" y="774750"/>
                  </a:lnTo>
                  <a:lnTo>
                    <a:pt x="73685" y="739482"/>
                  </a:lnTo>
                  <a:lnTo>
                    <a:pt x="51777" y="699008"/>
                  </a:lnTo>
                  <a:lnTo>
                    <a:pt x="37922" y="654316"/>
                  </a:lnTo>
                  <a:lnTo>
                    <a:pt x="33096" y="606361"/>
                  </a:lnTo>
                  <a:lnTo>
                    <a:pt x="33096" y="271462"/>
                  </a:lnTo>
                  <a:lnTo>
                    <a:pt x="37922" y="223520"/>
                  </a:lnTo>
                  <a:lnTo>
                    <a:pt x="51777" y="178828"/>
                  </a:lnTo>
                  <a:lnTo>
                    <a:pt x="73685" y="138353"/>
                  </a:lnTo>
                  <a:lnTo>
                    <a:pt x="102692" y="103085"/>
                  </a:lnTo>
                  <a:lnTo>
                    <a:pt x="137833" y="73964"/>
                  </a:lnTo>
                  <a:lnTo>
                    <a:pt x="178142" y="51981"/>
                  </a:lnTo>
                  <a:lnTo>
                    <a:pt x="222669" y="38074"/>
                  </a:lnTo>
                  <a:lnTo>
                    <a:pt x="270433" y="33223"/>
                  </a:lnTo>
                  <a:lnTo>
                    <a:pt x="318211" y="38074"/>
                  </a:lnTo>
                  <a:lnTo>
                    <a:pt x="362737" y="51981"/>
                  </a:lnTo>
                  <a:lnTo>
                    <a:pt x="403047" y="73964"/>
                  </a:lnTo>
                  <a:lnTo>
                    <a:pt x="438188" y="103085"/>
                  </a:lnTo>
                  <a:lnTo>
                    <a:pt x="467182" y="138353"/>
                  </a:lnTo>
                  <a:lnTo>
                    <a:pt x="489102" y="178828"/>
                  </a:lnTo>
                  <a:lnTo>
                    <a:pt x="502945" y="223520"/>
                  </a:lnTo>
                  <a:lnTo>
                    <a:pt x="507784" y="271462"/>
                  </a:lnTo>
                  <a:lnTo>
                    <a:pt x="507784" y="142760"/>
                  </a:lnTo>
                  <a:lnTo>
                    <a:pt x="477202" y="96659"/>
                  </a:lnTo>
                  <a:lnTo>
                    <a:pt x="444576" y="63919"/>
                  </a:lnTo>
                  <a:lnTo>
                    <a:pt x="406831" y="37109"/>
                  </a:lnTo>
                  <a:lnTo>
                    <a:pt x="398678" y="33223"/>
                  </a:lnTo>
                  <a:lnTo>
                    <a:pt x="364705" y="17005"/>
                  </a:lnTo>
                  <a:lnTo>
                    <a:pt x="318985" y="4381"/>
                  </a:lnTo>
                  <a:lnTo>
                    <a:pt x="270433" y="0"/>
                  </a:lnTo>
                  <a:lnTo>
                    <a:pt x="221881" y="4381"/>
                  </a:lnTo>
                  <a:lnTo>
                    <a:pt x="176161" y="17005"/>
                  </a:lnTo>
                  <a:lnTo>
                    <a:pt x="134048" y="37109"/>
                  </a:lnTo>
                  <a:lnTo>
                    <a:pt x="96291" y="63919"/>
                  </a:lnTo>
                  <a:lnTo>
                    <a:pt x="63677" y="96659"/>
                  </a:lnTo>
                  <a:lnTo>
                    <a:pt x="36969" y="134556"/>
                  </a:lnTo>
                  <a:lnTo>
                    <a:pt x="16941" y="176834"/>
                  </a:lnTo>
                  <a:lnTo>
                    <a:pt x="4356" y="222732"/>
                  </a:lnTo>
                  <a:lnTo>
                    <a:pt x="0" y="271462"/>
                  </a:lnTo>
                  <a:lnTo>
                    <a:pt x="0" y="606361"/>
                  </a:lnTo>
                  <a:lnTo>
                    <a:pt x="4356" y="655104"/>
                  </a:lnTo>
                  <a:lnTo>
                    <a:pt x="16941" y="700989"/>
                  </a:lnTo>
                  <a:lnTo>
                    <a:pt x="36969" y="743280"/>
                  </a:lnTo>
                  <a:lnTo>
                    <a:pt x="63677" y="781177"/>
                  </a:lnTo>
                  <a:lnTo>
                    <a:pt x="96291" y="813917"/>
                  </a:lnTo>
                  <a:lnTo>
                    <a:pt x="134048" y="840714"/>
                  </a:lnTo>
                  <a:lnTo>
                    <a:pt x="176161" y="860818"/>
                  </a:lnTo>
                  <a:lnTo>
                    <a:pt x="221881" y="873455"/>
                  </a:lnTo>
                  <a:lnTo>
                    <a:pt x="270433" y="877836"/>
                  </a:lnTo>
                  <a:lnTo>
                    <a:pt x="318985" y="873455"/>
                  </a:lnTo>
                  <a:lnTo>
                    <a:pt x="364705" y="860818"/>
                  </a:lnTo>
                  <a:lnTo>
                    <a:pt x="406831" y="840714"/>
                  </a:lnTo>
                  <a:lnTo>
                    <a:pt x="444576" y="813917"/>
                  </a:lnTo>
                  <a:lnTo>
                    <a:pt x="477202" y="781177"/>
                  </a:lnTo>
                  <a:lnTo>
                    <a:pt x="503897" y="743280"/>
                  </a:lnTo>
                  <a:lnTo>
                    <a:pt x="523938" y="700989"/>
                  </a:lnTo>
                  <a:lnTo>
                    <a:pt x="536511" y="655104"/>
                  </a:lnTo>
                  <a:lnTo>
                    <a:pt x="540880" y="606361"/>
                  </a:lnTo>
                  <a:lnTo>
                    <a:pt x="540880" y="271462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15152510" y="7589341"/>
            <a:ext cx="1247775" cy="1247775"/>
            <a:chOff x="15152510" y="7589341"/>
            <a:chExt cx="1247775" cy="1247775"/>
          </a:xfrm>
        </p:grpSpPr>
        <p:sp>
          <p:nvSpPr>
            <p:cNvPr id="98" name="object 98"/>
            <p:cNvSpPr/>
            <p:nvPr/>
          </p:nvSpPr>
          <p:spPr>
            <a:xfrm>
              <a:off x="15395162" y="7832000"/>
              <a:ext cx="762635" cy="762635"/>
            </a:xfrm>
            <a:custGeom>
              <a:avLst/>
              <a:gdLst/>
              <a:ahLst/>
              <a:cxnLst/>
              <a:rect l="l" t="t" r="r" b="b"/>
              <a:pathLst>
                <a:path w="762634" h="762634">
                  <a:moveTo>
                    <a:pt x="381232" y="762464"/>
                  </a:moveTo>
                  <a:lnTo>
                    <a:pt x="333476" y="759488"/>
                  </a:lnTo>
                  <a:lnTo>
                    <a:pt x="287473" y="750800"/>
                  </a:lnTo>
                  <a:lnTo>
                    <a:pt x="243581" y="736761"/>
                  </a:lnTo>
                  <a:lnTo>
                    <a:pt x="202160" y="717731"/>
                  </a:lnTo>
                  <a:lnTo>
                    <a:pt x="163571" y="694068"/>
                  </a:lnTo>
                  <a:lnTo>
                    <a:pt x="128174" y="666134"/>
                  </a:lnTo>
                  <a:lnTo>
                    <a:pt x="96329" y="634289"/>
                  </a:lnTo>
                  <a:lnTo>
                    <a:pt x="68395" y="598892"/>
                  </a:lnTo>
                  <a:lnTo>
                    <a:pt x="44733" y="560303"/>
                  </a:lnTo>
                  <a:lnTo>
                    <a:pt x="25702" y="518883"/>
                  </a:lnTo>
                  <a:lnTo>
                    <a:pt x="11663" y="474990"/>
                  </a:lnTo>
                  <a:lnTo>
                    <a:pt x="2971" y="428913"/>
                  </a:lnTo>
                  <a:lnTo>
                    <a:pt x="0" y="381232"/>
                  </a:lnTo>
                  <a:lnTo>
                    <a:pt x="2975" y="333476"/>
                  </a:lnTo>
                  <a:lnTo>
                    <a:pt x="11663" y="287473"/>
                  </a:lnTo>
                  <a:lnTo>
                    <a:pt x="25702" y="243581"/>
                  </a:lnTo>
                  <a:lnTo>
                    <a:pt x="44733" y="202160"/>
                  </a:lnTo>
                  <a:lnTo>
                    <a:pt x="68395" y="163571"/>
                  </a:lnTo>
                  <a:lnTo>
                    <a:pt x="96329" y="128174"/>
                  </a:lnTo>
                  <a:lnTo>
                    <a:pt x="128174" y="96329"/>
                  </a:lnTo>
                  <a:lnTo>
                    <a:pt x="163571" y="68395"/>
                  </a:lnTo>
                  <a:lnTo>
                    <a:pt x="202160" y="44733"/>
                  </a:lnTo>
                  <a:lnTo>
                    <a:pt x="243581" y="25702"/>
                  </a:lnTo>
                  <a:lnTo>
                    <a:pt x="287473" y="11663"/>
                  </a:lnTo>
                  <a:lnTo>
                    <a:pt x="333476" y="2975"/>
                  </a:lnTo>
                  <a:lnTo>
                    <a:pt x="381232" y="0"/>
                  </a:lnTo>
                  <a:lnTo>
                    <a:pt x="428987" y="2975"/>
                  </a:lnTo>
                  <a:lnTo>
                    <a:pt x="474991" y="11663"/>
                  </a:lnTo>
                  <a:lnTo>
                    <a:pt x="518883" y="25702"/>
                  </a:lnTo>
                  <a:lnTo>
                    <a:pt x="526848" y="29361"/>
                  </a:lnTo>
                  <a:lnTo>
                    <a:pt x="381232" y="29361"/>
                  </a:lnTo>
                  <a:lnTo>
                    <a:pt x="333550" y="32580"/>
                  </a:lnTo>
                  <a:lnTo>
                    <a:pt x="287799" y="41952"/>
                  </a:lnTo>
                  <a:lnTo>
                    <a:pt x="244399" y="57057"/>
                  </a:lnTo>
                  <a:lnTo>
                    <a:pt x="203774" y="77471"/>
                  </a:lnTo>
                  <a:lnTo>
                    <a:pt x="166347" y="102773"/>
                  </a:lnTo>
                  <a:lnTo>
                    <a:pt x="132539" y="132539"/>
                  </a:lnTo>
                  <a:lnTo>
                    <a:pt x="102773" y="166347"/>
                  </a:lnTo>
                  <a:lnTo>
                    <a:pt x="77471" y="203774"/>
                  </a:lnTo>
                  <a:lnTo>
                    <a:pt x="57057" y="244399"/>
                  </a:lnTo>
                  <a:lnTo>
                    <a:pt x="41952" y="287799"/>
                  </a:lnTo>
                  <a:lnTo>
                    <a:pt x="32580" y="333550"/>
                  </a:lnTo>
                  <a:lnTo>
                    <a:pt x="29361" y="381232"/>
                  </a:lnTo>
                  <a:lnTo>
                    <a:pt x="32595" y="428987"/>
                  </a:lnTo>
                  <a:lnTo>
                    <a:pt x="41952" y="474664"/>
                  </a:lnTo>
                  <a:lnTo>
                    <a:pt x="57057" y="518064"/>
                  </a:lnTo>
                  <a:lnTo>
                    <a:pt x="77471" y="558689"/>
                  </a:lnTo>
                  <a:lnTo>
                    <a:pt x="102773" y="596117"/>
                  </a:lnTo>
                  <a:lnTo>
                    <a:pt x="132539" y="629925"/>
                  </a:lnTo>
                  <a:lnTo>
                    <a:pt x="166347" y="659691"/>
                  </a:lnTo>
                  <a:lnTo>
                    <a:pt x="203774" y="684992"/>
                  </a:lnTo>
                  <a:lnTo>
                    <a:pt x="244399" y="705406"/>
                  </a:lnTo>
                  <a:lnTo>
                    <a:pt x="287799" y="720511"/>
                  </a:lnTo>
                  <a:lnTo>
                    <a:pt x="333550" y="729884"/>
                  </a:lnTo>
                  <a:lnTo>
                    <a:pt x="381232" y="733102"/>
                  </a:lnTo>
                  <a:lnTo>
                    <a:pt x="526848" y="733102"/>
                  </a:lnTo>
                  <a:lnTo>
                    <a:pt x="518883" y="736761"/>
                  </a:lnTo>
                  <a:lnTo>
                    <a:pt x="474991" y="750800"/>
                  </a:lnTo>
                  <a:lnTo>
                    <a:pt x="428987" y="759488"/>
                  </a:lnTo>
                  <a:lnTo>
                    <a:pt x="381232" y="762464"/>
                  </a:lnTo>
                  <a:close/>
                </a:path>
                <a:path w="762634" h="762634">
                  <a:moveTo>
                    <a:pt x="526848" y="733102"/>
                  </a:moveTo>
                  <a:lnTo>
                    <a:pt x="381232" y="733102"/>
                  </a:lnTo>
                  <a:lnTo>
                    <a:pt x="428913" y="729884"/>
                  </a:lnTo>
                  <a:lnTo>
                    <a:pt x="474665" y="720511"/>
                  </a:lnTo>
                  <a:lnTo>
                    <a:pt x="518064" y="705406"/>
                  </a:lnTo>
                  <a:lnTo>
                    <a:pt x="558689" y="684992"/>
                  </a:lnTo>
                  <a:lnTo>
                    <a:pt x="596117" y="659691"/>
                  </a:lnTo>
                  <a:lnTo>
                    <a:pt x="629925" y="629925"/>
                  </a:lnTo>
                  <a:lnTo>
                    <a:pt x="659691" y="596116"/>
                  </a:lnTo>
                  <a:lnTo>
                    <a:pt x="684992" y="558689"/>
                  </a:lnTo>
                  <a:lnTo>
                    <a:pt x="705406" y="518064"/>
                  </a:lnTo>
                  <a:lnTo>
                    <a:pt x="720511" y="474664"/>
                  </a:lnTo>
                  <a:lnTo>
                    <a:pt x="729884" y="428913"/>
                  </a:lnTo>
                  <a:lnTo>
                    <a:pt x="733102" y="381232"/>
                  </a:lnTo>
                  <a:lnTo>
                    <a:pt x="729869" y="333476"/>
                  </a:lnTo>
                  <a:lnTo>
                    <a:pt x="720511" y="287799"/>
                  </a:lnTo>
                  <a:lnTo>
                    <a:pt x="705406" y="244399"/>
                  </a:lnTo>
                  <a:lnTo>
                    <a:pt x="684992" y="203774"/>
                  </a:lnTo>
                  <a:lnTo>
                    <a:pt x="659691" y="166347"/>
                  </a:lnTo>
                  <a:lnTo>
                    <a:pt x="629925" y="132539"/>
                  </a:lnTo>
                  <a:lnTo>
                    <a:pt x="596117" y="102773"/>
                  </a:lnTo>
                  <a:lnTo>
                    <a:pt x="558689" y="77471"/>
                  </a:lnTo>
                  <a:lnTo>
                    <a:pt x="518064" y="57057"/>
                  </a:lnTo>
                  <a:lnTo>
                    <a:pt x="474664" y="41952"/>
                  </a:lnTo>
                  <a:lnTo>
                    <a:pt x="428913" y="32580"/>
                  </a:lnTo>
                  <a:lnTo>
                    <a:pt x="381232" y="29361"/>
                  </a:lnTo>
                  <a:lnTo>
                    <a:pt x="526848" y="29361"/>
                  </a:lnTo>
                  <a:lnTo>
                    <a:pt x="598892" y="68395"/>
                  </a:lnTo>
                  <a:lnTo>
                    <a:pt x="634289" y="96329"/>
                  </a:lnTo>
                  <a:lnTo>
                    <a:pt x="666134" y="128174"/>
                  </a:lnTo>
                  <a:lnTo>
                    <a:pt x="694068" y="163571"/>
                  </a:lnTo>
                  <a:lnTo>
                    <a:pt x="717731" y="202160"/>
                  </a:lnTo>
                  <a:lnTo>
                    <a:pt x="736761" y="243581"/>
                  </a:lnTo>
                  <a:lnTo>
                    <a:pt x="750800" y="287473"/>
                  </a:lnTo>
                  <a:lnTo>
                    <a:pt x="759493" y="333550"/>
                  </a:lnTo>
                  <a:lnTo>
                    <a:pt x="762464" y="381232"/>
                  </a:lnTo>
                  <a:lnTo>
                    <a:pt x="759488" y="428987"/>
                  </a:lnTo>
                  <a:lnTo>
                    <a:pt x="750800" y="474990"/>
                  </a:lnTo>
                  <a:lnTo>
                    <a:pt x="736761" y="518883"/>
                  </a:lnTo>
                  <a:lnTo>
                    <a:pt x="717731" y="560303"/>
                  </a:lnTo>
                  <a:lnTo>
                    <a:pt x="694068" y="598892"/>
                  </a:lnTo>
                  <a:lnTo>
                    <a:pt x="666134" y="634289"/>
                  </a:lnTo>
                  <a:lnTo>
                    <a:pt x="634289" y="666134"/>
                  </a:lnTo>
                  <a:lnTo>
                    <a:pt x="598892" y="694068"/>
                  </a:lnTo>
                  <a:lnTo>
                    <a:pt x="560303" y="717731"/>
                  </a:lnTo>
                  <a:lnTo>
                    <a:pt x="526848" y="733102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5551184" y="7988017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232586" y="450421"/>
                  </a:moveTo>
                  <a:lnTo>
                    <a:pt x="217835" y="450421"/>
                  </a:lnTo>
                  <a:lnTo>
                    <a:pt x="210476" y="450060"/>
                  </a:lnTo>
                  <a:lnTo>
                    <a:pt x="166893" y="442865"/>
                  </a:lnTo>
                  <a:lnTo>
                    <a:pt x="125552" y="427306"/>
                  </a:lnTo>
                  <a:lnTo>
                    <a:pt x="88040" y="403980"/>
                  </a:lnTo>
                  <a:lnTo>
                    <a:pt x="55799" y="373784"/>
                  </a:lnTo>
                  <a:lnTo>
                    <a:pt x="30069" y="337879"/>
                  </a:lnTo>
                  <a:lnTo>
                    <a:pt x="11838" y="297644"/>
                  </a:lnTo>
                  <a:lnTo>
                    <a:pt x="1807" y="254625"/>
                  </a:lnTo>
                  <a:lnTo>
                    <a:pt x="0" y="232586"/>
                  </a:lnTo>
                  <a:lnTo>
                    <a:pt x="0" y="217834"/>
                  </a:lnTo>
                  <a:lnTo>
                    <a:pt x="5766" y="174040"/>
                  </a:lnTo>
                  <a:lnTo>
                    <a:pt x="19965" y="132211"/>
                  </a:lnTo>
                  <a:lnTo>
                    <a:pt x="42052" y="93957"/>
                  </a:lnTo>
                  <a:lnTo>
                    <a:pt x="71178" y="60747"/>
                  </a:lnTo>
                  <a:lnTo>
                    <a:pt x="106223" y="33857"/>
                  </a:lnTo>
                  <a:lnTo>
                    <a:pt x="145840" y="14320"/>
                  </a:lnTo>
                  <a:lnTo>
                    <a:pt x="188508" y="2888"/>
                  </a:lnTo>
                  <a:lnTo>
                    <a:pt x="217835" y="0"/>
                  </a:lnTo>
                  <a:lnTo>
                    <a:pt x="232586" y="0"/>
                  </a:lnTo>
                  <a:lnTo>
                    <a:pt x="276381" y="5766"/>
                  </a:lnTo>
                  <a:lnTo>
                    <a:pt x="318209" y="19965"/>
                  </a:lnTo>
                  <a:lnTo>
                    <a:pt x="356464" y="42052"/>
                  </a:lnTo>
                  <a:lnTo>
                    <a:pt x="389674" y="71178"/>
                  </a:lnTo>
                  <a:lnTo>
                    <a:pt x="416564" y="106223"/>
                  </a:lnTo>
                  <a:lnTo>
                    <a:pt x="436101" y="145840"/>
                  </a:lnTo>
                  <a:lnTo>
                    <a:pt x="447533" y="188508"/>
                  </a:lnTo>
                  <a:lnTo>
                    <a:pt x="450421" y="217834"/>
                  </a:lnTo>
                  <a:lnTo>
                    <a:pt x="450421" y="225210"/>
                  </a:lnTo>
                  <a:lnTo>
                    <a:pt x="450421" y="232586"/>
                  </a:lnTo>
                  <a:lnTo>
                    <a:pt x="444655" y="276381"/>
                  </a:lnTo>
                  <a:lnTo>
                    <a:pt x="430456" y="318209"/>
                  </a:lnTo>
                  <a:lnTo>
                    <a:pt x="408369" y="356464"/>
                  </a:lnTo>
                  <a:lnTo>
                    <a:pt x="379243" y="389674"/>
                  </a:lnTo>
                  <a:lnTo>
                    <a:pt x="344198" y="416564"/>
                  </a:lnTo>
                  <a:lnTo>
                    <a:pt x="304580" y="436101"/>
                  </a:lnTo>
                  <a:lnTo>
                    <a:pt x="261913" y="447533"/>
                  </a:lnTo>
                  <a:lnTo>
                    <a:pt x="239945" y="450060"/>
                  </a:lnTo>
                  <a:lnTo>
                    <a:pt x="232586" y="450421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152510" y="7589341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410511" y="212085"/>
                  </a:moveTo>
                  <a:lnTo>
                    <a:pt x="351949" y="212085"/>
                  </a:lnTo>
                  <a:lnTo>
                    <a:pt x="392546" y="187899"/>
                  </a:lnTo>
                  <a:lnTo>
                    <a:pt x="434999" y="167858"/>
                  </a:lnTo>
                  <a:lnTo>
                    <a:pt x="479185" y="152013"/>
                  </a:lnTo>
                  <a:lnTo>
                    <a:pt x="524980" y="140415"/>
                  </a:lnTo>
                  <a:lnTo>
                    <a:pt x="546134" y="5268"/>
                  </a:lnTo>
                  <a:lnTo>
                    <a:pt x="552285" y="0"/>
                  </a:lnTo>
                  <a:lnTo>
                    <a:pt x="695482" y="0"/>
                  </a:lnTo>
                  <a:lnTo>
                    <a:pt x="701632" y="5268"/>
                  </a:lnTo>
                  <a:lnTo>
                    <a:pt x="705404" y="29361"/>
                  </a:lnTo>
                  <a:lnTo>
                    <a:pt x="572077" y="29361"/>
                  </a:lnTo>
                  <a:lnTo>
                    <a:pt x="551432" y="161325"/>
                  </a:lnTo>
                  <a:lnTo>
                    <a:pt x="546658" y="166207"/>
                  </a:lnTo>
                  <a:lnTo>
                    <a:pt x="540514" y="167325"/>
                  </a:lnTo>
                  <a:lnTo>
                    <a:pt x="492451" y="178692"/>
                  </a:lnTo>
                  <a:lnTo>
                    <a:pt x="446237" y="194987"/>
                  </a:lnTo>
                  <a:lnTo>
                    <a:pt x="410511" y="212085"/>
                  </a:lnTo>
                  <a:close/>
                </a:path>
                <a:path w="1247775" h="1247775">
                  <a:moveTo>
                    <a:pt x="892915" y="245655"/>
                  </a:moveTo>
                  <a:lnTo>
                    <a:pt x="845740" y="216144"/>
                  </a:lnTo>
                  <a:lnTo>
                    <a:pt x="801535" y="194987"/>
                  </a:lnTo>
                  <a:lnTo>
                    <a:pt x="755320" y="178692"/>
                  </a:lnTo>
                  <a:lnTo>
                    <a:pt x="707252" y="167325"/>
                  </a:lnTo>
                  <a:lnTo>
                    <a:pt x="701109" y="166207"/>
                  </a:lnTo>
                  <a:lnTo>
                    <a:pt x="696335" y="161325"/>
                  </a:lnTo>
                  <a:lnTo>
                    <a:pt x="675690" y="29361"/>
                  </a:lnTo>
                  <a:lnTo>
                    <a:pt x="705404" y="29361"/>
                  </a:lnTo>
                  <a:lnTo>
                    <a:pt x="722786" y="140415"/>
                  </a:lnTo>
                  <a:lnTo>
                    <a:pt x="768586" y="152013"/>
                  </a:lnTo>
                  <a:lnTo>
                    <a:pt x="812773" y="167858"/>
                  </a:lnTo>
                  <a:lnTo>
                    <a:pt x="855225" y="187899"/>
                  </a:lnTo>
                  <a:lnTo>
                    <a:pt x="895818" y="212085"/>
                  </a:lnTo>
                  <a:lnTo>
                    <a:pt x="945644" y="212085"/>
                  </a:lnTo>
                  <a:lnTo>
                    <a:pt x="899739" y="245569"/>
                  </a:lnTo>
                  <a:lnTo>
                    <a:pt x="892915" y="245655"/>
                  </a:lnTo>
                  <a:close/>
                </a:path>
                <a:path w="1247775" h="1247775">
                  <a:moveTo>
                    <a:pt x="241425" y="1116305"/>
                  </a:moveTo>
                  <a:lnTo>
                    <a:pt x="233361" y="1115674"/>
                  </a:lnTo>
                  <a:lnTo>
                    <a:pt x="132100" y="1014420"/>
                  </a:lnTo>
                  <a:lnTo>
                    <a:pt x="131476" y="1006341"/>
                  </a:lnTo>
                  <a:lnTo>
                    <a:pt x="212085" y="895825"/>
                  </a:lnTo>
                  <a:lnTo>
                    <a:pt x="187894" y="855219"/>
                  </a:lnTo>
                  <a:lnTo>
                    <a:pt x="167853" y="812760"/>
                  </a:lnTo>
                  <a:lnTo>
                    <a:pt x="152010" y="768575"/>
                  </a:lnTo>
                  <a:lnTo>
                    <a:pt x="140415" y="722786"/>
                  </a:lnTo>
                  <a:lnTo>
                    <a:pt x="5268" y="701639"/>
                  </a:lnTo>
                  <a:lnTo>
                    <a:pt x="0" y="695489"/>
                  </a:lnTo>
                  <a:lnTo>
                    <a:pt x="0" y="552285"/>
                  </a:lnTo>
                  <a:lnTo>
                    <a:pt x="5268" y="546134"/>
                  </a:lnTo>
                  <a:lnTo>
                    <a:pt x="140415" y="524988"/>
                  </a:lnTo>
                  <a:lnTo>
                    <a:pt x="152012" y="479188"/>
                  </a:lnTo>
                  <a:lnTo>
                    <a:pt x="167855" y="435000"/>
                  </a:lnTo>
                  <a:lnTo>
                    <a:pt x="187896" y="392546"/>
                  </a:lnTo>
                  <a:lnTo>
                    <a:pt x="212085" y="351949"/>
                  </a:lnTo>
                  <a:lnTo>
                    <a:pt x="131476" y="241440"/>
                  </a:lnTo>
                  <a:lnTo>
                    <a:pt x="132100" y="233361"/>
                  </a:lnTo>
                  <a:lnTo>
                    <a:pt x="233347" y="132100"/>
                  </a:lnTo>
                  <a:lnTo>
                    <a:pt x="241426" y="131469"/>
                  </a:lnTo>
                  <a:lnTo>
                    <a:pt x="289945" y="166859"/>
                  </a:lnTo>
                  <a:lnTo>
                    <a:pt x="240121" y="166859"/>
                  </a:lnTo>
                  <a:lnTo>
                    <a:pt x="166859" y="240128"/>
                  </a:lnTo>
                  <a:lnTo>
                    <a:pt x="245569" y="348027"/>
                  </a:lnTo>
                  <a:lnTo>
                    <a:pt x="245655" y="354852"/>
                  </a:lnTo>
                  <a:lnTo>
                    <a:pt x="242099" y="359992"/>
                  </a:lnTo>
                  <a:lnTo>
                    <a:pt x="216140" y="402043"/>
                  </a:lnTo>
                  <a:lnTo>
                    <a:pt x="194983" y="446253"/>
                  </a:lnTo>
                  <a:lnTo>
                    <a:pt x="178691" y="492463"/>
                  </a:lnTo>
                  <a:lnTo>
                    <a:pt x="167325" y="540522"/>
                  </a:lnTo>
                  <a:lnTo>
                    <a:pt x="166207" y="546665"/>
                  </a:lnTo>
                  <a:lnTo>
                    <a:pt x="161325" y="551439"/>
                  </a:lnTo>
                  <a:lnTo>
                    <a:pt x="29361" y="572084"/>
                  </a:lnTo>
                  <a:lnTo>
                    <a:pt x="29361" y="675690"/>
                  </a:lnTo>
                  <a:lnTo>
                    <a:pt x="161325" y="696335"/>
                  </a:lnTo>
                  <a:lnTo>
                    <a:pt x="166207" y="701109"/>
                  </a:lnTo>
                  <a:lnTo>
                    <a:pt x="178692" y="755316"/>
                  </a:lnTo>
                  <a:lnTo>
                    <a:pt x="194987" y="801531"/>
                  </a:lnTo>
                  <a:lnTo>
                    <a:pt x="216144" y="845739"/>
                  </a:lnTo>
                  <a:lnTo>
                    <a:pt x="242099" y="887782"/>
                  </a:lnTo>
                  <a:lnTo>
                    <a:pt x="245655" y="892915"/>
                  </a:lnTo>
                  <a:lnTo>
                    <a:pt x="245569" y="899747"/>
                  </a:lnTo>
                  <a:lnTo>
                    <a:pt x="166859" y="1007653"/>
                  </a:lnTo>
                  <a:lnTo>
                    <a:pt x="240121" y="1080915"/>
                  </a:lnTo>
                  <a:lnTo>
                    <a:pt x="289945" y="1080915"/>
                  </a:lnTo>
                  <a:lnTo>
                    <a:pt x="241425" y="1116305"/>
                  </a:lnTo>
                  <a:close/>
                </a:path>
                <a:path w="1247775" h="1247775">
                  <a:moveTo>
                    <a:pt x="945644" y="212085"/>
                  </a:moveTo>
                  <a:lnTo>
                    <a:pt x="895818" y="212085"/>
                  </a:lnTo>
                  <a:lnTo>
                    <a:pt x="1006341" y="131469"/>
                  </a:lnTo>
                  <a:lnTo>
                    <a:pt x="1014413" y="132100"/>
                  </a:lnTo>
                  <a:lnTo>
                    <a:pt x="1049173" y="166859"/>
                  </a:lnTo>
                  <a:lnTo>
                    <a:pt x="1007646" y="166859"/>
                  </a:lnTo>
                  <a:lnTo>
                    <a:pt x="945644" y="212085"/>
                  </a:lnTo>
                  <a:close/>
                </a:path>
                <a:path w="1247775" h="1247775">
                  <a:moveTo>
                    <a:pt x="354859" y="245655"/>
                  </a:moveTo>
                  <a:lnTo>
                    <a:pt x="348027" y="245569"/>
                  </a:lnTo>
                  <a:lnTo>
                    <a:pt x="240121" y="166859"/>
                  </a:lnTo>
                  <a:lnTo>
                    <a:pt x="289945" y="166859"/>
                  </a:lnTo>
                  <a:lnTo>
                    <a:pt x="351949" y="212085"/>
                  </a:lnTo>
                  <a:lnTo>
                    <a:pt x="410511" y="212085"/>
                  </a:lnTo>
                  <a:lnTo>
                    <a:pt x="402031" y="216144"/>
                  </a:lnTo>
                  <a:lnTo>
                    <a:pt x="359992" y="242099"/>
                  </a:lnTo>
                  <a:lnTo>
                    <a:pt x="354859" y="245655"/>
                  </a:lnTo>
                  <a:close/>
                </a:path>
                <a:path w="1247775" h="1247775">
                  <a:moveTo>
                    <a:pt x="1049175" y="1080915"/>
                  </a:moveTo>
                  <a:lnTo>
                    <a:pt x="1007646" y="1080915"/>
                  </a:lnTo>
                  <a:lnTo>
                    <a:pt x="1080915" y="1007653"/>
                  </a:lnTo>
                  <a:lnTo>
                    <a:pt x="1002205" y="899747"/>
                  </a:lnTo>
                  <a:lnTo>
                    <a:pt x="1002124" y="892915"/>
                  </a:lnTo>
                  <a:lnTo>
                    <a:pt x="1005675" y="887782"/>
                  </a:lnTo>
                  <a:lnTo>
                    <a:pt x="1031634" y="845731"/>
                  </a:lnTo>
                  <a:lnTo>
                    <a:pt x="1052792" y="801521"/>
                  </a:lnTo>
                  <a:lnTo>
                    <a:pt x="1069083" y="755311"/>
                  </a:lnTo>
                  <a:lnTo>
                    <a:pt x="1080443" y="707252"/>
                  </a:lnTo>
                  <a:lnTo>
                    <a:pt x="1081553" y="701109"/>
                  </a:lnTo>
                  <a:lnTo>
                    <a:pt x="1086442" y="696335"/>
                  </a:lnTo>
                  <a:lnTo>
                    <a:pt x="1218412" y="675690"/>
                  </a:lnTo>
                  <a:lnTo>
                    <a:pt x="1218412" y="572084"/>
                  </a:lnTo>
                  <a:lnTo>
                    <a:pt x="1086442" y="551439"/>
                  </a:lnTo>
                  <a:lnTo>
                    <a:pt x="1081553" y="546665"/>
                  </a:lnTo>
                  <a:lnTo>
                    <a:pt x="1069081" y="492458"/>
                  </a:lnTo>
                  <a:lnTo>
                    <a:pt x="1052787" y="446243"/>
                  </a:lnTo>
                  <a:lnTo>
                    <a:pt x="1031629" y="402035"/>
                  </a:lnTo>
                  <a:lnTo>
                    <a:pt x="1005675" y="359992"/>
                  </a:lnTo>
                  <a:lnTo>
                    <a:pt x="1002119" y="354852"/>
                  </a:lnTo>
                  <a:lnTo>
                    <a:pt x="1002205" y="348027"/>
                  </a:lnTo>
                  <a:lnTo>
                    <a:pt x="1080915" y="240128"/>
                  </a:lnTo>
                  <a:lnTo>
                    <a:pt x="1007646" y="166859"/>
                  </a:lnTo>
                  <a:lnTo>
                    <a:pt x="1049173" y="166859"/>
                  </a:lnTo>
                  <a:lnTo>
                    <a:pt x="1115674" y="233361"/>
                  </a:lnTo>
                  <a:lnTo>
                    <a:pt x="1116298" y="241440"/>
                  </a:lnTo>
                  <a:lnTo>
                    <a:pt x="1035689" y="351949"/>
                  </a:lnTo>
                  <a:lnTo>
                    <a:pt x="1059879" y="392555"/>
                  </a:lnTo>
                  <a:lnTo>
                    <a:pt x="1079921" y="435014"/>
                  </a:lnTo>
                  <a:lnTo>
                    <a:pt x="1095762" y="479199"/>
                  </a:lnTo>
                  <a:lnTo>
                    <a:pt x="1107352" y="524988"/>
                  </a:lnTo>
                  <a:lnTo>
                    <a:pt x="1242506" y="546134"/>
                  </a:lnTo>
                  <a:lnTo>
                    <a:pt x="1247774" y="552285"/>
                  </a:lnTo>
                  <a:lnTo>
                    <a:pt x="1247774" y="695489"/>
                  </a:lnTo>
                  <a:lnTo>
                    <a:pt x="1242506" y="701639"/>
                  </a:lnTo>
                  <a:lnTo>
                    <a:pt x="1107352" y="722786"/>
                  </a:lnTo>
                  <a:lnTo>
                    <a:pt x="1095758" y="768586"/>
                  </a:lnTo>
                  <a:lnTo>
                    <a:pt x="1079915" y="812774"/>
                  </a:lnTo>
                  <a:lnTo>
                    <a:pt x="1059874" y="855228"/>
                  </a:lnTo>
                  <a:lnTo>
                    <a:pt x="1035689" y="895825"/>
                  </a:lnTo>
                  <a:lnTo>
                    <a:pt x="1116298" y="1006341"/>
                  </a:lnTo>
                  <a:lnTo>
                    <a:pt x="1115674" y="1014420"/>
                  </a:lnTo>
                  <a:lnTo>
                    <a:pt x="1049175" y="1080915"/>
                  </a:lnTo>
                  <a:close/>
                </a:path>
                <a:path w="1247775" h="1247775">
                  <a:moveTo>
                    <a:pt x="289945" y="1080915"/>
                  </a:moveTo>
                  <a:lnTo>
                    <a:pt x="240121" y="1080915"/>
                  </a:lnTo>
                  <a:lnTo>
                    <a:pt x="348027" y="1002198"/>
                  </a:lnTo>
                  <a:lnTo>
                    <a:pt x="354859" y="1002119"/>
                  </a:lnTo>
                  <a:lnTo>
                    <a:pt x="359992" y="1005675"/>
                  </a:lnTo>
                  <a:lnTo>
                    <a:pt x="402035" y="1031630"/>
                  </a:lnTo>
                  <a:lnTo>
                    <a:pt x="410516" y="1035689"/>
                  </a:lnTo>
                  <a:lnTo>
                    <a:pt x="351949" y="1035689"/>
                  </a:lnTo>
                  <a:lnTo>
                    <a:pt x="289945" y="1080915"/>
                  </a:lnTo>
                  <a:close/>
                </a:path>
                <a:path w="1247775" h="1247775">
                  <a:moveTo>
                    <a:pt x="705404" y="1218412"/>
                  </a:moveTo>
                  <a:lnTo>
                    <a:pt x="675690" y="1218412"/>
                  </a:lnTo>
                  <a:lnTo>
                    <a:pt x="696335" y="1086449"/>
                  </a:lnTo>
                  <a:lnTo>
                    <a:pt x="701109" y="1081567"/>
                  </a:lnTo>
                  <a:lnTo>
                    <a:pt x="707252" y="1080449"/>
                  </a:lnTo>
                  <a:lnTo>
                    <a:pt x="755320" y="1069082"/>
                  </a:lnTo>
                  <a:lnTo>
                    <a:pt x="801535" y="1052787"/>
                  </a:lnTo>
                  <a:lnTo>
                    <a:pt x="845740" y="1031630"/>
                  </a:lnTo>
                  <a:lnTo>
                    <a:pt x="887775" y="1005675"/>
                  </a:lnTo>
                  <a:lnTo>
                    <a:pt x="892915" y="1002119"/>
                  </a:lnTo>
                  <a:lnTo>
                    <a:pt x="899739" y="1002198"/>
                  </a:lnTo>
                  <a:lnTo>
                    <a:pt x="945649" y="1035689"/>
                  </a:lnTo>
                  <a:lnTo>
                    <a:pt x="895818" y="1035689"/>
                  </a:lnTo>
                  <a:lnTo>
                    <a:pt x="855225" y="1059875"/>
                  </a:lnTo>
                  <a:lnTo>
                    <a:pt x="812773" y="1079916"/>
                  </a:lnTo>
                  <a:lnTo>
                    <a:pt x="768586" y="1095761"/>
                  </a:lnTo>
                  <a:lnTo>
                    <a:pt x="722786" y="1107359"/>
                  </a:lnTo>
                  <a:lnTo>
                    <a:pt x="705404" y="1218412"/>
                  </a:lnTo>
                  <a:close/>
                </a:path>
                <a:path w="1247775" h="1247775">
                  <a:moveTo>
                    <a:pt x="695482" y="1247774"/>
                  </a:moveTo>
                  <a:lnTo>
                    <a:pt x="552285" y="1247774"/>
                  </a:lnTo>
                  <a:lnTo>
                    <a:pt x="546134" y="1242506"/>
                  </a:lnTo>
                  <a:lnTo>
                    <a:pt x="524988" y="1107359"/>
                  </a:lnTo>
                  <a:lnTo>
                    <a:pt x="479188" y="1095761"/>
                  </a:lnTo>
                  <a:lnTo>
                    <a:pt x="435000" y="1079916"/>
                  </a:lnTo>
                  <a:lnTo>
                    <a:pt x="392546" y="1059875"/>
                  </a:lnTo>
                  <a:lnTo>
                    <a:pt x="351949" y="1035689"/>
                  </a:lnTo>
                  <a:lnTo>
                    <a:pt x="410516" y="1035689"/>
                  </a:lnTo>
                  <a:lnTo>
                    <a:pt x="446243" y="1052787"/>
                  </a:lnTo>
                  <a:lnTo>
                    <a:pt x="492458" y="1069082"/>
                  </a:lnTo>
                  <a:lnTo>
                    <a:pt x="540522" y="1080449"/>
                  </a:lnTo>
                  <a:lnTo>
                    <a:pt x="546665" y="1081567"/>
                  </a:lnTo>
                  <a:lnTo>
                    <a:pt x="551439" y="1086449"/>
                  </a:lnTo>
                  <a:lnTo>
                    <a:pt x="572084" y="1218412"/>
                  </a:lnTo>
                  <a:lnTo>
                    <a:pt x="705404" y="1218412"/>
                  </a:lnTo>
                  <a:lnTo>
                    <a:pt x="701632" y="1242506"/>
                  </a:lnTo>
                  <a:lnTo>
                    <a:pt x="695482" y="1247774"/>
                  </a:lnTo>
                  <a:close/>
                </a:path>
                <a:path w="1247775" h="1247775">
                  <a:moveTo>
                    <a:pt x="1006341" y="1116305"/>
                  </a:moveTo>
                  <a:lnTo>
                    <a:pt x="895818" y="1035689"/>
                  </a:lnTo>
                  <a:lnTo>
                    <a:pt x="945649" y="1035689"/>
                  </a:lnTo>
                  <a:lnTo>
                    <a:pt x="1007646" y="1080915"/>
                  </a:lnTo>
                  <a:lnTo>
                    <a:pt x="1049175" y="1080915"/>
                  </a:lnTo>
                  <a:lnTo>
                    <a:pt x="1014413" y="1115674"/>
                  </a:lnTo>
                  <a:lnTo>
                    <a:pt x="1006341" y="1116305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8587553" y="7618481"/>
            <a:ext cx="2031364" cy="143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6530" algn="r">
              <a:lnSpc>
                <a:spcPct val="108600"/>
              </a:lnSpc>
              <a:spcBef>
                <a:spcPts val="95"/>
              </a:spcBef>
            </a:pPr>
            <a:r>
              <a:rPr sz="1350" spc="-30" dirty="0">
                <a:solidFill>
                  <a:srgbClr val="6D4840"/>
                </a:solidFill>
                <a:latin typeface="Microsoft Sans Serif"/>
                <a:cs typeface="Microsoft Sans Serif"/>
              </a:rPr>
              <a:t>Материал </a:t>
            </a:r>
            <a:r>
              <a:rPr sz="1350" spc="-5" dirty="0">
                <a:solidFill>
                  <a:srgbClr val="6D4840"/>
                </a:solidFill>
                <a:latin typeface="Microsoft Sans Serif"/>
                <a:cs typeface="Microsoft Sans Serif"/>
              </a:rPr>
              <a:t>подготовлен </a:t>
            </a:r>
            <a:r>
              <a:rPr sz="1350" spc="-34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1350" spc="25" dirty="0">
                <a:solidFill>
                  <a:srgbClr val="6D4840"/>
                </a:solidFill>
                <a:latin typeface="Microsoft Sans Serif"/>
                <a:cs typeface="Microsoft Sans Serif"/>
              </a:rPr>
              <a:t>при</a:t>
            </a:r>
            <a:r>
              <a:rPr sz="1350" spc="-3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1350" spc="-15" dirty="0">
                <a:solidFill>
                  <a:srgbClr val="6D4840"/>
                </a:solidFill>
                <a:latin typeface="Microsoft Sans Serif"/>
                <a:cs typeface="Microsoft Sans Serif"/>
              </a:rPr>
              <a:t>поддержке</a:t>
            </a:r>
            <a:r>
              <a:rPr sz="1350" spc="-30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6D4840"/>
                </a:solidFill>
                <a:latin typeface="Microsoft Sans Serif"/>
                <a:cs typeface="Microsoft Sans Serif"/>
              </a:rPr>
              <a:t>учеников</a:t>
            </a:r>
            <a:endParaRPr sz="1350" dirty="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45"/>
              </a:spcBef>
            </a:pPr>
            <a:r>
              <a:rPr sz="1350" spc="40" dirty="0">
                <a:solidFill>
                  <a:srgbClr val="6D4840"/>
                </a:solidFill>
                <a:latin typeface="Microsoft Sans Serif"/>
                <a:cs typeface="Microsoft Sans Serif"/>
              </a:rPr>
              <a:t>11А</a:t>
            </a:r>
            <a:r>
              <a:rPr sz="1350" spc="-80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1350" spc="-20" dirty="0">
                <a:solidFill>
                  <a:srgbClr val="6D4840"/>
                </a:solidFill>
                <a:latin typeface="Microsoft Sans Serif"/>
                <a:cs typeface="Microsoft Sans Serif"/>
              </a:rPr>
              <a:t>класса:</a:t>
            </a:r>
            <a:endParaRPr sz="1350" dirty="0">
              <a:latin typeface="Microsoft Sans Serif"/>
              <a:cs typeface="Microsoft Sans Serif"/>
            </a:endParaRPr>
          </a:p>
          <a:p>
            <a:pPr marL="473709" marR="5080" indent="358775" algn="just">
              <a:lnSpc>
                <a:spcPct val="108600"/>
              </a:lnSpc>
              <a:spcBef>
                <a:spcPts val="570"/>
              </a:spcBef>
            </a:pPr>
            <a:r>
              <a:rPr sz="1350" spc="-20" dirty="0">
                <a:solidFill>
                  <a:srgbClr val="6D4840"/>
                </a:solidFill>
                <a:latin typeface="Microsoft Sans Serif"/>
                <a:cs typeface="Microsoft Sans Serif"/>
              </a:rPr>
              <a:t>Бусалова </a:t>
            </a:r>
            <a:r>
              <a:rPr sz="1350" spc="-35" dirty="0">
                <a:solidFill>
                  <a:srgbClr val="6D4840"/>
                </a:solidFill>
                <a:latin typeface="Microsoft Sans Serif"/>
                <a:cs typeface="Microsoft Sans Serif"/>
              </a:rPr>
              <a:t>Ильи </a:t>
            </a:r>
            <a:r>
              <a:rPr sz="1350" spc="-34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6D4840"/>
                </a:solidFill>
                <a:latin typeface="Microsoft Sans Serif"/>
                <a:cs typeface="Microsoft Sans Serif"/>
              </a:rPr>
              <a:t>Курочкина </a:t>
            </a:r>
            <a:r>
              <a:rPr sz="1350" spc="-35" dirty="0">
                <a:solidFill>
                  <a:srgbClr val="6D4840"/>
                </a:solidFill>
                <a:latin typeface="Microsoft Sans Serif"/>
                <a:cs typeface="Microsoft Sans Serif"/>
              </a:rPr>
              <a:t>Алексея </a:t>
            </a:r>
            <a:r>
              <a:rPr sz="1350" spc="-34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1350" spc="-75" dirty="0">
                <a:solidFill>
                  <a:srgbClr val="6D4840"/>
                </a:solidFill>
                <a:latin typeface="Microsoft Sans Serif"/>
                <a:cs typeface="Microsoft Sans Serif"/>
              </a:rPr>
              <a:t>М</a:t>
            </a:r>
            <a:r>
              <a:rPr sz="1350" spc="-30" dirty="0">
                <a:solidFill>
                  <a:srgbClr val="6D4840"/>
                </a:solidFill>
                <a:latin typeface="Microsoft Sans Serif"/>
                <a:cs typeface="Microsoft Sans Serif"/>
              </a:rPr>
              <a:t>а</a:t>
            </a:r>
            <a:r>
              <a:rPr sz="1350" spc="-100" dirty="0">
                <a:solidFill>
                  <a:srgbClr val="6D4840"/>
                </a:solidFill>
                <a:latin typeface="Microsoft Sans Serif"/>
                <a:cs typeface="Microsoft Sans Serif"/>
              </a:rPr>
              <a:t>м</a:t>
            </a:r>
            <a:r>
              <a:rPr sz="1350" spc="-40" dirty="0">
                <a:solidFill>
                  <a:srgbClr val="6D4840"/>
                </a:solidFill>
                <a:latin typeface="Microsoft Sans Serif"/>
                <a:cs typeface="Microsoft Sans Serif"/>
              </a:rPr>
              <a:t>е</a:t>
            </a:r>
            <a:r>
              <a:rPr sz="1350" spc="-65" dirty="0">
                <a:solidFill>
                  <a:srgbClr val="6D4840"/>
                </a:solidFill>
                <a:latin typeface="Microsoft Sans Serif"/>
                <a:cs typeface="Microsoft Sans Serif"/>
              </a:rPr>
              <a:t>д</a:t>
            </a:r>
            <a:r>
              <a:rPr sz="1350" spc="10" dirty="0">
                <a:solidFill>
                  <a:srgbClr val="6D4840"/>
                </a:solidFill>
                <a:latin typeface="Microsoft Sans Serif"/>
                <a:cs typeface="Microsoft Sans Serif"/>
              </a:rPr>
              <a:t>о</a:t>
            </a:r>
            <a:r>
              <a:rPr sz="1350" spc="5" dirty="0">
                <a:solidFill>
                  <a:srgbClr val="6D4840"/>
                </a:solidFill>
                <a:latin typeface="Microsoft Sans Serif"/>
                <a:cs typeface="Microsoft Sans Serif"/>
              </a:rPr>
              <a:t>в</a:t>
            </a:r>
            <a:r>
              <a:rPr sz="1350" spc="-25" dirty="0">
                <a:solidFill>
                  <a:srgbClr val="6D4840"/>
                </a:solidFill>
                <a:latin typeface="Microsoft Sans Serif"/>
                <a:cs typeface="Microsoft Sans Serif"/>
              </a:rPr>
              <a:t>а</a:t>
            </a:r>
            <a:r>
              <a:rPr sz="1350" spc="5" dirty="0">
                <a:solidFill>
                  <a:srgbClr val="6D4840"/>
                </a:solidFill>
                <a:latin typeface="Microsoft Sans Serif"/>
                <a:cs typeface="Microsoft Sans Serif"/>
              </a:rPr>
              <a:t> </a:t>
            </a:r>
            <a:r>
              <a:rPr sz="1350" spc="-125" dirty="0">
                <a:solidFill>
                  <a:srgbClr val="6D4840"/>
                </a:solidFill>
                <a:latin typeface="Microsoft Sans Serif"/>
                <a:cs typeface="Microsoft Sans Serif"/>
              </a:rPr>
              <a:t>Р</a:t>
            </a:r>
            <a:r>
              <a:rPr sz="1350" spc="-30" dirty="0">
                <a:solidFill>
                  <a:srgbClr val="6D4840"/>
                </a:solidFill>
                <a:latin typeface="Microsoft Sans Serif"/>
                <a:cs typeface="Microsoft Sans Serif"/>
              </a:rPr>
              <a:t>а</a:t>
            </a:r>
            <a:r>
              <a:rPr sz="1350" spc="-220" dirty="0">
                <a:solidFill>
                  <a:srgbClr val="6D4840"/>
                </a:solidFill>
                <a:latin typeface="Microsoft Sans Serif"/>
                <a:cs typeface="Microsoft Sans Serif"/>
              </a:rPr>
              <a:t>ф</a:t>
            </a:r>
            <a:r>
              <a:rPr sz="1350" spc="-30" dirty="0">
                <a:solidFill>
                  <a:srgbClr val="6D4840"/>
                </a:solidFill>
                <a:latin typeface="Microsoft Sans Serif"/>
                <a:cs typeface="Microsoft Sans Serif"/>
              </a:rPr>
              <a:t>а</a:t>
            </a:r>
            <a:r>
              <a:rPr sz="1350" spc="30" dirty="0">
                <a:solidFill>
                  <a:srgbClr val="6D4840"/>
                </a:solidFill>
                <a:latin typeface="Microsoft Sans Serif"/>
                <a:cs typeface="Microsoft Sans Serif"/>
              </a:rPr>
              <a:t>и</a:t>
            </a:r>
            <a:r>
              <a:rPr sz="1350" spc="-55" dirty="0">
                <a:solidFill>
                  <a:srgbClr val="6D4840"/>
                </a:solidFill>
                <a:latin typeface="Microsoft Sans Serif"/>
                <a:cs typeface="Microsoft Sans Serif"/>
              </a:rPr>
              <a:t>л</a:t>
            </a:r>
            <a:r>
              <a:rPr sz="1350" spc="-25" dirty="0">
                <a:solidFill>
                  <a:srgbClr val="6D4840"/>
                </a:solidFill>
                <a:latin typeface="Microsoft Sans Serif"/>
                <a:cs typeface="Microsoft Sans Serif"/>
              </a:rPr>
              <a:t>а</a:t>
            </a:r>
            <a:endParaRPr sz="13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D4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045810" y="1"/>
            <a:ext cx="7242809" cy="10283825"/>
            <a:chOff x="11045810" y="1"/>
            <a:chExt cx="7242809" cy="10283825"/>
          </a:xfrm>
        </p:grpSpPr>
        <p:sp>
          <p:nvSpPr>
            <p:cNvPr id="4" name="object 4"/>
            <p:cNvSpPr/>
            <p:nvPr/>
          </p:nvSpPr>
          <p:spPr>
            <a:xfrm>
              <a:off x="11049470" y="7759691"/>
              <a:ext cx="7239000" cy="2524125"/>
            </a:xfrm>
            <a:custGeom>
              <a:avLst/>
              <a:gdLst/>
              <a:ahLst/>
              <a:cxnLst/>
              <a:rect l="l" t="t" r="r" b="b"/>
              <a:pathLst>
                <a:path w="7239000" h="2524125">
                  <a:moveTo>
                    <a:pt x="7238999" y="2524124"/>
                  </a:moveTo>
                  <a:lnTo>
                    <a:pt x="0" y="2524124"/>
                  </a:lnTo>
                  <a:lnTo>
                    <a:pt x="0" y="0"/>
                  </a:lnTo>
                  <a:lnTo>
                    <a:pt x="7238999" y="0"/>
                  </a:lnTo>
                  <a:lnTo>
                    <a:pt x="7238999" y="252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5810" y="1"/>
              <a:ext cx="7242189" cy="96011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47464" y="942498"/>
            <a:ext cx="8315325" cy="69615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6820"/>
              </a:lnSpc>
              <a:spcBef>
                <a:spcPts val="340"/>
              </a:spcBef>
            </a:pPr>
            <a:r>
              <a:rPr sz="57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Одним</a:t>
            </a:r>
            <a:r>
              <a:rPr sz="5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5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эффективных </a:t>
            </a:r>
            <a:r>
              <a:rPr sz="57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подходов</a:t>
            </a:r>
            <a:r>
              <a:rPr sz="5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5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составлению </a:t>
            </a:r>
            <a:r>
              <a:rPr sz="5700" spc="-15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заданий</a:t>
            </a:r>
            <a:r>
              <a:rPr sz="5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5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 </a:t>
            </a:r>
            <a:r>
              <a:rPr sz="5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функциональной </a:t>
            </a:r>
            <a:r>
              <a:rPr sz="5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грамотности</a:t>
            </a:r>
            <a:r>
              <a:rPr sz="5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endParaRPr sz="5700">
              <a:latin typeface="Microsoft Sans Serif"/>
              <a:cs typeface="Microsoft Sans Serif"/>
            </a:endParaRPr>
          </a:p>
          <a:p>
            <a:pPr marL="12700" marR="721995">
              <a:lnSpc>
                <a:spcPts val="6830"/>
              </a:lnSpc>
            </a:pPr>
            <a:r>
              <a:rPr sz="5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использование </a:t>
            </a:r>
            <a:r>
              <a:rPr sz="5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теоретической</a:t>
            </a:r>
            <a:r>
              <a:rPr sz="5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модели </a:t>
            </a:r>
            <a:r>
              <a:rPr sz="5700" spc="-1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таксономии</a:t>
            </a:r>
            <a:r>
              <a:rPr sz="5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7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Блума</a:t>
            </a:r>
            <a:endParaRPr sz="5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5217" y="2535999"/>
            <a:ext cx="9272905" cy="721423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164080" marR="5080" indent="-814069" algn="r">
              <a:lnSpc>
                <a:spcPts val="4350"/>
              </a:lnSpc>
              <a:spcBef>
                <a:spcPts val="285"/>
              </a:spcBef>
            </a:pPr>
            <a:r>
              <a:rPr sz="365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Бенджамин</a:t>
            </a:r>
            <a:r>
              <a:rPr sz="36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135" dirty="0">
                <a:solidFill>
                  <a:srgbClr val="212121"/>
                </a:solidFill>
                <a:latin typeface="Microsoft Sans Serif"/>
                <a:cs typeface="Microsoft Sans Serif"/>
              </a:rPr>
              <a:t>Блум</a:t>
            </a:r>
            <a:r>
              <a:rPr sz="36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известен</a:t>
            </a:r>
            <a:r>
              <a:rPr sz="36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как</a:t>
            </a:r>
            <a:r>
              <a:rPr sz="36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автор </a:t>
            </a:r>
            <a:r>
              <a:rPr sz="3650" spc="-9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dirty="0">
                <a:solidFill>
                  <a:srgbClr val="212121"/>
                </a:solidFill>
                <a:latin typeface="Microsoft Sans Serif"/>
                <a:cs typeface="Microsoft Sans Serif"/>
              </a:rPr>
              <a:t>уникальной</a:t>
            </a:r>
            <a:r>
              <a:rPr sz="36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системы</a:t>
            </a:r>
            <a:r>
              <a:rPr sz="36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алгоритмов </a:t>
            </a:r>
            <a:r>
              <a:rPr sz="3650" spc="-9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педагогической</a:t>
            </a:r>
            <a:r>
              <a:rPr sz="36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60" dirty="0">
                <a:solidFill>
                  <a:srgbClr val="212121"/>
                </a:solidFill>
                <a:latin typeface="Microsoft Sans Serif"/>
                <a:cs typeface="Microsoft Sans Serif"/>
              </a:rPr>
              <a:t>деятельности.</a:t>
            </a:r>
            <a:endParaRPr sz="3650" dirty="0">
              <a:latin typeface="Microsoft Sans Serif"/>
              <a:cs typeface="Microsoft Sans Serif"/>
            </a:endParaRPr>
          </a:p>
          <a:p>
            <a:pPr marL="12700" marR="5080" indent="2709545" algn="r">
              <a:lnSpc>
                <a:spcPts val="4350"/>
              </a:lnSpc>
            </a:pPr>
            <a:r>
              <a:rPr sz="365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Предложенная</a:t>
            </a:r>
            <a:r>
              <a:rPr sz="36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90" dirty="0">
                <a:solidFill>
                  <a:srgbClr val="212121"/>
                </a:solidFill>
                <a:latin typeface="Microsoft Sans Serif"/>
                <a:cs typeface="Microsoft Sans Serif"/>
              </a:rPr>
              <a:t>им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теория,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или </a:t>
            </a:r>
            <a:r>
              <a:rPr sz="3650" spc="-9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"таксономия",</a:t>
            </a:r>
            <a:r>
              <a:rPr sz="36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90" dirty="0">
                <a:solidFill>
                  <a:srgbClr val="212121"/>
                </a:solidFill>
                <a:latin typeface="Microsoft Sans Serif"/>
                <a:cs typeface="Microsoft Sans Serif"/>
              </a:rPr>
              <a:t>разделяет</a:t>
            </a:r>
            <a:r>
              <a:rPr sz="36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образовательные </a:t>
            </a:r>
            <a:r>
              <a:rPr sz="3650" spc="-9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цели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на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три </a:t>
            </a:r>
            <a:r>
              <a:rPr sz="365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блока: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когнитивную, </a:t>
            </a:r>
            <a:r>
              <a:rPr sz="365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психомоторную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90" dirty="0">
                <a:solidFill>
                  <a:srgbClr val="212121"/>
                </a:solidFill>
                <a:latin typeface="Microsoft Sans Serif"/>
                <a:cs typeface="Microsoft Sans Serif"/>
              </a:rPr>
              <a:t>и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100" dirty="0">
                <a:solidFill>
                  <a:srgbClr val="212121"/>
                </a:solidFill>
                <a:latin typeface="Microsoft Sans Serif"/>
                <a:cs typeface="Microsoft Sans Serif"/>
              </a:rPr>
              <a:t>аффективную.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Проще </a:t>
            </a:r>
            <a:r>
              <a:rPr sz="365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говоря,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эти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цели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можно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обозначить </a:t>
            </a:r>
            <a:r>
              <a:rPr sz="36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70" dirty="0">
                <a:solidFill>
                  <a:srgbClr val="212121"/>
                </a:solidFill>
                <a:latin typeface="Microsoft Sans Serif"/>
                <a:cs typeface="Microsoft Sans Serif"/>
              </a:rPr>
              <a:t>блоками </a:t>
            </a:r>
            <a:r>
              <a:rPr sz="365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"Знаю", </a:t>
            </a:r>
            <a:r>
              <a:rPr sz="3650" spc="114" dirty="0">
                <a:solidFill>
                  <a:srgbClr val="212121"/>
                </a:solidFill>
                <a:latin typeface="Microsoft Sans Serif"/>
                <a:cs typeface="Microsoft Sans Serif"/>
              </a:rPr>
              <a:t>"Творю" </a:t>
            </a:r>
            <a:r>
              <a:rPr sz="3650" spc="90" dirty="0">
                <a:solidFill>
                  <a:srgbClr val="212121"/>
                </a:solidFill>
                <a:latin typeface="Microsoft Sans Serif"/>
                <a:cs typeface="Microsoft Sans Serif"/>
              </a:rPr>
              <a:t>и </a:t>
            </a:r>
            <a:r>
              <a:rPr sz="365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"Умею". </a:t>
            </a:r>
            <a:r>
              <a:rPr sz="365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То </a:t>
            </a:r>
            <a:r>
              <a:rPr sz="36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75" dirty="0">
                <a:solidFill>
                  <a:srgbClr val="212121"/>
                </a:solidFill>
                <a:latin typeface="Microsoft Sans Serif"/>
                <a:cs typeface="Microsoft Sans Serif"/>
              </a:rPr>
              <a:t>есть,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ребенку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предлагают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не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готовое 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знание,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60" dirty="0">
                <a:solidFill>
                  <a:srgbClr val="212121"/>
                </a:solidFill>
                <a:latin typeface="Microsoft Sans Serif"/>
                <a:cs typeface="Microsoft Sans Serif"/>
              </a:rPr>
              <a:t>а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проблему.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130" dirty="0">
                <a:solidFill>
                  <a:srgbClr val="212121"/>
                </a:solidFill>
                <a:latin typeface="Microsoft Sans Serif"/>
                <a:cs typeface="Microsoft Sans Serif"/>
              </a:rPr>
              <a:t>А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он,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используя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свой </a:t>
            </a:r>
            <a:r>
              <a:rPr sz="365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опыт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90" dirty="0">
                <a:solidFill>
                  <a:srgbClr val="212121"/>
                </a:solidFill>
                <a:latin typeface="Microsoft Sans Serif"/>
                <a:cs typeface="Microsoft Sans Serif"/>
              </a:rPr>
              <a:t>и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познания,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должен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найти пути 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разрешения</a:t>
            </a:r>
            <a:r>
              <a:rPr sz="36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этой</a:t>
            </a:r>
            <a:r>
              <a:rPr sz="36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3650" spc="-6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проблемы.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4500" y="0"/>
            <a:ext cx="5143499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1012856"/>
            <a:ext cx="652018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145" dirty="0"/>
              <a:t>Д</a:t>
            </a:r>
            <a:r>
              <a:rPr sz="8500" spc="-335" dirty="0"/>
              <a:t>л</a:t>
            </a:r>
            <a:r>
              <a:rPr sz="8500" spc="-240" dirty="0"/>
              <a:t>я</a:t>
            </a:r>
            <a:r>
              <a:rPr sz="8500" spc="35" dirty="0"/>
              <a:t> </a:t>
            </a:r>
            <a:r>
              <a:rPr sz="8500" spc="15" dirty="0"/>
              <a:t>с</a:t>
            </a:r>
            <a:r>
              <a:rPr sz="8500" spc="114" dirty="0"/>
              <a:t>п</a:t>
            </a:r>
            <a:r>
              <a:rPr sz="8500" spc="140" dirty="0"/>
              <a:t>р</a:t>
            </a:r>
            <a:r>
              <a:rPr sz="8500" spc="-170" dirty="0"/>
              <a:t>а</a:t>
            </a:r>
            <a:r>
              <a:rPr sz="8500" spc="40" dirty="0"/>
              <a:t>в</a:t>
            </a:r>
            <a:r>
              <a:rPr sz="8500" spc="-120" dirty="0"/>
              <a:t>к</a:t>
            </a:r>
            <a:r>
              <a:rPr sz="8500" spc="180" dirty="0"/>
              <a:t>и</a:t>
            </a:r>
            <a:r>
              <a:rPr sz="8500" spc="-60" dirty="0"/>
              <a:t>:</a:t>
            </a:r>
            <a:endParaRPr sz="85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6797" y="602686"/>
            <a:ext cx="1137920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spc="20" dirty="0"/>
              <a:t>Уровни </a:t>
            </a:r>
            <a:r>
              <a:rPr sz="8000" spc="-65" dirty="0"/>
              <a:t>познавательной </a:t>
            </a:r>
            <a:r>
              <a:rPr sz="8000" spc="-2110" dirty="0"/>
              <a:t> </a:t>
            </a:r>
            <a:r>
              <a:rPr sz="8000" spc="-150" dirty="0"/>
              <a:t>деятельности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1035882" y="3928181"/>
            <a:ext cx="1783518" cy="1606209"/>
          </a:xfrm>
          <a:prstGeom prst="rect">
            <a:avLst/>
          </a:prstGeom>
        </p:spPr>
        <p:txBody>
          <a:bodyPr vert="horz" wrap="square" lIns="0" tIns="313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70"/>
              </a:spcBef>
            </a:pPr>
            <a:r>
              <a:rPr sz="4000" spc="-185" dirty="0">
                <a:solidFill>
                  <a:srgbClr val="6D4840"/>
                </a:solidFill>
                <a:latin typeface="Arial Black"/>
                <a:cs typeface="Arial Black"/>
              </a:rPr>
              <a:t>1</a:t>
            </a:r>
            <a:endParaRPr sz="40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2800" dirty="0">
                <a:solidFill>
                  <a:srgbClr val="212121"/>
                </a:solidFill>
                <a:latin typeface="Arial Black"/>
                <a:cs typeface="Arial Black"/>
              </a:rPr>
              <a:t>Знание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0288" y="3928181"/>
            <a:ext cx="2473312" cy="1606209"/>
          </a:xfrm>
          <a:prstGeom prst="rect">
            <a:avLst/>
          </a:prstGeom>
        </p:spPr>
        <p:txBody>
          <a:bodyPr vert="horz" wrap="square" lIns="0" tIns="313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70"/>
              </a:spcBef>
            </a:pPr>
            <a:r>
              <a:rPr sz="4000" spc="-335" dirty="0">
                <a:solidFill>
                  <a:srgbClr val="6D4840"/>
                </a:solidFill>
                <a:latin typeface="Arial Black"/>
                <a:cs typeface="Arial Black"/>
              </a:rPr>
              <a:t>2</a:t>
            </a:r>
            <a:endParaRPr sz="40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2800" dirty="0">
                <a:solidFill>
                  <a:srgbClr val="212121"/>
                </a:solidFill>
                <a:latin typeface="Arial Black"/>
                <a:cs typeface="Arial Black"/>
              </a:rPr>
              <a:t>Понимание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3664" y="3910032"/>
            <a:ext cx="2677935" cy="1624804"/>
          </a:xfrm>
          <a:prstGeom prst="rect">
            <a:avLst/>
          </a:prstGeom>
        </p:spPr>
        <p:txBody>
          <a:bodyPr vert="horz" wrap="square" lIns="0" tIns="321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30"/>
              </a:spcBef>
            </a:pPr>
            <a:r>
              <a:rPr sz="4050" spc="-340" dirty="0">
                <a:solidFill>
                  <a:srgbClr val="6D4840"/>
                </a:solidFill>
                <a:latin typeface="Arial Black"/>
                <a:cs typeface="Arial Black"/>
              </a:rPr>
              <a:t>3</a:t>
            </a:r>
            <a:endParaRPr sz="405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920"/>
              </a:spcBef>
            </a:pPr>
            <a:r>
              <a:rPr sz="2800" dirty="0">
                <a:solidFill>
                  <a:srgbClr val="212121"/>
                </a:solidFill>
                <a:latin typeface="Arial Black"/>
                <a:cs typeface="Arial Black"/>
              </a:rPr>
              <a:t>Применение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41862" y="3903474"/>
            <a:ext cx="1788538" cy="1606209"/>
          </a:xfrm>
          <a:prstGeom prst="rect">
            <a:avLst/>
          </a:prstGeom>
        </p:spPr>
        <p:txBody>
          <a:bodyPr vert="horz" wrap="square" lIns="0" tIns="313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70"/>
              </a:spcBef>
            </a:pPr>
            <a:r>
              <a:rPr sz="4000" spc="-335" dirty="0">
                <a:solidFill>
                  <a:srgbClr val="6D4840"/>
                </a:solidFill>
                <a:latin typeface="Arial Black"/>
                <a:cs typeface="Arial Black"/>
              </a:rPr>
              <a:t>5</a:t>
            </a:r>
            <a:endParaRPr sz="40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2800" dirty="0">
                <a:solidFill>
                  <a:srgbClr val="212121"/>
                </a:solidFill>
                <a:latin typeface="Arial Black"/>
                <a:cs typeface="Arial Black"/>
              </a:rPr>
              <a:t>Синтез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1530" y="3925703"/>
            <a:ext cx="1847069" cy="1622752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95"/>
              </a:spcBef>
            </a:pPr>
            <a:r>
              <a:rPr sz="4050" spc="-185" dirty="0">
                <a:solidFill>
                  <a:srgbClr val="6D4840"/>
                </a:solidFill>
                <a:latin typeface="Arial Black"/>
                <a:cs typeface="Arial Black"/>
              </a:rPr>
              <a:t>4</a:t>
            </a:r>
            <a:endParaRPr sz="405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939"/>
              </a:spcBef>
            </a:pPr>
            <a:r>
              <a:rPr sz="2800" dirty="0">
                <a:solidFill>
                  <a:srgbClr val="212121"/>
                </a:solidFill>
                <a:latin typeface="Arial Black"/>
                <a:cs typeface="Arial Black"/>
              </a:rPr>
              <a:t>Анализ</a:t>
            </a:r>
            <a:endParaRPr sz="28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62" y="3510736"/>
            <a:ext cx="18278475" cy="323850"/>
            <a:chOff x="4762" y="3510736"/>
            <a:chExt cx="18278475" cy="323850"/>
          </a:xfrm>
        </p:grpSpPr>
        <p:sp>
          <p:nvSpPr>
            <p:cNvPr id="9" name="object 9"/>
            <p:cNvSpPr/>
            <p:nvPr/>
          </p:nvSpPr>
          <p:spPr>
            <a:xfrm>
              <a:off x="4762" y="3674751"/>
              <a:ext cx="18278475" cy="0"/>
            </a:xfrm>
            <a:custGeom>
              <a:avLst/>
              <a:gdLst/>
              <a:ahLst/>
              <a:cxnLst/>
              <a:rect l="l" t="t" r="r" b="b"/>
              <a:pathLst>
                <a:path w="18278475">
                  <a:moveTo>
                    <a:pt x="0" y="0"/>
                  </a:moveTo>
                  <a:lnTo>
                    <a:pt x="18278473" y="0"/>
                  </a:lnTo>
                </a:path>
              </a:pathLst>
            </a:custGeom>
            <a:ln w="9524">
              <a:solidFill>
                <a:srgbClr val="6D4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4985" y="3510736"/>
              <a:ext cx="14909165" cy="323850"/>
            </a:xfrm>
            <a:custGeom>
              <a:avLst/>
              <a:gdLst/>
              <a:ahLst/>
              <a:cxnLst/>
              <a:rect l="l" t="t" r="r" b="b"/>
              <a:pathLst>
                <a:path w="14909165" h="323850">
                  <a:moveTo>
                    <a:pt x="314325" y="166687"/>
                  </a:moveTo>
                  <a:lnTo>
                    <a:pt x="306311" y="117017"/>
                  </a:lnTo>
                  <a:lnTo>
                    <a:pt x="283997" y="73875"/>
                  </a:lnTo>
                  <a:lnTo>
                    <a:pt x="249974" y="39852"/>
                  </a:lnTo>
                  <a:lnTo>
                    <a:pt x="206832" y="17538"/>
                  </a:lnTo>
                  <a:lnTo>
                    <a:pt x="157162" y="9525"/>
                  </a:lnTo>
                  <a:lnTo>
                    <a:pt x="107480" y="17538"/>
                  </a:lnTo>
                  <a:lnTo>
                    <a:pt x="64338" y="39852"/>
                  </a:lnTo>
                  <a:lnTo>
                    <a:pt x="30314" y="73875"/>
                  </a:lnTo>
                  <a:lnTo>
                    <a:pt x="8001" y="117017"/>
                  </a:lnTo>
                  <a:lnTo>
                    <a:pt x="0" y="166687"/>
                  </a:lnTo>
                  <a:lnTo>
                    <a:pt x="8001" y="216369"/>
                  </a:lnTo>
                  <a:lnTo>
                    <a:pt x="30314" y="259511"/>
                  </a:lnTo>
                  <a:lnTo>
                    <a:pt x="64338" y="293535"/>
                  </a:lnTo>
                  <a:lnTo>
                    <a:pt x="107480" y="315849"/>
                  </a:lnTo>
                  <a:lnTo>
                    <a:pt x="157162" y="323850"/>
                  </a:lnTo>
                  <a:lnTo>
                    <a:pt x="206832" y="315849"/>
                  </a:lnTo>
                  <a:lnTo>
                    <a:pt x="249974" y="293535"/>
                  </a:lnTo>
                  <a:lnTo>
                    <a:pt x="283997" y="259511"/>
                  </a:lnTo>
                  <a:lnTo>
                    <a:pt x="306311" y="216369"/>
                  </a:lnTo>
                  <a:lnTo>
                    <a:pt x="314325" y="166687"/>
                  </a:lnTo>
                  <a:close/>
                </a:path>
                <a:path w="14909165" h="323850">
                  <a:moveTo>
                    <a:pt x="3136277" y="157162"/>
                  </a:moveTo>
                  <a:lnTo>
                    <a:pt x="3128264" y="107492"/>
                  </a:lnTo>
                  <a:lnTo>
                    <a:pt x="3105950" y="64350"/>
                  </a:lnTo>
                  <a:lnTo>
                    <a:pt x="3071926" y="30327"/>
                  </a:lnTo>
                  <a:lnTo>
                    <a:pt x="3028785" y="8013"/>
                  </a:lnTo>
                  <a:lnTo>
                    <a:pt x="2979115" y="0"/>
                  </a:lnTo>
                  <a:lnTo>
                    <a:pt x="2929432" y="8013"/>
                  </a:lnTo>
                  <a:lnTo>
                    <a:pt x="2886291" y="30327"/>
                  </a:lnTo>
                  <a:lnTo>
                    <a:pt x="2852267" y="64350"/>
                  </a:lnTo>
                  <a:lnTo>
                    <a:pt x="2829966" y="107492"/>
                  </a:lnTo>
                  <a:lnTo>
                    <a:pt x="2821952" y="157162"/>
                  </a:lnTo>
                  <a:lnTo>
                    <a:pt x="2829966" y="206844"/>
                  </a:lnTo>
                  <a:lnTo>
                    <a:pt x="2852267" y="249986"/>
                  </a:lnTo>
                  <a:lnTo>
                    <a:pt x="2886291" y="284010"/>
                  </a:lnTo>
                  <a:lnTo>
                    <a:pt x="2929432" y="306324"/>
                  </a:lnTo>
                  <a:lnTo>
                    <a:pt x="2979115" y="314325"/>
                  </a:lnTo>
                  <a:lnTo>
                    <a:pt x="3028785" y="306324"/>
                  </a:lnTo>
                  <a:lnTo>
                    <a:pt x="3071926" y="284010"/>
                  </a:lnTo>
                  <a:lnTo>
                    <a:pt x="3105950" y="249986"/>
                  </a:lnTo>
                  <a:lnTo>
                    <a:pt x="3128264" y="206844"/>
                  </a:lnTo>
                  <a:lnTo>
                    <a:pt x="3136277" y="157162"/>
                  </a:lnTo>
                  <a:close/>
                </a:path>
                <a:path w="14909165" h="323850">
                  <a:moveTo>
                    <a:pt x="6091402" y="157162"/>
                  </a:moveTo>
                  <a:lnTo>
                    <a:pt x="6083401" y="107492"/>
                  </a:lnTo>
                  <a:lnTo>
                    <a:pt x="6061087" y="64350"/>
                  </a:lnTo>
                  <a:lnTo>
                    <a:pt x="6027064" y="30327"/>
                  </a:lnTo>
                  <a:lnTo>
                    <a:pt x="5983922" y="8013"/>
                  </a:lnTo>
                  <a:lnTo>
                    <a:pt x="5934240" y="0"/>
                  </a:lnTo>
                  <a:lnTo>
                    <a:pt x="5884570" y="8013"/>
                  </a:lnTo>
                  <a:lnTo>
                    <a:pt x="5841428" y="30327"/>
                  </a:lnTo>
                  <a:lnTo>
                    <a:pt x="5807405" y="64350"/>
                  </a:lnTo>
                  <a:lnTo>
                    <a:pt x="5785091" y="107492"/>
                  </a:lnTo>
                  <a:lnTo>
                    <a:pt x="5777077" y="157162"/>
                  </a:lnTo>
                  <a:lnTo>
                    <a:pt x="5785091" y="206844"/>
                  </a:lnTo>
                  <a:lnTo>
                    <a:pt x="5807405" y="249986"/>
                  </a:lnTo>
                  <a:lnTo>
                    <a:pt x="5841428" y="284010"/>
                  </a:lnTo>
                  <a:lnTo>
                    <a:pt x="5884570" y="306324"/>
                  </a:lnTo>
                  <a:lnTo>
                    <a:pt x="5934240" y="314325"/>
                  </a:lnTo>
                  <a:lnTo>
                    <a:pt x="5983922" y="306324"/>
                  </a:lnTo>
                  <a:lnTo>
                    <a:pt x="6027064" y="284010"/>
                  </a:lnTo>
                  <a:lnTo>
                    <a:pt x="6061087" y="249986"/>
                  </a:lnTo>
                  <a:lnTo>
                    <a:pt x="6083401" y="206844"/>
                  </a:lnTo>
                  <a:lnTo>
                    <a:pt x="6091402" y="157162"/>
                  </a:lnTo>
                  <a:close/>
                </a:path>
                <a:path w="14909165" h="323850">
                  <a:moveTo>
                    <a:pt x="9099601" y="157162"/>
                  </a:moveTo>
                  <a:lnTo>
                    <a:pt x="9091587" y="107492"/>
                  </a:lnTo>
                  <a:lnTo>
                    <a:pt x="9069273" y="64350"/>
                  </a:lnTo>
                  <a:lnTo>
                    <a:pt x="9035250" y="30327"/>
                  </a:lnTo>
                  <a:lnTo>
                    <a:pt x="8992108" y="8013"/>
                  </a:lnTo>
                  <a:lnTo>
                    <a:pt x="8942438" y="0"/>
                  </a:lnTo>
                  <a:lnTo>
                    <a:pt x="8892769" y="8013"/>
                  </a:lnTo>
                  <a:lnTo>
                    <a:pt x="8849614" y="30327"/>
                  </a:lnTo>
                  <a:lnTo>
                    <a:pt x="8815603" y="64350"/>
                  </a:lnTo>
                  <a:lnTo>
                    <a:pt x="8793289" y="107492"/>
                  </a:lnTo>
                  <a:lnTo>
                    <a:pt x="8785276" y="157162"/>
                  </a:lnTo>
                  <a:lnTo>
                    <a:pt x="8793289" y="206844"/>
                  </a:lnTo>
                  <a:lnTo>
                    <a:pt x="8815603" y="249986"/>
                  </a:lnTo>
                  <a:lnTo>
                    <a:pt x="8849614" y="284010"/>
                  </a:lnTo>
                  <a:lnTo>
                    <a:pt x="8892769" y="306324"/>
                  </a:lnTo>
                  <a:lnTo>
                    <a:pt x="8942438" y="314325"/>
                  </a:lnTo>
                  <a:lnTo>
                    <a:pt x="8992108" y="306324"/>
                  </a:lnTo>
                  <a:lnTo>
                    <a:pt x="9035250" y="284010"/>
                  </a:lnTo>
                  <a:lnTo>
                    <a:pt x="9069273" y="249986"/>
                  </a:lnTo>
                  <a:lnTo>
                    <a:pt x="9091587" y="206844"/>
                  </a:lnTo>
                  <a:lnTo>
                    <a:pt x="9099601" y="157162"/>
                  </a:lnTo>
                  <a:close/>
                </a:path>
                <a:path w="14909165" h="323850">
                  <a:moveTo>
                    <a:pt x="12094845" y="157162"/>
                  </a:moveTo>
                  <a:lnTo>
                    <a:pt x="12086831" y="107492"/>
                  </a:lnTo>
                  <a:lnTo>
                    <a:pt x="12064530" y="64350"/>
                  </a:lnTo>
                  <a:lnTo>
                    <a:pt x="12030507" y="30327"/>
                  </a:lnTo>
                  <a:lnTo>
                    <a:pt x="11987365" y="8013"/>
                  </a:lnTo>
                  <a:lnTo>
                    <a:pt x="11937683" y="0"/>
                  </a:lnTo>
                  <a:lnTo>
                    <a:pt x="11888013" y="8013"/>
                  </a:lnTo>
                  <a:lnTo>
                    <a:pt x="11844871" y="30327"/>
                  </a:lnTo>
                  <a:lnTo>
                    <a:pt x="11810848" y="64350"/>
                  </a:lnTo>
                  <a:lnTo>
                    <a:pt x="11788534" y="107492"/>
                  </a:lnTo>
                  <a:lnTo>
                    <a:pt x="11780520" y="157162"/>
                  </a:lnTo>
                  <a:lnTo>
                    <a:pt x="11788534" y="206844"/>
                  </a:lnTo>
                  <a:lnTo>
                    <a:pt x="11810848" y="249986"/>
                  </a:lnTo>
                  <a:lnTo>
                    <a:pt x="11844871" y="284010"/>
                  </a:lnTo>
                  <a:lnTo>
                    <a:pt x="11888013" y="306324"/>
                  </a:lnTo>
                  <a:lnTo>
                    <a:pt x="11937683" y="314325"/>
                  </a:lnTo>
                  <a:lnTo>
                    <a:pt x="11987365" y="306324"/>
                  </a:lnTo>
                  <a:lnTo>
                    <a:pt x="12030507" y="284010"/>
                  </a:lnTo>
                  <a:lnTo>
                    <a:pt x="12064530" y="249986"/>
                  </a:lnTo>
                  <a:lnTo>
                    <a:pt x="12086831" y="206844"/>
                  </a:lnTo>
                  <a:lnTo>
                    <a:pt x="12094845" y="157162"/>
                  </a:lnTo>
                  <a:close/>
                </a:path>
                <a:path w="14909165" h="323850">
                  <a:moveTo>
                    <a:pt x="14908619" y="157162"/>
                  </a:moveTo>
                  <a:lnTo>
                    <a:pt x="14900605" y="107492"/>
                  </a:lnTo>
                  <a:lnTo>
                    <a:pt x="14878292" y="64350"/>
                  </a:lnTo>
                  <a:lnTo>
                    <a:pt x="14844268" y="30327"/>
                  </a:lnTo>
                  <a:lnTo>
                    <a:pt x="14801126" y="8013"/>
                  </a:lnTo>
                  <a:lnTo>
                    <a:pt x="14751457" y="0"/>
                  </a:lnTo>
                  <a:lnTo>
                    <a:pt x="14701774" y="8013"/>
                  </a:lnTo>
                  <a:lnTo>
                    <a:pt x="14658632" y="30327"/>
                  </a:lnTo>
                  <a:lnTo>
                    <a:pt x="14624609" y="64350"/>
                  </a:lnTo>
                  <a:lnTo>
                    <a:pt x="14602295" y="107492"/>
                  </a:lnTo>
                  <a:lnTo>
                    <a:pt x="14594294" y="157162"/>
                  </a:lnTo>
                  <a:lnTo>
                    <a:pt x="14602295" y="206844"/>
                  </a:lnTo>
                  <a:lnTo>
                    <a:pt x="14624609" y="249986"/>
                  </a:lnTo>
                  <a:lnTo>
                    <a:pt x="14658632" y="284010"/>
                  </a:lnTo>
                  <a:lnTo>
                    <a:pt x="14701774" y="306324"/>
                  </a:lnTo>
                  <a:lnTo>
                    <a:pt x="14751457" y="314325"/>
                  </a:lnTo>
                  <a:lnTo>
                    <a:pt x="14801126" y="306324"/>
                  </a:lnTo>
                  <a:lnTo>
                    <a:pt x="14844268" y="284010"/>
                  </a:lnTo>
                  <a:lnTo>
                    <a:pt x="14878292" y="249986"/>
                  </a:lnTo>
                  <a:lnTo>
                    <a:pt x="14900605" y="206844"/>
                  </a:lnTo>
                  <a:lnTo>
                    <a:pt x="14908619" y="157162"/>
                  </a:lnTo>
                  <a:close/>
                </a:path>
              </a:pathLst>
            </a:custGeom>
            <a:solidFill>
              <a:srgbClr val="D59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625412" y="3855849"/>
            <a:ext cx="1748187" cy="1606209"/>
          </a:xfrm>
          <a:prstGeom prst="rect">
            <a:avLst/>
          </a:prstGeom>
        </p:spPr>
        <p:txBody>
          <a:bodyPr vert="horz" wrap="square" lIns="0" tIns="313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70"/>
              </a:spcBef>
            </a:pPr>
            <a:r>
              <a:rPr sz="4000" spc="-335" dirty="0">
                <a:solidFill>
                  <a:srgbClr val="6D4840"/>
                </a:solidFill>
                <a:latin typeface="Arial Black"/>
                <a:cs typeface="Arial Black"/>
              </a:rPr>
              <a:t>6</a:t>
            </a:r>
            <a:endParaRPr sz="40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2800" dirty="0">
                <a:solidFill>
                  <a:srgbClr val="212121"/>
                </a:solidFill>
                <a:latin typeface="Arial Black"/>
                <a:cs typeface="Arial Black"/>
              </a:rPr>
              <a:t>Оценка</a:t>
            </a:r>
            <a:endParaRPr sz="2800" dirty="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90526" y="6461134"/>
            <a:ext cx="902969" cy="1247775"/>
            <a:chOff x="1290526" y="6461134"/>
            <a:chExt cx="902969" cy="1247775"/>
          </a:xfrm>
        </p:grpSpPr>
        <p:sp>
          <p:nvSpPr>
            <p:cNvPr id="13" name="object 13"/>
            <p:cNvSpPr/>
            <p:nvPr/>
          </p:nvSpPr>
          <p:spPr>
            <a:xfrm>
              <a:off x="1290526" y="6461134"/>
              <a:ext cx="749300" cy="755650"/>
            </a:xfrm>
            <a:custGeom>
              <a:avLst/>
              <a:gdLst/>
              <a:ahLst/>
              <a:cxnLst/>
              <a:rect l="l" t="t" r="r" b="b"/>
              <a:pathLst>
                <a:path w="749300" h="755650">
                  <a:moveTo>
                    <a:pt x="374647" y="755153"/>
                  </a:moveTo>
                  <a:lnTo>
                    <a:pt x="328783" y="752313"/>
                  </a:lnTo>
                  <a:lnTo>
                    <a:pt x="283615" y="743838"/>
                  </a:lnTo>
                  <a:lnTo>
                    <a:pt x="239816" y="729854"/>
                  </a:lnTo>
                  <a:lnTo>
                    <a:pt x="198039" y="710569"/>
                  </a:lnTo>
                  <a:lnTo>
                    <a:pt x="158919" y="686276"/>
                  </a:lnTo>
                  <a:lnTo>
                    <a:pt x="123049" y="657342"/>
                  </a:lnTo>
                  <a:lnTo>
                    <a:pt x="90962" y="624201"/>
                  </a:lnTo>
                  <a:lnTo>
                    <a:pt x="63139" y="587347"/>
                  </a:lnTo>
                  <a:lnTo>
                    <a:pt x="40001" y="547336"/>
                  </a:lnTo>
                  <a:lnTo>
                    <a:pt x="21900" y="504778"/>
                  </a:lnTo>
                  <a:lnTo>
                    <a:pt x="9103" y="460306"/>
                  </a:lnTo>
                  <a:lnTo>
                    <a:pt x="1804" y="414585"/>
                  </a:lnTo>
                  <a:lnTo>
                    <a:pt x="0" y="377576"/>
                  </a:lnTo>
                  <a:lnTo>
                    <a:pt x="112" y="368307"/>
                  </a:lnTo>
                  <a:lnTo>
                    <a:pt x="4054" y="322174"/>
                  </a:lnTo>
                  <a:lnTo>
                    <a:pt x="13570" y="276874"/>
                  </a:lnTo>
                  <a:lnTo>
                    <a:pt x="28518" y="233084"/>
                  </a:lnTo>
                  <a:lnTo>
                    <a:pt x="48672" y="191467"/>
                  </a:lnTo>
                  <a:lnTo>
                    <a:pt x="73727" y="152654"/>
                  </a:lnTo>
                  <a:lnTo>
                    <a:pt x="103308" y="117224"/>
                  </a:lnTo>
                  <a:lnTo>
                    <a:pt x="136973" y="85705"/>
                  </a:lnTo>
                  <a:lnTo>
                    <a:pt x="174214" y="58578"/>
                  </a:lnTo>
                  <a:lnTo>
                    <a:pt x="214464" y="36251"/>
                  </a:lnTo>
                  <a:lnTo>
                    <a:pt x="257124" y="19057"/>
                  </a:lnTo>
                  <a:lnTo>
                    <a:pt x="301557" y="7255"/>
                  </a:lnTo>
                  <a:lnTo>
                    <a:pt x="347089" y="1022"/>
                  </a:lnTo>
                  <a:lnTo>
                    <a:pt x="374647" y="0"/>
                  </a:lnTo>
                  <a:lnTo>
                    <a:pt x="383844" y="113"/>
                  </a:lnTo>
                  <a:lnTo>
                    <a:pt x="429619" y="4086"/>
                  </a:lnTo>
                  <a:lnTo>
                    <a:pt x="474567" y="13676"/>
                  </a:lnTo>
                  <a:lnTo>
                    <a:pt x="518018" y="28741"/>
                  </a:lnTo>
                  <a:lnTo>
                    <a:pt x="559312" y="49053"/>
                  </a:lnTo>
                  <a:lnTo>
                    <a:pt x="597824" y="74304"/>
                  </a:lnTo>
                  <a:lnTo>
                    <a:pt x="632979" y="104115"/>
                  </a:lnTo>
                  <a:lnTo>
                    <a:pt x="664253" y="138044"/>
                  </a:lnTo>
                  <a:lnTo>
                    <a:pt x="691171" y="175576"/>
                  </a:lnTo>
                  <a:lnTo>
                    <a:pt x="713324" y="216141"/>
                  </a:lnTo>
                  <a:lnTo>
                    <a:pt x="730384" y="259135"/>
                  </a:lnTo>
                  <a:lnTo>
                    <a:pt x="742095" y="303915"/>
                  </a:lnTo>
                  <a:lnTo>
                    <a:pt x="748279" y="349803"/>
                  </a:lnTo>
                  <a:lnTo>
                    <a:pt x="749294" y="377576"/>
                  </a:lnTo>
                  <a:lnTo>
                    <a:pt x="749181" y="386845"/>
                  </a:lnTo>
                  <a:lnTo>
                    <a:pt x="745239" y="432978"/>
                  </a:lnTo>
                  <a:lnTo>
                    <a:pt x="735724" y="478278"/>
                  </a:lnTo>
                  <a:lnTo>
                    <a:pt x="720776" y="522068"/>
                  </a:lnTo>
                  <a:lnTo>
                    <a:pt x="700621" y="563686"/>
                  </a:lnTo>
                  <a:lnTo>
                    <a:pt x="675566" y="602499"/>
                  </a:lnTo>
                  <a:lnTo>
                    <a:pt x="645986" y="637929"/>
                  </a:lnTo>
                  <a:lnTo>
                    <a:pt x="612321" y="669447"/>
                  </a:lnTo>
                  <a:lnTo>
                    <a:pt x="575080" y="696575"/>
                  </a:lnTo>
                  <a:lnTo>
                    <a:pt x="534829" y="718902"/>
                  </a:lnTo>
                  <a:lnTo>
                    <a:pt x="492169" y="736095"/>
                  </a:lnTo>
                  <a:lnTo>
                    <a:pt x="447737" y="747898"/>
                  </a:lnTo>
                  <a:lnTo>
                    <a:pt x="402205" y="754130"/>
                  </a:lnTo>
                  <a:lnTo>
                    <a:pt x="374647" y="755153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4340" y="6472160"/>
              <a:ext cx="889000" cy="1236980"/>
            </a:xfrm>
            <a:custGeom>
              <a:avLst/>
              <a:gdLst/>
              <a:ahLst/>
              <a:cxnLst/>
              <a:rect l="l" t="t" r="r" b="b"/>
              <a:pathLst>
                <a:path w="889000" h="1236979">
                  <a:moveTo>
                    <a:pt x="888923" y="447471"/>
                  </a:moveTo>
                  <a:lnTo>
                    <a:pt x="885812" y="394792"/>
                  </a:lnTo>
                  <a:lnTo>
                    <a:pt x="876617" y="343192"/>
                  </a:lnTo>
                  <a:lnTo>
                    <a:pt x="863003" y="297891"/>
                  </a:lnTo>
                  <a:lnTo>
                    <a:pt x="863003" y="447471"/>
                  </a:lnTo>
                  <a:lnTo>
                    <a:pt x="860323" y="495554"/>
                  </a:lnTo>
                  <a:lnTo>
                    <a:pt x="852385" y="542442"/>
                  </a:lnTo>
                  <a:lnTo>
                    <a:pt x="839368" y="587756"/>
                  </a:lnTo>
                  <a:lnTo>
                    <a:pt x="821448" y="631139"/>
                  </a:lnTo>
                  <a:lnTo>
                    <a:pt x="798804" y="672236"/>
                  </a:lnTo>
                  <a:lnTo>
                    <a:pt x="771601" y="710666"/>
                  </a:lnTo>
                  <a:lnTo>
                    <a:pt x="740016" y="746086"/>
                  </a:lnTo>
                  <a:lnTo>
                    <a:pt x="704227" y="778116"/>
                  </a:lnTo>
                  <a:lnTo>
                    <a:pt x="677913" y="804379"/>
                  </a:lnTo>
                  <a:lnTo>
                    <a:pt x="658469" y="835190"/>
                  </a:lnTo>
                  <a:lnTo>
                    <a:pt x="649541" y="860526"/>
                  </a:lnTo>
                  <a:lnTo>
                    <a:pt x="644385" y="860894"/>
                  </a:lnTo>
                  <a:lnTo>
                    <a:pt x="644385" y="887069"/>
                  </a:lnTo>
                  <a:lnTo>
                    <a:pt x="642226" y="906132"/>
                  </a:lnTo>
                  <a:lnTo>
                    <a:pt x="642226" y="944587"/>
                  </a:lnTo>
                  <a:lnTo>
                    <a:pt x="642226" y="970775"/>
                  </a:lnTo>
                  <a:lnTo>
                    <a:pt x="642226" y="1028141"/>
                  </a:lnTo>
                  <a:lnTo>
                    <a:pt x="642226" y="1054328"/>
                  </a:lnTo>
                  <a:lnTo>
                    <a:pt x="642226" y="1135621"/>
                  </a:lnTo>
                  <a:lnTo>
                    <a:pt x="599630" y="1135621"/>
                  </a:lnTo>
                  <a:lnTo>
                    <a:pt x="585317" y="1135621"/>
                  </a:lnTo>
                  <a:lnTo>
                    <a:pt x="573493" y="1135621"/>
                  </a:lnTo>
                  <a:lnTo>
                    <a:pt x="573493" y="1161745"/>
                  </a:lnTo>
                  <a:lnTo>
                    <a:pt x="569366" y="1170724"/>
                  </a:lnTo>
                  <a:lnTo>
                    <a:pt x="540943" y="1190637"/>
                  </a:lnTo>
                  <a:lnTo>
                    <a:pt x="497255" y="1205064"/>
                  </a:lnTo>
                  <a:lnTo>
                    <a:pt x="441299" y="1210627"/>
                  </a:lnTo>
                  <a:lnTo>
                    <a:pt x="385343" y="1205064"/>
                  </a:lnTo>
                  <a:lnTo>
                    <a:pt x="341642" y="1190637"/>
                  </a:lnTo>
                  <a:lnTo>
                    <a:pt x="313232" y="1170724"/>
                  </a:lnTo>
                  <a:lnTo>
                    <a:pt x="309092" y="1161745"/>
                  </a:lnTo>
                  <a:lnTo>
                    <a:pt x="573493" y="1161745"/>
                  </a:lnTo>
                  <a:lnTo>
                    <a:pt x="573493" y="1135621"/>
                  </a:lnTo>
                  <a:lnTo>
                    <a:pt x="297281" y="1135621"/>
                  </a:lnTo>
                  <a:lnTo>
                    <a:pt x="282968" y="1135621"/>
                  </a:lnTo>
                  <a:lnTo>
                    <a:pt x="246672" y="1135621"/>
                  </a:lnTo>
                  <a:lnTo>
                    <a:pt x="246672" y="1081925"/>
                  </a:lnTo>
                  <a:lnTo>
                    <a:pt x="642226" y="1054328"/>
                  </a:lnTo>
                  <a:lnTo>
                    <a:pt x="642226" y="1028141"/>
                  </a:lnTo>
                  <a:lnTo>
                    <a:pt x="246672" y="1055776"/>
                  </a:lnTo>
                  <a:lnTo>
                    <a:pt x="246672" y="998372"/>
                  </a:lnTo>
                  <a:lnTo>
                    <a:pt x="642226" y="970775"/>
                  </a:lnTo>
                  <a:lnTo>
                    <a:pt x="642226" y="944587"/>
                  </a:lnTo>
                  <a:lnTo>
                    <a:pt x="246672" y="972210"/>
                  </a:lnTo>
                  <a:lnTo>
                    <a:pt x="246672" y="914819"/>
                  </a:lnTo>
                  <a:lnTo>
                    <a:pt x="644385" y="887069"/>
                  </a:lnTo>
                  <a:lnTo>
                    <a:pt x="644385" y="860894"/>
                  </a:lnTo>
                  <a:lnTo>
                    <a:pt x="244690" y="888796"/>
                  </a:lnTo>
                  <a:lnTo>
                    <a:pt x="242506" y="869543"/>
                  </a:lnTo>
                  <a:lnTo>
                    <a:pt x="230352" y="835215"/>
                  </a:lnTo>
                  <a:lnTo>
                    <a:pt x="210743" y="804240"/>
                  </a:lnTo>
                  <a:lnTo>
                    <a:pt x="184264" y="777786"/>
                  </a:lnTo>
                  <a:lnTo>
                    <a:pt x="148653" y="745832"/>
                  </a:lnTo>
                  <a:lnTo>
                    <a:pt x="117259" y="710514"/>
                  </a:lnTo>
                  <a:lnTo>
                    <a:pt x="90220" y="672236"/>
                  </a:lnTo>
                  <a:lnTo>
                    <a:pt x="67703" y="631367"/>
                  </a:lnTo>
                  <a:lnTo>
                    <a:pt x="49860" y="588264"/>
                  </a:lnTo>
                  <a:lnTo>
                    <a:pt x="36855" y="543331"/>
                  </a:lnTo>
                  <a:lnTo>
                    <a:pt x="28829" y="496925"/>
                  </a:lnTo>
                  <a:lnTo>
                    <a:pt x="25946" y="449630"/>
                  </a:lnTo>
                  <a:lnTo>
                    <a:pt x="26035" y="447471"/>
                  </a:lnTo>
                  <a:lnTo>
                    <a:pt x="28346" y="401218"/>
                  </a:lnTo>
                  <a:lnTo>
                    <a:pt x="36576" y="352171"/>
                  </a:lnTo>
                  <a:lnTo>
                    <a:pt x="50444" y="305117"/>
                  </a:lnTo>
                  <a:lnTo>
                    <a:pt x="69583" y="260426"/>
                  </a:lnTo>
                  <a:lnTo>
                    <a:pt x="93599" y="218478"/>
                  </a:lnTo>
                  <a:lnTo>
                    <a:pt x="122110" y="179641"/>
                  </a:lnTo>
                  <a:lnTo>
                    <a:pt x="154711" y="144297"/>
                  </a:lnTo>
                  <a:lnTo>
                    <a:pt x="191020" y="112826"/>
                  </a:lnTo>
                  <a:lnTo>
                    <a:pt x="230657" y="85598"/>
                  </a:lnTo>
                  <a:lnTo>
                    <a:pt x="273227" y="62992"/>
                  </a:lnTo>
                  <a:lnTo>
                    <a:pt x="318338" y="45389"/>
                  </a:lnTo>
                  <a:lnTo>
                    <a:pt x="365607" y="33159"/>
                  </a:lnTo>
                  <a:lnTo>
                    <a:pt x="414655" y="26682"/>
                  </a:lnTo>
                  <a:lnTo>
                    <a:pt x="464680" y="26111"/>
                  </a:lnTo>
                  <a:lnTo>
                    <a:pt x="513638" y="31292"/>
                  </a:lnTo>
                  <a:lnTo>
                    <a:pt x="561174" y="42087"/>
                  </a:lnTo>
                  <a:lnTo>
                    <a:pt x="606920" y="58394"/>
                  </a:lnTo>
                  <a:lnTo>
                    <a:pt x="650544" y="80060"/>
                  </a:lnTo>
                  <a:lnTo>
                    <a:pt x="691667" y="106972"/>
                  </a:lnTo>
                  <a:lnTo>
                    <a:pt x="729945" y="139001"/>
                  </a:lnTo>
                  <a:lnTo>
                    <a:pt x="763943" y="175018"/>
                  </a:lnTo>
                  <a:lnTo>
                    <a:pt x="793305" y="214553"/>
                  </a:lnTo>
                  <a:lnTo>
                    <a:pt x="817816" y="257111"/>
                  </a:lnTo>
                  <a:lnTo>
                    <a:pt x="837260" y="302183"/>
                  </a:lnTo>
                  <a:lnTo>
                    <a:pt x="851420" y="349275"/>
                  </a:lnTo>
                  <a:lnTo>
                    <a:pt x="860069" y="397865"/>
                  </a:lnTo>
                  <a:lnTo>
                    <a:pt x="863003" y="447471"/>
                  </a:lnTo>
                  <a:lnTo>
                    <a:pt x="863003" y="297891"/>
                  </a:lnTo>
                  <a:lnTo>
                    <a:pt x="840943" y="245325"/>
                  </a:lnTo>
                  <a:lnTo>
                    <a:pt x="814908" y="200126"/>
                  </a:lnTo>
                  <a:lnTo>
                    <a:pt x="783729" y="158140"/>
                  </a:lnTo>
                  <a:lnTo>
                    <a:pt x="747636" y="119900"/>
                  </a:lnTo>
                  <a:lnTo>
                    <a:pt x="706970" y="85877"/>
                  </a:lnTo>
                  <a:lnTo>
                    <a:pt x="663270" y="57289"/>
                  </a:lnTo>
                  <a:lnTo>
                    <a:pt x="616927" y="34264"/>
                  </a:lnTo>
                  <a:lnTo>
                    <a:pt x="568337" y="16954"/>
                  </a:lnTo>
                  <a:lnTo>
                    <a:pt x="517867" y="5486"/>
                  </a:lnTo>
                  <a:lnTo>
                    <a:pt x="465912" y="0"/>
                  </a:lnTo>
                  <a:lnTo>
                    <a:pt x="412864" y="622"/>
                  </a:lnTo>
                  <a:lnTo>
                    <a:pt x="364731" y="6743"/>
                  </a:lnTo>
                  <a:lnTo>
                    <a:pt x="318160" y="18110"/>
                  </a:lnTo>
                  <a:lnTo>
                    <a:pt x="273494" y="34378"/>
                  </a:lnTo>
                  <a:lnTo>
                    <a:pt x="231051" y="55270"/>
                  </a:lnTo>
                  <a:lnTo>
                    <a:pt x="191147" y="80429"/>
                  </a:lnTo>
                  <a:lnTo>
                    <a:pt x="154114" y="109575"/>
                  </a:lnTo>
                  <a:lnTo>
                    <a:pt x="120281" y="142379"/>
                  </a:lnTo>
                  <a:lnTo>
                    <a:pt x="89966" y="178536"/>
                  </a:lnTo>
                  <a:lnTo>
                    <a:pt x="63500" y="217716"/>
                  </a:lnTo>
                  <a:lnTo>
                    <a:pt x="41198" y="259613"/>
                  </a:lnTo>
                  <a:lnTo>
                    <a:pt x="23393" y="303911"/>
                  </a:lnTo>
                  <a:lnTo>
                    <a:pt x="10414" y="350291"/>
                  </a:lnTo>
                  <a:lnTo>
                    <a:pt x="2565" y="398449"/>
                  </a:lnTo>
                  <a:lnTo>
                    <a:pt x="0" y="449630"/>
                  </a:lnTo>
                  <a:lnTo>
                    <a:pt x="3073" y="500049"/>
                  </a:lnTo>
                  <a:lnTo>
                    <a:pt x="11595" y="549313"/>
                  </a:lnTo>
                  <a:lnTo>
                    <a:pt x="25425" y="597027"/>
                  </a:lnTo>
                  <a:lnTo>
                    <a:pt x="44373" y="642772"/>
                  </a:lnTo>
                  <a:lnTo>
                    <a:pt x="68275" y="686155"/>
                  </a:lnTo>
                  <a:lnTo>
                    <a:pt x="96989" y="726821"/>
                  </a:lnTo>
                  <a:lnTo>
                    <a:pt x="130327" y="764298"/>
                  </a:lnTo>
                  <a:lnTo>
                    <a:pt x="168135" y="798233"/>
                  </a:lnTo>
                  <a:lnTo>
                    <a:pt x="190461" y="820521"/>
                  </a:lnTo>
                  <a:lnTo>
                    <a:pt x="206984" y="846556"/>
                  </a:lnTo>
                  <a:lnTo>
                    <a:pt x="217220" y="875398"/>
                  </a:lnTo>
                  <a:lnTo>
                    <a:pt x="218960" y="890587"/>
                  </a:lnTo>
                  <a:lnTo>
                    <a:pt x="175501" y="893622"/>
                  </a:lnTo>
                  <a:lnTo>
                    <a:pt x="170116" y="899858"/>
                  </a:lnTo>
                  <a:lnTo>
                    <a:pt x="171081" y="913955"/>
                  </a:lnTo>
                  <a:lnTo>
                    <a:pt x="176771" y="919213"/>
                  </a:lnTo>
                  <a:lnTo>
                    <a:pt x="183527" y="919213"/>
                  </a:lnTo>
                  <a:lnTo>
                    <a:pt x="220751" y="916622"/>
                  </a:lnTo>
                  <a:lnTo>
                    <a:pt x="220751" y="974026"/>
                  </a:lnTo>
                  <a:lnTo>
                    <a:pt x="175501" y="977176"/>
                  </a:lnTo>
                  <a:lnTo>
                    <a:pt x="170116" y="983411"/>
                  </a:lnTo>
                  <a:lnTo>
                    <a:pt x="171081" y="997508"/>
                  </a:lnTo>
                  <a:lnTo>
                    <a:pt x="176771" y="1002766"/>
                  </a:lnTo>
                  <a:lnTo>
                    <a:pt x="183527" y="1002766"/>
                  </a:lnTo>
                  <a:lnTo>
                    <a:pt x="220751" y="1000175"/>
                  </a:lnTo>
                  <a:lnTo>
                    <a:pt x="220751" y="1057592"/>
                  </a:lnTo>
                  <a:lnTo>
                    <a:pt x="175501" y="1060742"/>
                  </a:lnTo>
                  <a:lnTo>
                    <a:pt x="170116" y="1066977"/>
                  </a:lnTo>
                  <a:lnTo>
                    <a:pt x="171081" y="1081062"/>
                  </a:lnTo>
                  <a:lnTo>
                    <a:pt x="176771" y="1086332"/>
                  </a:lnTo>
                  <a:lnTo>
                    <a:pt x="183527" y="1086332"/>
                  </a:lnTo>
                  <a:lnTo>
                    <a:pt x="220751" y="1083741"/>
                  </a:lnTo>
                  <a:lnTo>
                    <a:pt x="220751" y="1155903"/>
                  </a:lnTo>
                  <a:lnTo>
                    <a:pt x="226555" y="1161745"/>
                  </a:lnTo>
                  <a:lnTo>
                    <a:pt x="281952" y="1161745"/>
                  </a:lnTo>
                  <a:lnTo>
                    <a:pt x="289864" y="1183284"/>
                  </a:lnTo>
                  <a:lnTo>
                    <a:pt x="324713" y="1211237"/>
                  </a:lnTo>
                  <a:lnTo>
                    <a:pt x="376821" y="1229944"/>
                  </a:lnTo>
                  <a:lnTo>
                    <a:pt x="441299" y="1236751"/>
                  </a:lnTo>
                  <a:lnTo>
                    <a:pt x="505777" y="1229944"/>
                  </a:lnTo>
                  <a:lnTo>
                    <a:pt x="557885" y="1211237"/>
                  </a:lnTo>
                  <a:lnTo>
                    <a:pt x="592734" y="1183284"/>
                  </a:lnTo>
                  <a:lnTo>
                    <a:pt x="600633" y="1161745"/>
                  </a:lnTo>
                  <a:lnTo>
                    <a:pt x="662343" y="1161745"/>
                  </a:lnTo>
                  <a:lnTo>
                    <a:pt x="668147" y="1155903"/>
                  </a:lnTo>
                  <a:lnTo>
                    <a:pt x="668147" y="1135621"/>
                  </a:lnTo>
                  <a:lnTo>
                    <a:pt x="668147" y="1052512"/>
                  </a:lnTo>
                  <a:lnTo>
                    <a:pt x="713409" y="1049350"/>
                  </a:lnTo>
                  <a:lnTo>
                    <a:pt x="718794" y="1043114"/>
                  </a:lnTo>
                  <a:lnTo>
                    <a:pt x="717804" y="1028725"/>
                  </a:lnTo>
                  <a:lnTo>
                    <a:pt x="711822" y="1023315"/>
                  </a:lnTo>
                  <a:lnTo>
                    <a:pt x="704469" y="1023785"/>
                  </a:lnTo>
                  <a:lnTo>
                    <a:pt x="668147" y="1026325"/>
                  </a:lnTo>
                  <a:lnTo>
                    <a:pt x="668147" y="968959"/>
                  </a:lnTo>
                  <a:lnTo>
                    <a:pt x="713409" y="965796"/>
                  </a:lnTo>
                  <a:lnTo>
                    <a:pt x="718794" y="959561"/>
                  </a:lnTo>
                  <a:lnTo>
                    <a:pt x="717804" y="945172"/>
                  </a:lnTo>
                  <a:lnTo>
                    <a:pt x="711822" y="939863"/>
                  </a:lnTo>
                  <a:lnTo>
                    <a:pt x="704469" y="940231"/>
                  </a:lnTo>
                  <a:lnTo>
                    <a:pt x="668147" y="942771"/>
                  </a:lnTo>
                  <a:lnTo>
                    <a:pt x="668147" y="906132"/>
                  </a:lnTo>
                  <a:lnTo>
                    <a:pt x="670521" y="885240"/>
                  </a:lnTo>
                  <a:lnTo>
                    <a:pt x="713409" y="882243"/>
                  </a:lnTo>
                  <a:lnTo>
                    <a:pt x="718794" y="876007"/>
                  </a:lnTo>
                  <a:lnTo>
                    <a:pt x="717804" y="861618"/>
                  </a:lnTo>
                  <a:lnTo>
                    <a:pt x="711822" y="856259"/>
                  </a:lnTo>
                  <a:lnTo>
                    <a:pt x="704469" y="856678"/>
                  </a:lnTo>
                  <a:lnTo>
                    <a:pt x="677583" y="858558"/>
                  </a:lnTo>
                  <a:lnTo>
                    <a:pt x="681799" y="846594"/>
                  </a:lnTo>
                  <a:lnTo>
                    <a:pt x="698182" y="820686"/>
                  </a:lnTo>
                  <a:lnTo>
                    <a:pt x="720318" y="798588"/>
                  </a:lnTo>
                  <a:lnTo>
                    <a:pt x="758329" y="764578"/>
                  </a:lnTo>
                  <a:lnTo>
                    <a:pt x="791870" y="726973"/>
                  </a:lnTo>
                  <a:lnTo>
                    <a:pt x="820737" y="686181"/>
                  </a:lnTo>
                  <a:lnTo>
                    <a:pt x="844804" y="642518"/>
                  </a:lnTo>
                  <a:lnTo>
                    <a:pt x="863828" y="596455"/>
                  </a:lnTo>
                  <a:lnTo>
                    <a:pt x="877646" y="548322"/>
                  </a:lnTo>
                  <a:lnTo>
                    <a:pt x="886079" y="498538"/>
                  </a:lnTo>
                  <a:lnTo>
                    <a:pt x="888923" y="447471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944468" y="6426067"/>
            <a:ext cx="1247140" cy="1228725"/>
            <a:chOff x="3944468" y="6426067"/>
            <a:chExt cx="1247140" cy="1228725"/>
          </a:xfrm>
        </p:grpSpPr>
        <p:sp>
          <p:nvSpPr>
            <p:cNvPr id="16" name="object 16"/>
            <p:cNvSpPr/>
            <p:nvPr/>
          </p:nvSpPr>
          <p:spPr>
            <a:xfrm>
              <a:off x="4623389" y="6513604"/>
              <a:ext cx="568325" cy="1141730"/>
            </a:xfrm>
            <a:custGeom>
              <a:avLst/>
              <a:gdLst/>
              <a:ahLst/>
              <a:cxnLst/>
              <a:rect l="l" t="t" r="r" b="b"/>
              <a:pathLst>
                <a:path w="568325" h="1141729">
                  <a:moveTo>
                    <a:pt x="483431" y="1141103"/>
                  </a:moveTo>
                  <a:lnTo>
                    <a:pt x="84559" y="1141103"/>
                  </a:lnTo>
                  <a:lnTo>
                    <a:pt x="51644" y="1134487"/>
                  </a:lnTo>
                  <a:lnTo>
                    <a:pt x="24766" y="1116446"/>
                  </a:lnTo>
                  <a:lnTo>
                    <a:pt x="6645" y="1089687"/>
                  </a:lnTo>
                  <a:lnTo>
                    <a:pt x="0" y="1056919"/>
                  </a:lnTo>
                  <a:lnTo>
                    <a:pt x="0" y="84184"/>
                  </a:lnTo>
                  <a:lnTo>
                    <a:pt x="6645" y="51416"/>
                  </a:lnTo>
                  <a:lnTo>
                    <a:pt x="24766" y="24657"/>
                  </a:lnTo>
                  <a:lnTo>
                    <a:pt x="51644" y="6615"/>
                  </a:lnTo>
                  <a:lnTo>
                    <a:pt x="84559" y="0"/>
                  </a:lnTo>
                  <a:lnTo>
                    <a:pt x="483431" y="0"/>
                  </a:lnTo>
                  <a:lnTo>
                    <a:pt x="516345" y="6615"/>
                  </a:lnTo>
                  <a:lnTo>
                    <a:pt x="543223" y="24657"/>
                  </a:lnTo>
                  <a:lnTo>
                    <a:pt x="561345" y="51416"/>
                  </a:lnTo>
                  <a:lnTo>
                    <a:pt x="567990" y="84184"/>
                  </a:lnTo>
                  <a:lnTo>
                    <a:pt x="567990" y="1056919"/>
                  </a:lnTo>
                  <a:lnTo>
                    <a:pt x="561345" y="1089687"/>
                  </a:lnTo>
                  <a:lnTo>
                    <a:pt x="543223" y="1116446"/>
                  </a:lnTo>
                  <a:lnTo>
                    <a:pt x="516345" y="1134487"/>
                  </a:lnTo>
                  <a:lnTo>
                    <a:pt x="483431" y="1141103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44467" y="6426072"/>
              <a:ext cx="1198880" cy="1198880"/>
            </a:xfrm>
            <a:custGeom>
              <a:avLst/>
              <a:gdLst/>
              <a:ahLst/>
              <a:cxnLst/>
              <a:rect l="l" t="t" r="r" b="b"/>
              <a:pathLst>
                <a:path w="1198879" h="1198879">
                  <a:moveTo>
                    <a:pt x="986726" y="381000"/>
                  </a:moveTo>
                  <a:lnTo>
                    <a:pt x="975093" y="369404"/>
                  </a:lnTo>
                  <a:lnTo>
                    <a:pt x="965669" y="369404"/>
                  </a:lnTo>
                  <a:lnTo>
                    <a:pt x="453885" y="878916"/>
                  </a:lnTo>
                  <a:lnTo>
                    <a:pt x="232613" y="658609"/>
                  </a:lnTo>
                  <a:lnTo>
                    <a:pt x="223189" y="658609"/>
                  </a:lnTo>
                  <a:lnTo>
                    <a:pt x="211543" y="670191"/>
                  </a:lnTo>
                  <a:lnTo>
                    <a:pt x="211543" y="679577"/>
                  </a:lnTo>
                  <a:lnTo>
                    <a:pt x="446265" y="913257"/>
                  </a:lnTo>
                  <a:lnTo>
                    <a:pt x="450075" y="914704"/>
                  </a:lnTo>
                  <a:lnTo>
                    <a:pt x="453885" y="914704"/>
                  </a:lnTo>
                  <a:lnTo>
                    <a:pt x="457695" y="914704"/>
                  </a:lnTo>
                  <a:lnTo>
                    <a:pt x="461505" y="913257"/>
                  </a:lnTo>
                  <a:lnTo>
                    <a:pt x="986726" y="390372"/>
                  </a:lnTo>
                  <a:lnTo>
                    <a:pt x="986726" y="381000"/>
                  </a:lnTo>
                  <a:close/>
                </a:path>
                <a:path w="1198879" h="1198879">
                  <a:moveTo>
                    <a:pt x="1198283" y="93179"/>
                  </a:moveTo>
                  <a:lnTo>
                    <a:pt x="1190917" y="56946"/>
                  </a:lnTo>
                  <a:lnTo>
                    <a:pt x="1172425" y="29654"/>
                  </a:lnTo>
                  <a:lnTo>
                    <a:pt x="1170838" y="27317"/>
                  </a:lnTo>
                  <a:lnTo>
                    <a:pt x="1168488" y="25742"/>
                  </a:lnTo>
                  <a:lnTo>
                    <a:pt x="1168488" y="93179"/>
                  </a:lnTo>
                  <a:lnTo>
                    <a:pt x="1168488" y="1105496"/>
                  </a:lnTo>
                  <a:lnTo>
                    <a:pt x="1163472" y="1130198"/>
                  </a:lnTo>
                  <a:lnTo>
                    <a:pt x="1149781" y="1150391"/>
                  </a:lnTo>
                  <a:lnTo>
                    <a:pt x="1129499" y="1164018"/>
                  </a:lnTo>
                  <a:lnTo>
                    <a:pt x="1104696" y="1169022"/>
                  </a:lnTo>
                  <a:lnTo>
                    <a:pt x="93586" y="1169022"/>
                  </a:lnTo>
                  <a:lnTo>
                    <a:pt x="68770" y="1164018"/>
                  </a:lnTo>
                  <a:lnTo>
                    <a:pt x="48488" y="1150391"/>
                  </a:lnTo>
                  <a:lnTo>
                    <a:pt x="34810" y="1130198"/>
                  </a:lnTo>
                  <a:lnTo>
                    <a:pt x="29781" y="1105496"/>
                  </a:lnTo>
                  <a:lnTo>
                    <a:pt x="29781" y="93179"/>
                  </a:lnTo>
                  <a:lnTo>
                    <a:pt x="34810" y="68478"/>
                  </a:lnTo>
                  <a:lnTo>
                    <a:pt x="48488" y="48285"/>
                  </a:lnTo>
                  <a:lnTo>
                    <a:pt x="68770" y="34658"/>
                  </a:lnTo>
                  <a:lnTo>
                    <a:pt x="93586" y="29654"/>
                  </a:lnTo>
                  <a:lnTo>
                    <a:pt x="1104696" y="29654"/>
                  </a:lnTo>
                  <a:lnTo>
                    <a:pt x="1129499" y="34658"/>
                  </a:lnTo>
                  <a:lnTo>
                    <a:pt x="1149781" y="48285"/>
                  </a:lnTo>
                  <a:lnTo>
                    <a:pt x="1163472" y="68478"/>
                  </a:lnTo>
                  <a:lnTo>
                    <a:pt x="1168488" y="93179"/>
                  </a:lnTo>
                  <a:lnTo>
                    <a:pt x="1168488" y="25742"/>
                  </a:lnTo>
                  <a:lnTo>
                    <a:pt x="1141082" y="7340"/>
                  </a:lnTo>
                  <a:lnTo>
                    <a:pt x="1104696" y="0"/>
                  </a:lnTo>
                  <a:lnTo>
                    <a:pt x="93586" y="0"/>
                  </a:lnTo>
                  <a:lnTo>
                    <a:pt x="57188" y="7340"/>
                  </a:lnTo>
                  <a:lnTo>
                    <a:pt x="27432" y="27317"/>
                  </a:lnTo>
                  <a:lnTo>
                    <a:pt x="7366" y="56946"/>
                  </a:lnTo>
                  <a:lnTo>
                    <a:pt x="0" y="93179"/>
                  </a:lnTo>
                  <a:lnTo>
                    <a:pt x="0" y="1105496"/>
                  </a:lnTo>
                  <a:lnTo>
                    <a:pt x="7366" y="1141730"/>
                  </a:lnTo>
                  <a:lnTo>
                    <a:pt x="27432" y="1171359"/>
                  </a:lnTo>
                  <a:lnTo>
                    <a:pt x="57188" y="1191336"/>
                  </a:lnTo>
                  <a:lnTo>
                    <a:pt x="93586" y="1198676"/>
                  </a:lnTo>
                  <a:lnTo>
                    <a:pt x="1104696" y="1198676"/>
                  </a:lnTo>
                  <a:lnTo>
                    <a:pt x="1141082" y="1191336"/>
                  </a:lnTo>
                  <a:lnTo>
                    <a:pt x="1170838" y="1171359"/>
                  </a:lnTo>
                  <a:lnTo>
                    <a:pt x="1172413" y="1169022"/>
                  </a:lnTo>
                  <a:lnTo>
                    <a:pt x="1190917" y="1141730"/>
                  </a:lnTo>
                  <a:lnTo>
                    <a:pt x="1198283" y="1105496"/>
                  </a:lnTo>
                  <a:lnTo>
                    <a:pt x="1198283" y="93179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910378" y="6390997"/>
            <a:ext cx="1236980" cy="1247775"/>
            <a:chOff x="9910378" y="6390997"/>
            <a:chExt cx="1236980" cy="1247775"/>
          </a:xfrm>
        </p:grpSpPr>
        <p:sp>
          <p:nvSpPr>
            <p:cNvPr id="19" name="object 19"/>
            <p:cNvSpPr/>
            <p:nvPr/>
          </p:nvSpPr>
          <p:spPr>
            <a:xfrm>
              <a:off x="9910378" y="6390997"/>
              <a:ext cx="1236980" cy="1247775"/>
            </a:xfrm>
            <a:custGeom>
              <a:avLst/>
              <a:gdLst/>
              <a:ahLst/>
              <a:cxnLst/>
              <a:rect l="l" t="t" r="r" b="b"/>
              <a:pathLst>
                <a:path w="1236979" h="1247775">
                  <a:moveTo>
                    <a:pt x="1140212" y="1247774"/>
                  </a:moveTo>
                  <a:lnTo>
                    <a:pt x="96604" y="1247774"/>
                  </a:lnTo>
                  <a:lnTo>
                    <a:pt x="59036" y="1240140"/>
                  </a:lnTo>
                  <a:lnTo>
                    <a:pt x="28325" y="1219333"/>
                  </a:lnTo>
                  <a:lnTo>
                    <a:pt x="7603" y="1188498"/>
                  </a:lnTo>
                  <a:lnTo>
                    <a:pt x="0" y="1150776"/>
                  </a:lnTo>
                  <a:lnTo>
                    <a:pt x="0" y="96990"/>
                  </a:lnTo>
                  <a:lnTo>
                    <a:pt x="7603" y="59273"/>
                  </a:lnTo>
                  <a:lnTo>
                    <a:pt x="28325" y="28440"/>
                  </a:lnTo>
                  <a:lnTo>
                    <a:pt x="59036" y="7634"/>
                  </a:lnTo>
                  <a:lnTo>
                    <a:pt x="96604" y="0"/>
                  </a:lnTo>
                  <a:lnTo>
                    <a:pt x="1140212" y="0"/>
                  </a:lnTo>
                  <a:lnTo>
                    <a:pt x="1177776" y="7634"/>
                  </a:lnTo>
                  <a:lnTo>
                    <a:pt x="1208484" y="28440"/>
                  </a:lnTo>
                  <a:lnTo>
                    <a:pt x="1210118" y="30870"/>
                  </a:lnTo>
                  <a:lnTo>
                    <a:pt x="96604" y="30870"/>
                  </a:lnTo>
                  <a:lnTo>
                    <a:pt x="70993" y="36075"/>
                  </a:lnTo>
                  <a:lnTo>
                    <a:pt x="50056" y="50259"/>
                  </a:lnTo>
                  <a:lnTo>
                    <a:pt x="35929" y="71279"/>
                  </a:lnTo>
                  <a:lnTo>
                    <a:pt x="30745" y="96990"/>
                  </a:lnTo>
                  <a:lnTo>
                    <a:pt x="30745" y="1150776"/>
                  </a:lnTo>
                  <a:lnTo>
                    <a:pt x="35929" y="1176491"/>
                  </a:lnTo>
                  <a:lnTo>
                    <a:pt x="50056" y="1197514"/>
                  </a:lnTo>
                  <a:lnTo>
                    <a:pt x="70993" y="1211699"/>
                  </a:lnTo>
                  <a:lnTo>
                    <a:pt x="96604" y="1216904"/>
                  </a:lnTo>
                  <a:lnTo>
                    <a:pt x="1210117" y="1216904"/>
                  </a:lnTo>
                  <a:lnTo>
                    <a:pt x="1208484" y="1219333"/>
                  </a:lnTo>
                  <a:lnTo>
                    <a:pt x="1177776" y="1240140"/>
                  </a:lnTo>
                  <a:lnTo>
                    <a:pt x="1140212" y="1247774"/>
                  </a:lnTo>
                  <a:close/>
                </a:path>
                <a:path w="1236979" h="1247775">
                  <a:moveTo>
                    <a:pt x="1210117" y="1216904"/>
                  </a:moveTo>
                  <a:lnTo>
                    <a:pt x="1140212" y="1216904"/>
                  </a:lnTo>
                  <a:lnTo>
                    <a:pt x="1165818" y="1211699"/>
                  </a:lnTo>
                  <a:lnTo>
                    <a:pt x="1186753" y="1197514"/>
                  </a:lnTo>
                  <a:lnTo>
                    <a:pt x="1200880" y="1176491"/>
                  </a:lnTo>
                  <a:lnTo>
                    <a:pt x="1206064" y="1150776"/>
                  </a:lnTo>
                  <a:lnTo>
                    <a:pt x="1206064" y="96990"/>
                  </a:lnTo>
                  <a:lnTo>
                    <a:pt x="1200880" y="71279"/>
                  </a:lnTo>
                  <a:lnTo>
                    <a:pt x="1186753" y="50259"/>
                  </a:lnTo>
                  <a:lnTo>
                    <a:pt x="1165818" y="36075"/>
                  </a:lnTo>
                  <a:lnTo>
                    <a:pt x="1140212" y="30870"/>
                  </a:lnTo>
                  <a:lnTo>
                    <a:pt x="1210118" y="30870"/>
                  </a:lnTo>
                  <a:lnTo>
                    <a:pt x="1229206" y="59273"/>
                  </a:lnTo>
                  <a:lnTo>
                    <a:pt x="1236809" y="96990"/>
                  </a:lnTo>
                  <a:lnTo>
                    <a:pt x="1236809" y="1150776"/>
                  </a:lnTo>
                  <a:lnTo>
                    <a:pt x="1229206" y="1188498"/>
                  </a:lnTo>
                  <a:lnTo>
                    <a:pt x="1210117" y="1216904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51669" y="6607301"/>
              <a:ext cx="762000" cy="762635"/>
            </a:xfrm>
            <a:custGeom>
              <a:avLst/>
              <a:gdLst/>
              <a:ahLst/>
              <a:cxnLst/>
              <a:rect l="l" t="t" r="r" b="b"/>
              <a:pathLst>
                <a:path w="762000" h="762634">
                  <a:moveTo>
                    <a:pt x="180035" y="519518"/>
                  </a:moveTo>
                  <a:lnTo>
                    <a:pt x="0" y="519518"/>
                  </a:lnTo>
                  <a:lnTo>
                    <a:pt x="0" y="762469"/>
                  </a:lnTo>
                  <a:lnTo>
                    <a:pt x="180035" y="762469"/>
                  </a:lnTo>
                  <a:lnTo>
                    <a:pt x="180035" y="519518"/>
                  </a:lnTo>
                  <a:close/>
                </a:path>
                <a:path w="762000" h="762634">
                  <a:moveTo>
                    <a:pt x="470865" y="267690"/>
                  </a:moveTo>
                  <a:lnTo>
                    <a:pt x="290842" y="267690"/>
                  </a:lnTo>
                  <a:lnTo>
                    <a:pt x="290842" y="762469"/>
                  </a:lnTo>
                  <a:lnTo>
                    <a:pt x="470865" y="762469"/>
                  </a:lnTo>
                  <a:lnTo>
                    <a:pt x="470865" y="267690"/>
                  </a:lnTo>
                  <a:close/>
                </a:path>
                <a:path w="762000" h="762634">
                  <a:moveTo>
                    <a:pt x="761695" y="0"/>
                  </a:moveTo>
                  <a:lnTo>
                    <a:pt x="581672" y="0"/>
                  </a:lnTo>
                  <a:lnTo>
                    <a:pt x="581672" y="762469"/>
                  </a:lnTo>
                  <a:lnTo>
                    <a:pt x="761695" y="762469"/>
                  </a:lnTo>
                  <a:lnTo>
                    <a:pt x="761695" y="0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57417" y="7354327"/>
              <a:ext cx="942975" cy="31115"/>
            </a:xfrm>
            <a:custGeom>
              <a:avLst/>
              <a:gdLst/>
              <a:ahLst/>
              <a:cxnLst/>
              <a:rect l="l" t="t" r="r" b="b"/>
              <a:pathLst>
                <a:path w="942975" h="31115">
                  <a:moveTo>
                    <a:pt x="935856" y="30870"/>
                  </a:moveTo>
                  <a:lnTo>
                    <a:pt x="927366" y="30870"/>
                  </a:lnTo>
                  <a:lnTo>
                    <a:pt x="6883" y="30870"/>
                  </a:lnTo>
                  <a:lnTo>
                    <a:pt x="0" y="23959"/>
                  </a:lnTo>
                  <a:lnTo>
                    <a:pt x="0" y="6911"/>
                  </a:lnTo>
                  <a:lnTo>
                    <a:pt x="6883" y="0"/>
                  </a:lnTo>
                  <a:lnTo>
                    <a:pt x="935856" y="0"/>
                  </a:lnTo>
                  <a:lnTo>
                    <a:pt x="942739" y="6911"/>
                  </a:lnTo>
                  <a:lnTo>
                    <a:pt x="942739" y="23959"/>
                  </a:lnTo>
                  <a:lnTo>
                    <a:pt x="935856" y="30870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900302" y="6538055"/>
            <a:ext cx="1245870" cy="1105535"/>
            <a:chOff x="6900302" y="6538055"/>
            <a:chExt cx="1245870" cy="1105535"/>
          </a:xfrm>
        </p:grpSpPr>
        <p:sp>
          <p:nvSpPr>
            <p:cNvPr id="23" name="object 23"/>
            <p:cNvSpPr/>
            <p:nvPr/>
          </p:nvSpPr>
          <p:spPr>
            <a:xfrm>
              <a:off x="6900302" y="6615159"/>
              <a:ext cx="412115" cy="951230"/>
            </a:xfrm>
            <a:custGeom>
              <a:avLst/>
              <a:gdLst/>
              <a:ahLst/>
              <a:cxnLst/>
              <a:rect l="l" t="t" r="r" b="b"/>
              <a:pathLst>
                <a:path w="412115" h="951229">
                  <a:moveTo>
                    <a:pt x="366892" y="950721"/>
                  </a:moveTo>
                  <a:lnTo>
                    <a:pt x="45189" y="950721"/>
                  </a:lnTo>
                  <a:lnTo>
                    <a:pt x="27599" y="947177"/>
                  </a:lnTo>
                  <a:lnTo>
                    <a:pt x="13235" y="937513"/>
                  </a:lnTo>
                  <a:lnTo>
                    <a:pt x="3551" y="923178"/>
                  </a:lnTo>
                  <a:lnTo>
                    <a:pt x="0" y="905624"/>
                  </a:lnTo>
                  <a:lnTo>
                    <a:pt x="0" y="45097"/>
                  </a:lnTo>
                  <a:lnTo>
                    <a:pt x="3551" y="27543"/>
                  </a:lnTo>
                  <a:lnTo>
                    <a:pt x="13235" y="13208"/>
                  </a:lnTo>
                  <a:lnTo>
                    <a:pt x="27599" y="3543"/>
                  </a:lnTo>
                  <a:lnTo>
                    <a:pt x="45189" y="0"/>
                  </a:lnTo>
                  <a:lnTo>
                    <a:pt x="366892" y="0"/>
                  </a:lnTo>
                  <a:lnTo>
                    <a:pt x="384482" y="3543"/>
                  </a:lnTo>
                  <a:lnTo>
                    <a:pt x="398846" y="13208"/>
                  </a:lnTo>
                  <a:lnTo>
                    <a:pt x="408531" y="27543"/>
                  </a:lnTo>
                  <a:lnTo>
                    <a:pt x="412082" y="45097"/>
                  </a:lnTo>
                  <a:lnTo>
                    <a:pt x="412082" y="905624"/>
                  </a:lnTo>
                  <a:lnTo>
                    <a:pt x="408531" y="923178"/>
                  </a:lnTo>
                  <a:lnTo>
                    <a:pt x="398846" y="937513"/>
                  </a:lnTo>
                  <a:lnTo>
                    <a:pt x="384482" y="947177"/>
                  </a:lnTo>
                  <a:lnTo>
                    <a:pt x="366892" y="950721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71767" y="6538061"/>
              <a:ext cx="1174115" cy="1105535"/>
            </a:xfrm>
            <a:custGeom>
              <a:avLst/>
              <a:gdLst/>
              <a:ahLst/>
              <a:cxnLst/>
              <a:rect l="l" t="t" r="r" b="b"/>
              <a:pathLst>
                <a:path w="1174115" h="1105534">
                  <a:moveTo>
                    <a:pt x="757936" y="6731"/>
                  </a:moveTo>
                  <a:lnTo>
                    <a:pt x="751192" y="0"/>
                  </a:lnTo>
                  <a:lnTo>
                    <a:pt x="6743" y="0"/>
                  </a:lnTo>
                  <a:lnTo>
                    <a:pt x="0" y="6731"/>
                  </a:lnTo>
                  <a:lnTo>
                    <a:pt x="0" y="1098194"/>
                  </a:lnTo>
                  <a:lnTo>
                    <a:pt x="6743" y="1104925"/>
                  </a:lnTo>
                  <a:lnTo>
                    <a:pt x="742873" y="1104925"/>
                  </a:lnTo>
                  <a:lnTo>
                    <a:pt x="751192" y="1104925"/>
                  </a:lnTo>
                  <a:lnTo>
                    <a:pt x="757936" y="1098194"/>
                  </a:lnTo>
                  <a:lnTo>
                    <a:pt x="757936" y="731202"/>
                  </a:lnTo>
                  <a:lnTo>
                    <a:pt x="751192" y="724471"/>
                  </a:lnTo>
                  <a:lnTo>
                    <a:pt x="734555" y="724471"/>
                  </a:lnTo>
                  <a:lnTo>
                    <a:pt x="727798" y="731202"/>
                  </a:lnTo>
                  <a:lnTo>
                    <a:pt x="727798" y="1074864"/>
                  </a:lnTo>
                  <a:lnTo>
                    <a:pt x="30124" y="1074864"/>
                  </a:lnTo>
                  <a:lnTo>
                    <a:pt x="30124" y="30060"/>
                  </a:lnTo>
                  <a:lnTo>
                    <a:pt x="727811" y="30060"/>
                  </a:lnTo>
                  <a:lnTo>
                    <a:pt x="727811" y="373735"/>
                  </a:lnTo>
                  <a:lnTo>
                    <a:pt x="734555" y="380466"/>
                  </a:lnTo>
                  <a:lnTo>
                    <a:pt x="751192" y="380466"/>
                  </a:lnTo>
                  <a:lnTo>
                    <a:pt x="757936" y="373735"/>
                  </a:lnTo>
                  <a:lnTo>
                    <a:pt x="757936" y="6731"/>
                  </a:lnTo>
                  <a:close/>
                </a:path>
                <a:path w="1174115" h="1105534">
                  <a:moveTo>
                    <a:pt x="1174013" y="547712"/>
                  </a:moveTo>
                  <a:lnTo>
                    <a:pt x="1172552" y="546265"/>
                  </a:lnTo>
                  <a:lnTo>
                    <a:pt x="1172552" y="544169"/>
                  </a:lnTo>
                  <a:lnTo>
                    <a:pt x="1165809" y="537438"/>
                  </a:lnTo>
                  <a:lnTo>
                    <a:pt x="1163713" y="537438"/>
                  </a:lnTo>
                  <a:lnTo>
                    <a:pt x="874763" y="249072"/>
                  </a:lnTo>
                  <a:lnTo>
                    <a:pt x="865225" y="249072"/>
                  </a:lnTo>
                  <a:lnTo>
                    <a:pt x="853465" y="260807"/>
                  </a:lnTo>
                  <a:lnTo>
                    <a:pt x="853465" y="270319"/>
                  </a:lnTo>
                  <a:lnTo>
                    <a:pt x="1121117" y="537438"/>
                  </a:lnTo>
                  <a:lnTo>
                    <a:pt x="512203" y="537438"/>
                  </a:lnTo>
                  <a:lnTo>
                    <a:pt x="505460" y="544169"/>
                  </a:lnTo>
                  <a:lnTo>
                    <a:pt x="505460" y="560768"/>
                  </a:lnTo>
                  <a:lnTo>
                    <a:pt x="512203" y="567499"/>
                  </a:lnTo>
                  <a:lnTo>
                    <a:pt x="1121105" y="567499"/>
                  </a:lnTo>
                  <a:lnTo>
                    <a:pt x="853465" y="834605"/>
                  </a:lnTo>
                  <a:lnTo>
                    <a:pt x="853465" y="844118"/>
                  </a:lnTo>
                  <a:lnTo>
                    <a:pt x="862291" y="852932"/>
                  </a:lnTo>
                  <a:lnTo>
                    <a:pt x="866140" y="854405"/>
                  </a:lnTo>
                  <a:lnTo>
                    <a:pt x="870000" y="854405"/>
                  </a:lnTo>
                  <a:lnTo>
                    <a:pt x="873848" y="854405"/>
                  </a:lnTo>
                  <a:lnTo>
                    <a:pt x="877697" y="852932"/>
                  </a:lnTo>
                  <a:lnTo>
                    <a:pt x="1163713" y="567499"/>
                  </a:lnTo>
                  <a:lnTo>
                    <a:pt x="1165809" y="567499"/>
                  </a:lnTo>
                  <a:lnTo>
                    <a:pt x="1172552" y="560768"/>
                  </a:lnTo>
                  <a:lnTo>
                    <a:pt x="1172552" y="558685"/>
                  </a:lnTo>
                  <a:lnTo>
                    <a:pt x="1174013" y="557225"/>
                  </a:lnTo>
                  <a:lnTo>
                    <a:pt x="1174013" y="547712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2995468" y="6937060"/>
            <a:ext cx="1057275" cy="702310"/>
            <a:chOff x="12995468" y="6937060"/>
            <a:chExt cx="1057275" cy="702310"/>
          </a:xfrm>
        </p:grpSpPr>
        <p:sp>
          <p:nvSpPr>
            <p:cNvPr id="26" name="object 26"/>
            <p:cNvSpPr/>
            <p:nvPr/>
          </p:nvSpPr>
          <p:spPr>
            <a:xfrm>
              <a:off x="13407662" y="7069276"/>
              <a:ext cx="287655" cy="437515"/>
            </a:xfrm>
            <a:custGeom>
              <a:avLst/>
              <a:gdLst/>
              <a:ahLst/>
              <a:cxnLst/>
              <a:rect l="l" t="t" r="r" b="b"/>
              <a:pathLst>
                <a:path w="287655" h="437515">
                  <a:moveTo>
                    <a:pt x="37984" y="437279"/>
                  </a:moveTo>
                  <a:lnTo>
                    <a:pt x="19730" y="434197"/>
                  </a:lnTo>
                  <a:lnTo>
                    <a:pt x="5644" y="422136"/>
                  </a:lnTo>
                  <a:lnTo>
                    <a:pt x="0" y="403096"/>
                  </a:lnTo>
                  <a:lnTo>
                    <a:pt x="0" y="298223"/>
                  </a:lnTo>
                  <a:lnTo>
                    <a:pt x="0" y="34183"/>
                  </a:lnTo>
                  <a:lnTo>
                    <a:pt x="5644" y="15143"/>
                  </a:lnTo>
                  <a:lnTo>
                    <a:pt x="19730" y="3081"/>
                  </a:lnTo>
                  <a:lnTo>
                    <a:pt x="37984" y="0"/>
                  </a:lnTo>
                  <a:lnTo>
                    <a:pt x="56135" y="7897"/>
                  </a:lnTo>
                  <a:lnTo>
                    <a:pt x="274986" y="192354"/>
                  </a:lnTo>
                  <a:lnTo>
                    <a:pt x="284139" y="204425"/>
                  </a:lnTo>
                  <a:lnTo>
                    <a:pt x="287190" y="218639"/>
                  </a:lnTo>
                  <a:lnTo>
                    <a:pt x="284139" y="232854"/>
                  </a:lnTo>
                  <a:lnTo>
                    <a:pt x="274986" y="244925"/>
                  </a:lnTo>
                  <a:lnTo>
                    <a:pt x="56135" y="429381"/>
                  </a:lnTo>
                  <a:lnTo>
                    <a:pt x="37984" y="43727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995468" y="6937060"/>
              <a:ext cx="1057275" cy="702310"/>
            </a:xfrm>
            <a:custGeom>
              <a:avLst/>
              <a:gdLst/>
              <a:ahLst/>
              <a:cxnLst/>
              <a:rect l="l" t="t" r="r" b="b"/>
              <a:pathLst>
                <a:path w="1057275" h="702309">
                  <a:moveTo>
                    <a:pt x="1050479" y="701712"/>
                  </a:moveTo>
                  <a:lnTo>
                    <a:pt x="6587" y="701712"/>
                  </a:lnTo>
                  <a:lnTo>
                    <a:pt x="0" y="695096"/>
                  </a:lnTo>
                  <a:lnTo>
                    <a:pt x="0" y="6615"/>
                  </a:lnTo>
                  <a:lnTo>
                    <a:pt x="6587" y="0"/>
                  </a:lnTo>
                  <a:lnTo>
                    <a:pt x="1050479" y="0"/>
                  </a:lnTo>
                  <a:lnTo>
                    <a:pt x="1057066" y="6615"/>
                  </a:lnTo>
                  <a:lnTo>
                    <a:pt x="1057066" y="29550"/>
                  </a:lnTo>
                  <a:lnTo>
                    <a:pt x="29424" y="29550"/>
                  </a:lnTo>
                  <a:lnTo>
                    <a:pt x="29424" y="672162"/>
                  </a:lnTo>
                  <a:lnTo>
                    <a:pt x="1057066" y="672162"/>
                  </a:lnTo>
                  <a:lnTo>
                    <a:pt x="1057066" y="695096"/>
                  </a:lnTo>
                  <a:lnTo>
                    <a:pt x="1050479" y="701712"/>
                  </a:lnTo>
                  <a:close/>
                </a:path>
                <a:path w="1057275" h="702309">
                  <a:moveTo>
                    <a:pt x="1057066" y="672162"/>
                  </a:moveTo>
                  <a:lnTo>
                    <a:pt x="1027642" y="672162"/>
                  </a:lnTo>
                  <a:lnTo>
                    <a:pt x="1027642" y="29550"/>
                  </a:lnTo>
                  <a:lnTo>
                    <a:pt x="1057066" y="29550"/>
                  </a:lnTo>
                  <a:lnTo>
                    <a:pt x="1057066" y="672162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3600895" y="6390997"/>
            <a:ext cx="452120" cy="454025"/>
            <a:chOff x="13600895" y="6390997"/>
            <a:chExt cx="452120" cy="454025"/>
          </a:xfrm>
        </p:grpSpPr>
        <p:sp>
          <p:nvSpPr>
            <p:cNvPr id="29" name="object 29"/>
            <p:cNvSpPr/>
            <p:nvPr/>
          </p:nvSpPr>
          <p:spPr>
            <a:xfrm>
              <a:off x="13600895" y="6390997"/>
              <a:ext cx="452120" cy="454025"/>
            </a:xfrm>
            <a:custGeom>
              <a:avLst/>
              <a:gdLst/>
              <a:ahLst/>
              <a:cxnLst/>
              <a:rect l="l" t="t" r="r" b="b"/>
              <a:pathLst>
                <a:path w="452119" h="454025">
                  <a:moveTo>
                    <a:pt x="445052" y="453574"/>
                  </a:moveTo>
                  <a:lnTo>
                    <a:pt x="6587" y="453574"/>
                  </a:lnTo>
                  <a:lnTo>
                    <a:pt x="0" y="446958"/>
                  </a:lnTo>
                  <a:lnTo>
                    <a:pt x="0" y="6615"/>
                  </a:lnTo>
                  <a:lnTo>
                    <a:pt x="6587" y="0"/>
                  </a:lnTo>
                  <a:lnTo>
                    <a:pt x="445052" y="0"/>
                  </a:lnTo>
                  <a:lnTo>
                    <a:pt x="451640" y="6615"/>
                  </a:lnTo>
                  <a:lnTo>
                    <a:pt x="451640" y="29550"/>
                  </a:lnTo>
                  <a:lnTo>
                    <a:pt x="29424" y="29550"/>
                  </a:lnTo>
                  <a:lnTo>
                    <a:pt x="29424" y="424024"/>
                  </a:lnTo>
                  <a:lnTo>
                    <a:pt x="451640" y="424024"/>
                  </a:lnTo>
                  <a:lnTo>
                    <a:pt x="451640" y="446958"/>
                  </a:lnTo>
                  <a:lnTo>
                    <a:pt x="445052" y="453574"/>
                  </a:lnTo>
                  <a:close/>
                </a:path>
                <a:path w="452119" h="454025">
                  <a:moveTo>
                    <a:pt x="451640" y="424024"/>
                  </a:moveTo>
                  <a:lnTo>
                    <a:pt x="422216" y="424024"/>
                  </a:lnTo>
                  <a:lnTo>
                    <a:pt x="422216" y="29550"/>
                  </a:lnTo>
                  <a:lnTo>
                    <a:pt x="451640" y="29550"/>
                  </a:lnTo>
                  <a:lnTo>
                    <a:pt x="451640" y="424024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13129" y="6503708"/>
              <a:ext cx="255904" cy="229235"/>
            </a:xfrm>
            <a:custGeom>
              <a:avLst/>
              <a:gdLst/>
              <a:ahLst/>
              <a:cxnLst/>
              <a:rect l="l" t="t" r="r" b="b"/>
              <a:pathLst>
                <a:path w="255905" h="229234">
                  <a:moveTo>
                    <a:pt x="126572" y="228789"/>
                  </a:moveTo>
                  <a:lnTo>
                    <a:pt x="68932" y="183137"/>
                  </a:lnTo>
                  <a:lnTo>
                    <a:pt x="21037" y="129360"/>
                  </a:lnTo>
                  <a:lnTo>
                    <a:pt x="1955" y="88075"/>
                  </a:lnTo>
                  <a:lnTo>
                    <a:pt x="0" y="72698"/>
                  </a:lnTo>
                  <a:lnTo>
                    <a:pt x="2386" y="51202"/>
                  </a:lnTo>
                  <a:lnTo>
                    <a:pt x="10493" y="31872"/>
                  </a:lnTo>
                  <a:lnTo>
                    <a:pt x="23484" y="16016"/>
                  </a:lnTo>
                  <a:lnTo>
                    <a:pt x="40522" y="4943"/>
                  </a:lnTo>
                  <a:lnTo>
                    <a:pt x="59914" y="0"/>
                  </a:lnTo>
                  <a:lnTo>
                    <a:pt x="79966" y="1323"/>
                  </a:lnTo>
                  <a:lnTo>
                    <a:pt x="99349" y="8624"/>
                  </a:lnTo>
                  <a:lnTo>
                    <a:pt x="116736" y="21614"/>
                  </a:lnTo>
                  <a:lnTo>
                    <a:pt x="128013" y="32834"/>
                  </a:lnTo>
                  <a:lnTo>
                    <a:pt x="132728" y="28088"/>
                  </a:lnTo>
                  <a:lnTo>
                    <a:pt x="136710" y="23776"/>
                  </a:lnTo>
                  <a:lnTo>
                    <a:pt x="141007" y="19808"/>
                  </a:lnTo>
                  <a:lnTo>
                    <a:pt x="160062" y="6804"/>
                  </a:lnTo>
                  <a:lnTo>
                    <a:pt x="180979" y="412"/>
                  </a:lnTo>
                  <a:lnTo>
                    <a:pt x="202169" y="846"/>
                  </a:lnTo>
                  <a:lnTo>
                    <a:pt x="222039" y="8319"/>
                  </a:lnTo>
                  <a:lnTo>
                    <a:pt x="238953" y="22798"/>
                  </a:lnTo>
                  <a:lnTo>
                    <a:pt x="250380" y="42064"/>
                  </a:lnTo>
                  <a:lnTo>
                    <a:pt x="255572" y="64344"/>
                  </a:lnTo>
                  <a:lnTo>
                    <a:pt x="253780" y="87866"/>
                  </a:lnTo>
                  <a:lnTo>
                    <a:pt x="230684" y="135457"/>
                  </a:lnTo>
                  <a:lnTo>
                    <a:pt x="199488" y="171163"/>
                  </a:lnTo>
                  <a:lnTo>
                    <a:pt x="154886" y="209702"/>
                  </a:lnTo>
                  <a:lnTo>
                    <a:pt x="129826" y="228442"/>
                  </a:lnTo>
                  <a:lnTo>
                    <a:pt x="126572" y="22878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995468" y="6390997"/>
            <a:ext cx="452120" cy="454025"/>
            <a:chOff x="12995468" y="6390997"/>
            <a:chExt cx="452120" cy="454025"/>
          </a:xfrm>
        </p:grpSpPr>
        <p:sp>
          <p:nvSpPr>
            <p:cNvPr id="32" name="object 32"/>
            <p:cNvSpPr/>
            <p:nvPr/>
          </p:nvSpPr>
          <p:spPr>
            <a:xfrm>
              <a:off x="12995468" y="6390997"/>
              <a:ext cx="452120" cy="454025"/>
            </a:xfrm>
            <a:custGeom>
              <a:avLst/>
              <a:gdLst/>
              <a:ahLst/>
              <a:cxnLst/>
              <a:rect l="l" t="t" r="r" b="b"/>
              <a:pathLst>
                <a:path w="452119" h="454025">
                  <a:moveTo>
                    <a:pt x="445052" y="453574"/>
                  </a:moveTo>
                  <a:lnTo>
                    <a:pt x="6587" y="453574"/>
                  </a:lnTo>
                  <a:lnTo>
                    <a:pt x="0" y="446958"/>
                  </a:lnTo>
                  <a:lnTo>
                    <a:pt x="0" y="6615"/>
                  </a:lnTo>
                  <a:lnTo>
                    <a:pt x="6587" y="0"/>
                  </a:lnTo>
                  <a:lnTo>
                    <a:pt x="445052" y="0"/>
                  </a:lnTo>
                  <a:lnTo>
                    <a:pt x="451640" y="6615"/>
                  </a:lnTo>
                  <a:lnTo>
                    <a:pt x="451640" y="29550"/>
                  </a:lnTo>
                  <a:lnTo>
                    <a:pt x="29424" y="29550"/>
                  </a:lnTo>
                  <a:lnTo>
                    <a:pt x="29424" y="424024"/>
                  </a:lnTo>
                  <a:lnTo>
                    <a:pt x="451640" y="424024"/>
                  </a:lnTo>
                  <a:lnTo>
                    <a:pt x="451640" y="446958"/>
                  </a:lnTo>
                  <a:lnTo>
                    <a:pt x="445052" y="453574"/>
                  </a:lnTo>
                  <a:close/>
                </a:path>
                <a:path w="452119" h="454025">
                  <a:moveTo>
                    <a:pt x="451640" y="424024"/>
                  </a:moveTo>
                  <a:lnTo>
                    <a:pt x="422216" y="424024"/>
                  </a:lnTo>
                  <a:lnTo>
                    <a:pt x="422216" y="29550"/>
                  </a:lnTo>
                  <a:lnTo>
                    <a:pt x="451640" y="29550"/>
                  </a:lnTo>
                  <a:lnTo>
                    <a:pt x="451640" y="424024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078993" y="6473938"/>
              <a:ext cx="296545" cy="281305"/>
            </a:xfrm>
            <a:custGeom>
              <a:avLst/>
              <a:gdLst/>
              <a:ahLst/>
              <a:cxnLst/>
              <a:rect l="l" t="t" r="r" b="b"/>
              <a:pathLst>
                <a:path w="296544" h="281304">
                  <a:moveTo>
                    <a:pt x="295960" y="76161"/>
                  </a:moveTo>
                  <a:lnTo>
                    <a:pt x="289369" y="69545"/>
                  </a:lnTo>
                  <a:lnTo>
                    <a:pt x="230200" y="69545"/>
                  </a:lnTo>
                  <a:lnTo>
                    <a:pt x="239382" y="10020"/>
                  </a:lnTo>
                  <a:lnTo>
                    <a:pt x="233870" y="2463"/>
                  </a:lnTo>
                  <a:lnTo>
                    <a:pt x="217906" y="0"/>
                  </a:lnTo>
                  <a:lnTo>
                    <a:pt x="210312" y="5486"/>
                  </a:lnTo>
                  <a:lnTo>
                    <a:pt x="200431" y="69545"/>
                  </a:lnTo>
                  <a:lnTo>
                    <a:pt x="195872" y="69545"/>
                  </a:lnTo>
                  <a:lnTo>
                    <a:pt x="195872" y="99098"/>
                  </a:lnTo>
                  <a:lnTo>
                    <a:pt x="182981" y="182714"/>
                  </a:lnTo>
                  <a:lnTo>
                    <a:pt x="100076" y="182714"/>
                  </a:lnTo>
                  <a:lnTo>
                    <a:pt x="112966" y="99098"/>
                  </a:lnTo>
                  <a:lnTo>
                    <a:pt x="195872" y="99098"/>
                  </a:lnTo>
                  <a:lnTo>
                    <a:pt x="195872" y="69545"/>
                  </a:lnTo>
                  <a:lnTo>
                    <a:pt x="117513" y="69545"/>
                  </a:lnTo>
                  <a:lnTo>
                    <a:pt x="126695" y="10020"/>
                  </a:lnTo>
                  <a:lnTo>
                    <a:pt x="121183" y="2463"/>
                  </a:lnTo>
                  <a:lnTo>
                    <a:pt x="105168" y="0"/>
                  </a:lnTo>
                  <a:lnTo>
                    <a:pt x="97612" y="5486"/>
                  </a:lnTo>
                  <a:lnTo>
                    <a:pt x="87731" y="69545"/>
                  </a:lnTo>
                  <a:lnTo>
                    <a:pt x="24028" y="69545"/>
                  </a:lnTo>
                  <a:lnTo>
                    <a:pt x="17437" y="76161"/>
                  </a:lnTo>
                  <a:lnTo>
                    <a:pt x="17437" y="92481"/>
                  </a:lnTo>
                  <a:lnTo>
                    <a:pt x="24028" y="99098"/>
                  </a:lnTo>
                  <a:lnTo>
                    <a:pt x="83185" y="99098"/>
                  </a:lnTo>
                  <a:lnTo>
                    <a:pt x="70294" y="182714"/>
                  </a:lnTo>
                  <a:lnTo>
                    <a:pt x="6591" y="182714"/>
                  </a:lnTo>
                  <a:lnTo>
                    <a:pt x="0" y="189331"/>
                  </a:lnTo>
                  <a:lnTo>
                    <a:pt x="0" y="205651"/>
                  </a:lnTo>
                  <a:lnTo>
                    <a:pt x="6591" y="212267"/>
                  </a:lnTo>
                  <a:lnTo>
                    <a:pt x="65747" y="212267"/>
                  </a:lnTo>
                  <a:lnTo>
                    <a:pt x="56578" y="271792"/>
                  </a:lnTo>
                  <a:lnTo>
                    <a:pt x="62077" y="279336"/>
                  </a:lnTo>
                  <a:lnTo>
                    <a:pt x="70878" y="280708"/>
                  </a:lnTo>
                  <a:lnTo>
                    <a:pt x="71628" y="280758"/>
                  </a:lnTo>
                  <a:lnTo>
                    <a:pt x="72377" y="280758"/>
                  </a:lnTo>
                  <a:lnTo>
                    <a:pt x="79502" y="280758"/>
                  </a:lnTo>
                  <a:lnTo>
                    <a:pt x="85775" y="275551"/>
                  </a:lnTo>
                  <a:lnTo>
                    <a:pt x="95516" y="212267"/>
                  </a:lnTo>
                  <a:lnTo>
                    <a:pt x="178435" y="212267"/>
                  </a:lnTo>
                  <a:lnTo>
                    <a:pt x="169265" y="271792"/>
                  </a:lnTo>
                  <a:lnTo>
                    <a:pt x="174764" y="279336"/>
                  </a:lnTo>
                  <a:lnTo>
                    <a:pt x="183565" y="280708"/>
                  </a:lnTo>
                  <a:lnTo>
                    <a:pt x="184315" y="280758"/>
                  </a:lnTo>
                  <a:lnTo>
                    <a:pt x="185077" y="280758"/>
                  </a:lnTo>
                  <a:lnTo>
                    <a:pt x="192201" y="280758"/>
                  </a:lnTo>
                  <a:lnTo>
                    <a:pt x="198462" y="275551"/>
                  </a:lnTo>
                  <a:lnTo>
                    <a:pt x="208203" y="212267"/>
                  </a:lnTo>
                  <a:lnTo>
                    <a:pt x="263817" y="212267"/>
                  </a:lnTo>
                  <a:lnTo>
                    <a:pt x="271932" y="212267"/>
                  </a:lnTo>
                  <a:lnTo>
                    <a:pt x="278523" y="205651"/>
                  </a:lnTo>
                  <a:lnTo>
                    <a:pt x="278523" y="189331"/>
                  </a:lnTo>
                  <a:lnTo>
                    <a:pt x="271932" y="182714"/>
                  </a:lnTo>
                  <a:lnTo>
                    <a:pt x="212763" y="182714"/>
                  </a:lnTo>
                  <a:lnTo>
                    <a:pt x="225653" y="99098"/>
                  </a:lnTo>
                  <a:lnTo>
                    <a:pt x="281241" y="99098"/>
                  </a:lnTo>
                  <a:lnTo>
                    <a:pt x="289369" y="99098"/>
                  </a:lnTo>
                  <a:lnTo>
                    <a:pt x="295960" y="92481"/>
                  </a:lnTo>
                  <a:lnTo>
                    <a:pt x="295960" y="76161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5723475" y="6456401"/>
            <a:ext cx="1212850" cy="1141730"/>
            <a:chOff x="15723475" y="6456401"/>
            <a:chExt cx="1212850" cy="1141730"/>
          </a:xfrm>
        </p:grpSpPr>
        <p:sp>
          <p:nvSpPr>
            <p:cNvPr id="35" name="object 35"/>
            <p:cNvSpPr/>
            <p:nvPr/>
          </p:nvSpPr>
          <p:spPr>
            <a:xfrm>
              <a:off x="15747689" y="6584589"/>
              <a:ext cx="572770" cy="1013460"/>
            </a:xfrm>
            <a:custGeom>
              <a:avLst/>
              <a:gdLst/>
              <a:ahLst/>
              <a:cxnLst/>
              <a:rect l="l" t="t" r="r" b="b"/>
              <a:pathLst>
                <a:path w="572769" h="1013459">
                  <a:moveTo>
                    <a:pt x="567686" y="1013224"/>
                  </a:moveTo>
                  <a:lnTo>
                    <a:pt x="520753" y="981568"/>
                  </a:lnTo>
                  <a:lnTo>
                    <a:pt x="480977" y="952072"/>
                  </a:lnTo>
                  <a:lnTo>
                    <a:pt x="441594" y="922152"/>
                  </a:lnTo>
                  <a:lnTo>
                    <a:pt x="402716" y="891691"/>
                  </a:lnTo>
                  <a:lnTo>
                    <a:pt x="364456" y="860574"/>
                  </a:lnTo>
                  <a:lnTo>
                    <a:pt x="326927" y="828683"/>
                  </a:lnTo>
                  <a:lnTo>
                    <a:pt x="290241" y="795902"/>
                  </a:lnTo>
                  <a:lnTo>
                    <a:pt x="254511" y="762114"/>
                  </a:lnTo>
                  <a:lnTo>
                    <a:pt x="219850" y="727202"/>
                  </a:lnTo>
                  <a:lnTo>
                    <a:pt x="186370" y="691050"/>
                  </a:lnTo>
                  <a:lnTo>
                    <a:pt x="154183" y="653541"/>
                  </a:lnTo>
                  <a:lnTo>
                    <a:pt x="123403" y="614559"/>
                  </a:lnTo>
                  <a:lnTo>
                    <a:pt x="94143" y="573987"/>
                  </a:lnTo>
                  <a:lnTo>
                    <a:pt x="64678" y="527795"/>
                  </a:lnTo>
                  <a:lnTo>
                    <a:pt x="39450" y="479867"/>
                  </a:lnTo>
                  <a:lnTo>
                    <a:pt x="19541" y="429913"/>
                  </a:lnTo>
                  <a:lnTo>
                    <a:pt x="6030" y="377645"/>
                  </a:lnTo>
                  <a:lnTo>
                    <a:pt x="0" y="322772"/>
                  </a:lnTo>
                  <a:lnTo>
                    <a:pt x="1905" y="274283"/>
                  </a:lnTo>
                  <a:lnTo>
                    <a:pt x="10679" y="227469"/>
                  </a:lnTo>
                  <a:lnTo>
                    <a:pt x="25852" y="183056"/>
                  </a:lnTo>
                  <a:lnTo>
                    <a:pt x="46957" y="141768"/>
                  </a:lnTo>
                  <a:lnTo>
                    <a:pt x="73525" y="104332"/>
                  </a:lnTo>
                  <a:lnTo>
                    <a:pt x="105090" y="71471"/>
                  </a:lnTo>
                  <a:lnTo>
                    <a:pt x="141183" y="43912"/>
                  </a:lnTo>
                  <a:lnTo>
                    <a:pt x="181337" y="22378"/>
                  </a:lnTo>
                  <a:lnTo>
                    <a:pt x="223987" y="7865"/>
                  </a:lnTo>
                  <a:lnTo>
                    <a:pt x="268117" y="459"/>
                  </a:lnTo>
                  <a:lnTo>
                    <a:pt x="312985" y="0"/>
                  </a:lnTo>
                  <a:lnTo>
                    <a:pt x="357848" y="6326"/>
                  </a:lnTo>
                  <a:lnTo>
                    <a:pt x="401963" y="19279"/>
                  </a:lnTo>
                  <a:lnTo>
                    <a:pt x="444587" y="38697"/>
                  </a:lnTo>
                  <a:lnTo>
                    <a:pt x="484977" y="64421"/>
                  </a:lnTo>
                  <a:lnTo>
                    <a:pt x="522392" y="96289"/>
                  </a:lnTo>
                  <a:lnTo>
                    <a:pt x="572270" y="145456"/>
                  </a:lnTo>
                  <a:lnTo>
                    <a:pt x="572270" y="1013020"/>
                  </a:lnTo>
                  <a:lnTo>
                    <a:pt x="567686" y="1013224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723475" y="6456401"/>
              <a:ext cx="1212850" cy="1076960"/>
            </a:xfrm>
            <a:custGeom>
              <a:avLst/>
              <a:gdLst/>
              <a:ahLst/>
              <a:cxnLst/>
              <a:rect l="l" t="t" r="r" b="b"/>
              <a:pathLst>
                <a:path w="1212850" h="1076959">
                  <a:moveTo>
                    <a:pt x="604812" y="1076629"/>
                  </a:moveTo>
                  <a:lnTo>
                    <a:pt x="597724" y="1076629"/>
                  </a:lnTo>
                  <a:lnTo>
                    <a:pt x="590841" y="1075037"/>
                  </a:lnTo>
                  <a:lnTo>
                    <a:pt x="545493" y="1042033"/>
                  </a:lnTo>
                  <a:lnTo>
                    <a:pt x="505081" y="1012098"/>
                  </a:lnTo>
                  <a:lnTo>
                    <a:pt x="464741" y="981498"/>
                  </a:lnTo>
                  <a:lnTo>
                    <a:pt x="424631" y="950131"/>
                  </a:lnTo>
                  <a:lnTo>
                    <a:pt x="384907" y="917893"/>
                  </a:lnTo>
                  <a:lnTo>
                    <a:pt x="345727" y="884682"/>
                  </a:lnTo>
                  <a:lnTo>
                    <a:pt x="307247" y="850394"/>
                  </a:lnTo>
                  <a:lnTo>
                    <a:pt x="269625" y="814926"/>
                  </a:lnTo>
                  <a:lnTo>
                    <a:pt x="233017" y="778175"/>
                  </a:lnTo>
                  <a:lnTo>
                    <a:pt x="197580" y="740038"/>
                  </a:lnTo>
                  <a:lnTo>
                    <a:pt x="163472" y="700411"/>
                  </a:lnTo>
                  <a:lnTo>
                    <a:pt x="130849" y="659192"/>
                  </a:lnTo>
                  <a:lnTo>
                    <a:pt x="99868" y="616277"/>
                  </a:lnTo>
                  <a:lnTo>
                    <a:pt x="70067" y="569666"/>
                  </a:lnTo>
                  <a:lnTo>
                    <a:pt x="45702" y="524336"/>
                  </a:lnTo>
                  <a:lnTo>
                    <a:pt x="26641" y="479940"/>
                  </a:lnTo>
                  <a:lnTo>
                    <a:pt x="12757" y="436129"/>
                  </a:lnTo>
                  <a:lnTo>
                    <a:pt x="3920" y="392557"/>
                  </a:lnTo>
                  <a:lnTo>
                    <a:pt x="0" y="348876"/>
                  </a:lnTo>
                  <a:lnTo>
                    <a:pt x="2032" y="296682"/>
                  </a:lnTo>
                  <a:lnTo>
                    <a:pt x="11435" y="246256"/>
                  </a:lnTo>
                  <a:lnTo>
                    <a:pt x="27737" y="198377"/>
                  </a:lnTo>
                  <a:lnTo>
                    <a:pt x="50466" y="153829"/>
                  </a:lnTo>
                  <a:lnTo>
                    <a:pt x="79148" y="113392"/>
                  </a:lnTo>
                  <a:lnTo>
                    <a:pt x="113311" y="77848"/>
                  </a:lnTo>
                  <a:lnTo>
                    <a:pt x="152482" y="47977"/>
                  </a:lnTo>
                  <a:lnTo>
                    <a:pt x="196189" y="24563"/>
                  </a:lnTo>
                  <a:lnTo>
                    <a:pt x="242500" y="8749"/>
                  </a:lnTo>
                  <a:lnTo>
                    <a:pt x="290278" y="616"/>
                  </a:lnTo>
                  <a:lnTo>
                    <a:pt x="338758" y="0"/>
                  </a:lnTo>
                  <a:lnTo>
                    <a:pt x="387170" y="6736"/>
                  </a:lnTo>
                  <a:lnTo>
                    <a:pt x="434748" y="20659"/>
                  </a:lnTo>
                  <a:lnTo>
                    <a:pt x="451341" y="28220"/>
                  </a:lnTo>
                  <a:lnTo>
                    <a:pt x="318447" y="28220"/>
                  </a:lnTo>
                  <a:lnTo>
                    <a:pt x="290148" y="29624"/>
                  </a:lnTo>
                  <a:lnTo>
                    <a:pt x="234643" y="40979"/>
                  </a:lnTo>
                  <a:lnTo>
                    <a:pt x="167956" y="72378"/>
                  </a:lnTo>
                  <a:lnTo>
                    <a:pt x="132247" y="99673"/>
                  </a:lnTo>
                  <a:lnTo>
                    <a:pt x="101105" y="132182"/>
                  </a:lnTo>
                  <a:lnTo>
                    <a:pt x="74962" y="169189"/>
                  </a:lnTo>
                  <a:lnTo>
                    <a:pt x="54248" y="209978"/>
                  </a:lnTo>
                  <a:lnTo>
                    <a:pt x="39394" y="253835"/>
                  </a:lnTo>
                  <a:lnTo>
                    <a:pt x="30831" y="300044"/>
                  </a:lnTo>
                  <a:lnTo>
                    <a:pt x="28989" y="347890"/>
                  </a:lnTo>
                  <a:lnTo>
                    <a:pt x="33989" y="396947"/>
                  </a:lnTo>
                  <a:lnTo>
                    <a:pt x="45758" y="446120"/>
                  </a:lnTo>
                  <a:lnTo>
                    <a:pt x="64508" y="495974"/>
                  </a:lnTo>
                  <a:lnTo>
                    <a:pt x="90452" y="547075"/>
                  </a:lnTo>
                  <a:lnTo>
                    <a:pt x="123801" y="599988"/>
                  </a:lnTo>
                  <a:lnTo>
                    <a:pt x="154189" y="642062"/>
                  </a:lnTo>
                  <a:lnTo>
                    <a:pt x="186232" y="682507"/>
                  </a:lnTo>
                  <a:lnTo>
                    <a:pt x="219772" y="721423"/>
                  </a:lnTo>
                  <a:lnTo>
                    <a:pt x="254652" y="758906"/>
                  </a:lnTo>
                  <a:lnTo>
                    <a:pt x="290715" y="795057"/>
                  </a:lnTo>
                  <a:lnTo>
                    <a:pt x="327803" y="829972"/>
                  </a:lnTo>
                  <a:lnTo>
                    <a:pt x="365759" y="863752"/>
                  </a:lnTo>
                  <a:lnTo>
                    <a:pt x="404424" y="896493"/>
                  </a:lnTo>
                  <a:lnTo>
                    <a:pt x="443643" y="928295"/>
                  </a:lnTo>
                  <a:lnTo>
                    <a:pt x="483256" y="959255"/>
                  </a:lnTo>
                  <a:lnTo>
                    <a:pt x="523108" y="989473"/>
                  </a:lnTo>
                  <a:lnTo>
                    <a:pt x="563039" y="1019047"/>
                  </a:lnTo>
                  <a:lnTo>
                    <a:pt x="602893" y="1048074"/>
                  </a:lnTo>
                  <a:lnTo>
                    <a:pt x="604259" y="1048222"/>
                  </a:lnTo>
                  <a:lnTo>
                    <a:pt x="659220" y="1048222"/>
                  </a:lnTo>
                  <a:lnTo>
                    <a:pt x="630225" y="1069323"/>
                  </a:lnTo>
                  <a:lnTo>
                    <a:pt x="624942" y="1072367"/>
                  </a:lnTo>
                  <a:lnTo>
                    <a:pt x="618703" y="1074667"/>
                  </a:lnTo>
                  <a:lnTo>
                    <a:pt x="611871" y="1076122"/>
                  </a:lnTo>
                  <a:lnTo>
                    <a:pt x="604812" y="1076629"/>
                  </a:lnTo>
                  <a:close/>
                </a:path>
                <a:path w="1212850" h="1076959">
                  <a:moveTo>
                    <a:pt x="647296" y="145215"/>
                  </a:moveTo>
                  <a:lnTo>
                    <a:pt x="606724" y="145215"/>
                  </a:lnTo>
                  <a:lnTo>
                    <a:pt x="626883" y="124708"/>
                  </a:lnTo>
                  <a:lnTo>
                    <a:pt x="657125" y="95306"/>
                  </a:lnTo>
                  <a:lnTo>
                    <a:pt x="696438" y="63790"/>
                  </a:lnTo>
                  <a:lnTo>
                    <a:pt x="738363" y="38424"/>
                  </a:lnTo>
                  <a:lnTo>
                    <a:pt x="782237" y="19301"/>
                  </a:lnTo>
                  <a:lnTo>
                    <a:pt x="827395" y="6512"/>
                  </a:lnTo>
                  <a:lnTo>
                    <a:pt x="873175" y="151"/>
                  </a:lnTo>
                  <a:lnTo>
                    <a:pt x="918912" y="310"/>
                  </a:lnTo>
                  <a:lnTo>
                    <a:pt x="963944" y="7081"/>
                  </a:lnTo>
                  <a:lnTo>
                    <a:pt x="1007606" y="20557"/>
                  </a:lnTo>
                  <a:lnTo>
                    <a:pt x="1023565" y="28329"/>
                  </a:lnTo>
                  <a:lnTo>
                    <a:pt x="900316" y="28329"/>
                  </a:lnTo>
                  <a:lnTo>
                    <a:pt x="853296" y="31253"/>
                  </a:lnTo>
                  <a:lnTo>
                    <a:pt x="806569" y="41660"/>
                  </a:lnTo>
                  <a:lnTo>
                    <a:pt x="760994" y="59427"/>
                  </a:lnTo>
                  <a:lnTo>
                    <a:pt x="717435" y="84433"/>
                  </a:lnTo>
                  <a:lnTo>
                    <a:pt x="676753" y="116555"/>
                  </a:lnTo>
                  <a:lnTo>
                    <a:pt x="657212" y="135260"/>
                  </a:lnTo>
                  <a:lnTo>
                    <a:pt x="647296" y="145215"/>
                  </a:lnTo>
                  <a:close/>
                </a:path>
                <a:path w="1212850" h="1076959">
                  <a:moveTo>
                    <a:pt x="602284" y="181478"/>
                  </a:moveTo>
                  <a:lnTo>
                    <a:pt x="544469" y="124502"/>
                  </a:lnTo>
                  <a:lnTo>
                    <a:pt x="503993" y="90367"/>
                  </a:lnTo>
                  <a:lnTo>
                    <a:pt x="460251" y="63474"/>
                  </a:lnTo>
                  <a:lnTo>
                    <a:pt x="414146" y="44020"/>
                  </a:lnTo>
                  <a:lnTo>
                    <a:pt x="366577" y="32202"/>
                  </a:lnTo>
                  <a:lnTo>
                    <a:pt x="318447" y="28220"/>
                  </a:lnTo>
                  <a:lnTo>
                    <a:pt x="451341" y="28220"/>
                  </a:lnTo>
                  <a:lnTo>
                    <a:pt x="480725" y="41607"/>
                  </a:lnTo>
                  <a:lnTo>
                    <a:pt x="524333" y="69414"/>
                  </a:lnTo>
                  <a:lnTo>
                    <a:pt x="564805" y="103915"/>
                  </a:lnTo>
                  <a:lnTo>
                    <a:pt x="606724" y="145215"/>
                  </a:lnTo>
                  <a:lnTo>
                    <a:pt x="647296" y="145215"/>
                  </a:lnTo>
                  <a:lnTo>
                    <a:pt x="622340" y="170563"/>
                  </a:lnTo>
                  <a:lnTo>
                    <a:pt x="611432" y="181450"/>
                  </a:lnTo>
                  <a:lnTo>
                    <a:pt x="602284" y="181478"/>
                  </a:lnTo>
                  <a:close/>
                </a:path>
                <a:path w="1212850" h="1076959">
                  <a:moveTo>
                    <a:pt x="659220" y="1048222"/>
                  </a:moveTo>
                  <a:lnTo>
                    <a:pt x="604259" y="1048222"/>
                  </a:lnTo>
                  <a:lnTo>
                    <a:pt x="611064" y="1047370"/>
                  </a:lnTo>
                  <a:lnTo>
                    <a:pt x="613224" y="1045946"/>
                  </a:lnTo>
                  <a:lnTo>
                    <a:pt x="651586" y="1018029"/>
                  </a:lnTo>
                  <a:lnTo>
                    <a:pt x="690104" y="989452"/>
                  </a:lnTo>
                  <a:lnTo>
                    <a:pt x="728632" y="960144"/>
                  </a:lnTo>
                  <a:lnTo>
                    <a:pt x="767024" y="930035"/>
                  </a:lnTo>
                  <a:lnTo>
                    <a:pt x="805134" y="899053"/>
                  </a:lnTo>
                  <a:lnTo>
                    <a:pt x="842815" y="867128"/>
                  </a:lnTo>
                  <a:lnTo>
                    <a:pt x="879921" y="834187"/>
                  </a:lnTo>
                  <a:lnTo>
                    <a:pt x="916307" y="800160"/>
                  </a:lnTo>
                  <a:lnTo>
                    <a:pt x="951824" y="764976"/>
                  </a:lnTo>
                  <a:lnTo>
                    <a:pt x="986329" y="728564"/>
                  </a:lnTo>
                  <a:lnTo>
                    <a:pt x="1019673" y="690852"/>
                  </a:lnTo>
                  <a:lnTo>
                    <a:pt x="1049277" y="654939"/>
                  </a:lnTo>
                  <a:lnTo>
                    <a:pt x="1079380" y="614919"/>
                  </a:lnTo>
                  <a:lnTo>
                    <a:pt x="1108476" y="570834"/>
                  </a:lnTo>
                  <a:lnTo>
                    <a:pt x="1135054" y="522726"/>
                  </a:lnTo>
                  <a:lnTo>
                    <a:pt x="1157606" y="470637"/>
                  </a:lnTo>
                  <a:lnTo>
                    <a:pt x="1174623" y="414609"/>
                  </a:lnTo>
                  <a:lnTo>
                    <a:pt x="1182711" y="362809"/>
                  </a:lnTo>
                  <a:lnTo>
                    <a:pt x="1182717" y="311436"/>
                  </a:lnTo>
                  <a:lnTo>
                    <a:pt x="1175024" y="261447"/>
                  </a:lnTo>
                  <a:lnTo>
                    <a:pt x="1160016" y="213797"/>
                  </a:lnTo>
                  <a:lnTo>
                    <a:pt x="1138077" y="169440"/>
                  </a:lnTo>
                  <a:lnTo>
                    <a:pt x="1109590" y="129333"/>
                  </a:lnTo>
                  <a:lnTo>
                    <a:pt x="1074939" y="94430"/>
                  </a:lnTo>
                  <a:lnTo>
                    <a:pt x="1034507" y="65687"/>
                  </a:lnTo>
                  <a:lnTo>
                    <a:pt x="991783" y="45424"/>
                  </a:lnTo>
                  <a:lnTo>
                    <a:pt x="946765" y="33012"/>
                  </a:lnTo>
                  <a:lnTo>
                    <a:pt x="900316" y="28329"/>
                  </a:lnTo>
                  <a:lnTo>
                    <a:pt x="1023565" y="28329"/>
                  </a:lnTo>
                  <a:lnTo>
                    <a:pt x="1088866" y="68411"/>
                  </a:lnTo>
                  <a:lnTo>
                    <a:pt x="1123545" y="101370"/>
                  </a:lnTo>
                  <a:lnTo>
                    <a:pt x="1152977" y="138976"/>
                  </a:lnTo>
                  <a:lnTo>
                    <a:pt x="1176867" y="180497"/>
                  </a:lnTo>
                  <a:lnTo>
                    <a:pt x="1194919" y="225203"/>
                  </a:lnTo>
                  <a:lnTo>
                    <a:pt x="1206839" y="272360"/>
                  </a:lnTo>
                  <a:lnTo>
                    <a:pt x="1212330" y="321239"/>
                  </a:lnTo>
                  <a:lnTo>
                    <a:pt x="1211098" y="371107"/>
                  </a:lnTo>
                  <a:lnTo>
                    <a:pt x="1202848" y="421232"/>
                  </a:lnTo>
                  <a:lnTo>
                    <a:pt x="1187961" y="471919"/>
                  </a:lnTo>
                  <a:lnTo>
                    <a:pt x="1168735" y="519445"/>
                  </a:lnTo>
                  <a:lnTo>
                    <a:pt x="1146150" y="563806"/>
                  </a:lnTo>
                  <a:lnTo>
                    <a:pt x="1121184" y="604998"/>
                  </a:lnTo>
                  <a:lnTo>
                    <a:pt x="1094816" y="643017"/>
                  </a:lnTo>
                  <a:lnTo>
                    <a:pt x="1068026" y="677860"/>
                  </a:lnTo>
                  <a:lnTo>
                    <a:pt x="1041793" y="709522"/>
                  </a:lnTo>
                  <a:lnTo>
                    <a:pt x="1007917" y="747842"/>
                  </a:lnTo>
                  <a:lnTo>
                    <a:pt x="972897" y="784815"/>
                  </a:lnTo>
                  <a:lnTo>
                    <a:pt x="936878" y="820518"/>
                  </a:lnTo>
                  <a:lnTo>
                    <a:pt x="900007" y="855023"/>
                  </a:lnTo>
                  <a:lnTo>
                    <a:pt x="862427" y="888407"/>
                  </a:lnTo>
                  <a:lnTo>
                    <a:pt x="824285" y="920743"/>
                  </a:lnTo>
                  <a:lnTo>
                    <a:pt x="785726" y="952106"/>
                  </a:lnTo>
                  <a:lnTo>
                    <a:pt x="746896" y="982571"/>
                  </a:lnTo>
                  <a:lnTo>
                    <a:pt x="707938" y="1012213"/>
                  </a:lnTo>
                  <a:lnTo>
                    <a:pt x="669000" y="1041105"/>
                  </a:lnTo>
                  <a:lnTo>
                    <a:pt x="659220" y="1048222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91325" cy="10287000"/>
            <a:chOff x="0" y="0"/>
            <a:chExt cx="679132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791325" cy="10287000"/>
            </a:xfrm>
            <a:custGeom>
              <a:avLst/>
              <a:gdLst/>
              <a:ahLst/>
              <a:cxnLst/>
              <a:rect l="l" t="t" r="r" b="b"/>
              <a:pathLst>
                <a:path w="6791325" h="10287000">
                  <a:moveTo>
                    <a:pt x="679132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791324" y="0"/>
                  </a:lnTo>
                  <a:lnTo>
                    <a:pt x="6791324" y="1028699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003" y="2122640"/>
              <a:ext cx="5848349" cy="53435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41650" marR="5080">
              <a:lnSpc>
                <a:spcPts val="10130"/>
              </a:lnSpc>
              <a:spcBef>
                <a:spcPts val="295"/>
              </a:spcBef>
            </a:pPr>
            <a:r>
              <a:rPr sz="8500" spc="-95" dirty="0"/>
              <a:t>Уровень</a:t>
            </a:r>
            <a:r>
              <a:rPr sz="8500" spc="-35" dirty="0"/>
              <a:t> </a:t>
            </a:r>
            <a:r>
              <a:rPr sz="8500" spc="515" dirty="0"/>
              <a:t>1 </a:t>
            </a:r>
            <a:r>
              <a:rPr sz="8500" spc="-2240" dirty="0"/>
              <a:t> </a:t>
            </a:r>
            <a:r>
              <a:rPr sz="8500" spc="-70" dirty="0"/>
              <a:t>Знание</a:t>
            </a:r>
            <a:endParaRPr sz="8500"/>
          </a:p>
        </p:txBody>
      </p:sp>
      <p:sp>
        <p:nvSpPr>
          <p:cNvPr id="6" name="object 6"/>
          <p:cNvSpPr txBox="1"/>
          <p:nvPr/>
        </p:nvSpPr>
        <p:spPr>
          <a:xfrm>
            <a:off x="7969557" y="5416217"/>
            <a:ext cx="8547100" cy="35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6760">
              <a:lnSpc>
                <a:spcPct val="116199"/>
              </a:lnSpc>
              <a:spcBef>
                <a:spcPts val="100"/>
              </a:spcBef>
            </a:pPr>
            <a:r>
              <a:rPr sz="2850" dirty="0">
                <a:solidFill>
                  <a:srgbClr val="212121"/>
                </a:solidFill>
                <a:latin typeface="Microsoft Sans Serif"/>
                <a:cs typeface="Microsoft Sans Serif"/>
              </a:rPr>
              <a:t>Эта категория обозначает запоминание и  воспроизведение изученного материала — от  конкретных фактов до целостной теории.</a:t>
            </a:r>
            <a:endParaRPr sz="285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6199"/>
              </a:lnSpc>
            </a:pPr>
            <a:r>
              <a:rPr sz="2850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Конкретные действия учащихся: воспроизводить  термины, конкретные факты, методы и процедуры,  основные понятия, правила и принципы.</a:t>
            </a:r>
            <a:endParaRPr sz="285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466923" y="1989576"/>
            <a:ext cx="1796414" cy="2466975"/>
            <a:chOff x="14466923" y="1989576"/>
            <a:chExt cx="1796414" cy="2466975"/>
          </a:xfrm>
        </p:grpSpPr>
        <p:sp>
          <p:nvSpPr>
            <p:cNvPr id="8" name="object 8"/>
            <p:cNvSpPr/>
            <p:nvPr/>
          </p:nvSpPr>
          <p:spPr>
            <a:xfrm>
              <a:off x="14466923" y="1989576"/>
              <a:ext cx="1490980" cy="1493520"/>
            </a:xfrm>
            <a:custGeom>
              <a:avLst/>
              <a:gdLst/>
              <a:ahLst/>
              <a:cxnLst/>
              <a:rect l="l" t="t" r="r" b="b"/>
              <a:pathLst>
                <a:path w="1490980" h="1493520">
                  <a:moveTo>
                    <a:pt x="745295" y="1493013"/>
                  </a:moveTo>
                  <a:lnTo>
                    <a:pt x="690473" y="1490991"/>
                  </a:lnTo>
                  <a:lnTo>
                    <a:pt x="635937" y="1484933"/>
                  </a:lnTo>
                  <a:lnTo>
                    <a:pt x="581994" y="1474873"/>
                  </a:lnTo>
                  <a:lnTo>
                    <a:pt x="528947" y="1460868"/>
                  </a:lnTo>
                  <a:lnTo>
                    <a:pt x="477072" y="1442994"/>
                  </a:lnTo>
                  <a:lnTo>
                    <a:pt x="426640" y="1421341"/>
                  </a:lnTo>
                  <a:lnTo>
                    <a:pt x="377935" y="1396029"/>
                  </a:lnTo>
                  <a:lnTo>
                    <a:pt x="331231" y="1367204"/>
                  </a:lnTo>
                  <a:lnTo>
                    <a:pt x="286770" y="1335015"/>
                  </a:lnTo>
                  <a:lnTo>
                    <a:pt x="244785" y="1299631"/>
                  </a:lnTo>
                  <a:lnTo>
                    <a:pt x="205513" y="1261249"/>
                  </a:lnTo>
                  <a:lnTo>
                    <a:pt x="169174" y="1220085"/>
                  </a:lnTo>
                  <a:lnTo>
                    <a:pt x="135956" y="1176355"/>
                  </a:lnTo>
                  <a:lnTo>
                    <a:pt x="106033" y="1130287"/>
                  </a:lnTo>
                  <a:lnTo>
                    <a:pt x="79576" y="1082139"/>
                  </a:lnTo>
                  <a:lnTo>
                    <a:pt x="56732" y="1032182"/>
                  </a:lnTo>
                  <a:lnTo>
                    <a:pt x="37617" y="980677"/>
                  </a:lnTo>
                  <a:lnTo>
                    <a:pt x="22335" y="927892"/>
                  </a:lnTo>
                  <a:lnTo>
                    <a:pt x="10971" y="874125"/>
                  </a:lnTo>
                  <a:lnTo>
                    <a:pt x="3588" y="819677"/>
                  </a:lnTo>
                  <a:lnTo>
                    <a:pt x="224" y="764832"/>
                  </a:lnTo>
                  <a:lnTo>
                    <a:pt x="0" y="746506"/>
                  </a:lnTo>
                  <a:lnTo>
                    <a:pt x="224" y="728180"/>
                  </a:lnTo>
                  <a:lnTo>
                    <a:pt x="3588" y="673336"/>
                  </a:lnTo>
                  <a:lnTo>
                    <a:pt x="10971" y="618887"/>
                  </a:lnTo>
                  <a:lnTo>
                    <a:pt x="22335" y="565120"/>
                  </a:lnTo>
                  <a:lnTo>
                    <a:pt x="37617" y="512335"/>
                  </a:lnTo>
                  <a:lnTo>
                    <a:pt x="56732" y="460830"/>
                  </a:lnTo>
                  <a:lnTo>
                    <a:pt x="79576" y="410873"/>
                  </a:lnTo>
                  <a:lnTo>
                    <a:pt x="106033" y="362725"/>
                  </a:lnTo>
                  <a:lnTo>
                    <a:pt x="135956" y="316657"/>
                  </a:lnTo>
                  <a:lnTo>
                    <a:pt x="169174" y="272927"/>
                  </a:lnTo>
                  <a:lnTo>
                    <a:pt x="205513" y="231763"/>
                  </a:lnTo>
                  <a:lnTo>
                    <a:pt x="244785" y="193381"/>
                  </a:lnTo>
                  <a:lnTo>
                    <a:pt x="286770" y="157997"/>
                  </a:lnTo>
                  <a:lnTo>
                    <a:pt x="331231" y="125809"/>
                  </a:lnTo>
                  <a:lnTo>
                    <a:pt x="377935" y="96983"/>
                  </a:lnTo>
                  <a:lnTo>
                    <a:pt x="426640" y="71672"/>
                  </a:lnTo>
                  <a:lnTo>
                    <a:pt x="477072" y="50019"/>
                  </a:lnTo>
                  <a:lnTo>
                    <a:pt x="528947" y="32144"/>
                  </a:lnTo>
                  <a:lnTo>
                    <a:pt x="581994" y="18139"/>
                  </a:lnTo>
                  <a:lnTo>
                    <a:pt x="635937" y="8079"/>
                  </a:lnTo>
                  <a:lnTo>
                    <a:pt x="690473" y="2021"/>
                  </a:lnTo>
                  <a:lnTo>
                    <a:pt x="745295" y="0"/>
                  </a:lnTo>
                  <a:lnTo>
                    <a:pt x="763591" y="224"/>
                  </a:lnTo>
                  <a:lnTo>
                    <a:pt x="818347" y="3594"/>
                  </a:lnTo>
                  <a:lnTo>
                    <a:pt x="872707" y="10989"/>
                  </a:lnTo>
                  <a:lnTo>
                    <a:pt x="926387" y="22371"/>
                  </a:lnTo>
                  <a:lnTo>
                    <a:pt x="979086" y="37678"/>
                  </a:lnTo>
                  <a:lnTo>
                    <a:pt x="1030507" y="56824"/>
                  </a:lnTo>
                  <a:lnTo>
                    <a:pt x="1080383" y="79706"/>
                  </a:lnTo>
                  <a:lnTo>
                    <a:pt x="1128454" y="106206"/>
                  </a:lnTo>
                  <a:lnTo>
                    <a:pt x="1174447" y="136177"/>
                  </a:lnTo>
                  <a:lnTo>
                    <a:pt x="1218106" y="169449"/>
                  </a:lnTo>
                  <a:lnTo>
                    <a:pt x="1259203" y="205847"/>
                  </a:lnTo>
                  <a:lnTo>
                    <a:pt x="1297523" y="245183"/>
                  </a:lnTo>
                  <a:lnTo>
                    <a:pt x="1332850" y="287236"/>
                  </a:lnTo>
                  <a:lnTo>
                    <a:pt x="1364986" y="331769"/>
                  </a:lnTo>
                  <a:lnTo>
                    <a:pt x="1393765" y="378549"/>
                  </a:lnTo>
                  <a:lnTo>
                    <a:pt x="1419035" y="427333"/>
                  </a:lnTo>
                  <a:lnTo>
                    <a:pt x="1440653" y="477847"/>
                  </a:lnTo>
                  <a:lnTo>
                    <a:pt x="1458498" y="529807"/>
                  </a:lnTo>
                  <a:lnTo>
                    <a:pt x="1472480" y="582940"/>
                  </a:lnTo>
                  <a:lnTo>
                    <a:pt x="1482524" y="636971"/>
                  </a:lnTo>
                  <a:lnTo>
                    <a:pt x="1488572" y="691595"/>
                  </a:lnTo>
                  <a:lnTo>
                    <a:pt x="1490591" y="746506"/>
                  </a:lnTo>
                  <a:lnTo>
                    <a:pt x="1490366" y="764832"/>
                  </a:lnTo>
                  <a:lnTo>
                    <a:pt x="1487002" y="819677"/>
                  </a:lnTo>
                  <a:lnTo>
                    <a:pt x="1479619" y="874125"/>
                  </a:lnTo>
                  <a:lnTo>
                    <a:pt x="1468256" y="927893"/>
                  </a:lnTo>
                  <a:lnTo>
                    <a:pt x="1452973" y="980677"/>
                  </a:lnTo>
                  <a:lnTo>
                    <a:pt x="1433858" y="1032182"/>
                  </a:lnTo>
                  <a:lnTo>
                    <a:pt x="1411014" y="1082139"/>
                  </a:lnTo>
                  <a:lnTo>
                    <a:pt x="1384557" y="1130287"/>
                  </a:lnTo>
                  <a:lnTo>
                    <a:pt x="1354634" y="1176355"/>
                  </a:lnTo>
                  <a:lnTo>
                    <a:pt x="1321416" y="1220085"/>
                  </a:lnTo>
                  <a:lnTo>
                    <a:pt x="1285077" y="1261249"/>
                  </a:lnTo>
                  <a:lnTo>
                    <a:pt x="1245805" y="1299631"/>
                  </a:lnTo>
                  <a:lnTo>
                    <a:pt x="1203820" y="1335015"/>
                  </a:lnTo>
                  <a:lnTo>
                    <a:pt x="1159359" y="1367204"/>
                  </a:lnTo>
                  <a:lnTo>
                    <a:pt x="1112655" y="1396029"/>
                  </a:lnTo>
                  <a:lnTo>
                    <a:pt x="1063950" y="1421341"/>
                  </a:lnTo>
                  <a:lnTo>
                    <a:pt x="1013518" y="1442994"/>
                  </a:lnTo>
                  <a:lnTo>
                    <a:pt x="961643" y="1460868"/>
                  </a:lnTo>
                  <a:lnTo>
                    <a:pt x="908596" y="1474873"/>
                  </a:lnTo>
                  <a:lnTo>
                    <a:pt x="854653" y="1484933"/>
                  </a:lnTo>
                  <a:lnTo>
                    <a:pt x="800117" y="1490991"/>
                  </a:lnTo>
                  <a:lnTo>
                    <a:pt x="745295" y="1493013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94522" y="2010498"/>
              <a:ext cx="1768475" cy="2446655"/>
            </a:xfrm>
            <a:custGeom>
              <a:avLst/>
              <a:gdLst/>
              <a:ahLst/>
              <a:cxnLst/>
              <a:rect l="l" t="t" r="r" b="b"/>
              <a:pathLst>
                <a:path w="1768475" h="2446654">
                  <a:moveTo>
                    <a:pt x="1768259" y="885558"/>
                  </a:moveTo>
                  <a:lnTo>
                    <a:pt x="1766963" y="839368"/>
                  </a:lnTo>
                  <a:lnTo>
                    <a:pt x="1762848" y="788314"/>
                  </a:lnTo>
                  <a:lnTo>
                    <a:pt x="1756168" y="740308"/>
                  </a:lnTo>
                  <a:lnTo>
                    <a:pt x="1746897" y="692848"/>
                  </a:lnTo>
                  <a:lnTo>
                    <a:pt x="1735074" y="646036"/>
                  </a:lnTo>
                  <a:lnTo>
                    <a:pt x="1720761" y="600011"/>
                  </a:lnTo>
                  <a:lnTo>
                    <a:pt x="1716684" y="589038"/>
                  </a:lnTo>
                  <a:lnTo>
                    <a:pt x="1716684" y="885558"/>
                  </a:lnTo>
                  <a:lnTo>
                    <a:pt x="1715160" y="936320"/>
                  </a:lnTo>
                  <a:lnTo>
                    <a:pt x="1710613" y="986904"/>
                  </a:lnTo>
                  <a:lnTo>
                    <a:pt x="1703108" y="1036586"/>
                  </a:lnTo>
                  <a:lnTo>
                    <a:pt x="1692681" y="1085469"/>
                  </a:lnTo>
                  <a:lnTo>
                    <a:pt x="1679397" y="1133449"/>
                  </a:lnTo>
                  <a:lnTo>
                    <a:pt x="1663306" y="1180414"/>
                  </a:lnTo>
                  <a:lnTo>
                    <a:pt x="1644472" y="1226210"/>
                  </a:lnTo>
                  <a:lnTo>
                    <a:pt x="1622920" y="1270838"/>
                  </a:lnTo>
                  <a:lnTo>
                    <a:pt x="1598714" y="1314081"/>
                  </a:lnTo>
                  <a:lnTo>
                    <a:pt x="1571929" y="1355890"/>
                  </a:lnTo>
                  <a:lnTo>
                    <a:pt x="1542580" y="1396123"/>
                  </a:lnTo>
                  <a:lnTo>
                    <a:pt x="1510753" y="1434693"/>
                  </a:lnTo>
                  <a:lnTo>
                    <a:pt x="1476476" y="1471472"/>
                  </a:lnTo>
                  <a:lnTo>
                    <a:pt x="1439811" y="1506385"/>
                  </a:lnTo>
                  <a:lnTo>
                    <a:pt x="1400822" y="1539290"/>
                  </a:lnTo>
                  <a:lnTo>
                    <a:pt x="1364462" y="1572793"/>
                  </a:lnTo>
                  <a:lnTo>
                    <a:pt x="1334008" y="1610639"/>
                  </a:lnTo>
                  <a:lnTo>
                    <a:pt x="1309789" y="1652143"/>
                  </a:lnTo>
                  <a:lnTo>
                    <a:pt x="1292047" y="1696758"/>
                  </a:lnTo>
                  <a:lnTo>
                    <a:pt x="1290764" y="1702295"/>
                  </a:lnTo>
                  <a:lnTo>
                    <a:pt x="1280337" y="1703019"/>
                  </a:lnTo>
                  <a:lnTo>
                    <a:pt x="1280337" y="1754797"/>
                  </a:lnTo>
                  <a:lnTo>
                    <a:pt x="1277493" y="1792376"/>
                  </a:lnTo>
                  <a:lnTo>
                    <a:pt x="1277493" y="1868411"/>
                  </a:lnTo>
                  <a:lnTo>
                    <a:pt x="1277493" y="1920176"/>
                  </a:lnTo>
                  <a:lnTo>
                    <a:pt x="1277493" y="2033600"/>
                  </a:lnTo>
                  <a:lnTo>
                    <a:pt x="1277493" y="2085378"/>
                  </a:lnTo>
                  <a:lnTo>
                    <a:pt x="1277493" y="2246109"/>
                  </a:lnTo>
                  <a:lnTo>
                    <a:pt x="1178509" y="2246109"/>
                  </a:lnTo>
                  <a:lnTo>
                    <a:pt x="1145362" y="2246109"/>
                  </a:lnTo>
                  <a:lnTo>
                    <a:pt x="1145362" y="2297760"/>
                  </a:lnTo>
                  <a:lnTo>
                    <a:pt x="1126566" y="2321547"/>
                  </a:lnTo>
                  <a:lnTo>
                    <a:pt x="1095527" y="2344458"/>
                  </a:lnTo>
                  <a:lnTo>
                    <a:pt x="1054011" y="2364435"/>
                  </a:lnTo>
                  <a:lnTo>
                    <a:pt x="1003134" y="2380259"/>
                  </a:lnTo>
                  <a:lnTo>
                    <a:pt x="944016" y="2390660"/>
                  </a:lnTo>
                  <a:lnTo>
                    <a:pt x="877773" y="2394407"/>
                  </a:lnTo>
                  <a:lnTo>
                    <a:pt x="811517" y="2390660"/>
                  </a:lnTo>
                  <a:lnTo>
                    <a:pt x="752398" y="2380259"/>
                  </a:lnTo>
                  <a:lnTo>
                    <a:pt x="701535" y="2364435"/>
                  </a:lnTo>
                  <a:lnTo>
                    <a:pt x="660019" y="2344458"/>
                  </a:lnTo>
                  <a:lnTo>
                    <a:pt x="628992" y="2321547"/>
                  </a:lnTo>
                  <a:lnTo>
                    <a:pt x="610171" y="2297760"/>
                  </a:lnTo>
                  <a:lnTo>
                    <a:pt x="1145362" y="2297760"/>
                  </a:lnTo>
                  <a:lnTo>
                    <a:pt x="1145362" y="2246109"/>
                  </a:lnTo>
                  <a:lnTo>
                    <a:pt x="577037" y="2246109"/>
                  </a:lnTo>
                  <a:lnTo>
                    <a:pt x="490601" y="2246109"/>
                  </a:lnTo>
                  <a:lnTo>
                    <a:pt x="490601" y="2139962"/>
                  </a:lnTo>
                  <a:lnTo>
                    <a:pt x="1277493" y="2085378"/>
                  </a:lnTo>
                  <a:lnTo>
                    <a:pt x="1277493" y="2033600"/>
                  </a:lnTo>
                  <a:lnTo>
                    <a:pt x="490601" y="2088222"/>
                  </a:lnTo>
                  <a:lnTo>
                    <a:pt x="490601" y="1974748"/>
                  </a:lnTo>
                  <a:lnTo>
                    <a:pt x="1277493" y="1920176"/>
                  </a:lnTo>
                  <a:lnTo>
                    <a:pt x="1277493" y="1868411"/>
                  </a:lnTo>
                  <a:lnTo>
                    <a:pt x="490601" y="1923021"/>
                  </a:lnTo>
                  <a:lnTo>
                    <a:pt x="490601" y="1809559"/>
                  </a:lnTo>
                  <a:lnTo>
                    <a:pt x="1280337" y="1754797"/>
                  </a:lnTo>
                  <a:lnTo>
                    <a:pt x="1280337" y="1703019"/>
                  </a:lnTo>
                  <a:lnTo>
                    <a:pt x="487972" y="1758022"/>
                  </a:lnTo>
                  <a:lnTo>
                    <a:pt x="486892" y="1743786"/>
                  </a:lnTo>
                  <a:lnTo>
                    <a:pt x="475970" y="1696872"/>
                  </a:lnTo>
                  <a:lnTo>
                    <a:pt x="458139" y="1652181"/>
                  </a:lnTo>
                  <a:lnTo>
                    <a:pt x="433705" y="1610448"/>
                  </a:lnTo>
                  <a:lnTo>
                    <a:pt x="403047" y="1572387"/>
                  </a:lnTo>
                  <a:lnTo>
                    <a:pt x="366445" y="1538630"/>
                  </a:lnTo>
                  <a:lnTo>
                    <a:pt x="327926" y="1506054"/>
                  </a:lnTo>
                  <a:lnTo>
                    <a:pt x="291706" y="1471510"/>
                  </a:lnTo>
                  <a:lnTo>
                    <a:pt x="257848" y="1435138"/>
                  </a:lnTo>
                  <a:lnTo>
                    <a:pt x="226377" y="1397025"/>
                  </a:lnTo>
                  <a:lnTo>
                    <a:pt x="197345" y="1357287"/>
                  </a:lnTo>
                  <a:lnTo>
                    <a:pt x="170815" y="1316050"/>
                  </a:lnTo>
                  <a:lnTo>
                    <a:pt x="146812" y="1273390"/>
                  </a:lnTo>
                  <a:lnTo>
                    <a:pt x="125387" y="1229461"/>
                  </a:lnTo>
                  <a:lnTo>
                    <a:pt x="106591" y="1184338"/>
                  </a:lnTo>
                  <a:lnTo>
                    <a:pt x="90462" y="1138148"/>
                  </a:lnTo>
                  <a:lnTo>
                    <a:pt x="77063" y="1090993"/>
                  </a:lnTo>
                  <a:lnTo>
                    <a:pt x="66421" y="1043000"/>
                  </a:lnTo>
                  <a:lnTo>
                    <a:pt x="58585" y="994257"/>
                  </a:lnTo>
                  <a:lnTo>
                    <a:pt x="53606" y="944880"/>
                  </a:lnTo>
                  <a:lnTo>
                    <a:pt x="51536" y="894994"/>
                  </a:lnTo>
                  <a:lnTo>
                    <a:pt x="52412" y="844702"/>
                  </a:lnTo>
                  <a:lnTo>
                    <a:pt x="56286" y="794118"/>
                  </a:lnTo>
                  <a:lnTo>
                    <a:pt x="62687" y="747128"/>
                  </a:lnTo>
                  <a:lnTo>
                    <a:pt x="71767" y="700963"/>
                  </a:lnTo>
                  <a:lnTo>
                    <a:pt x="83451" y="655688"/>
                  </a:lnTo>
                  <a:lnTo>
                    <a:pt x="97637" y="611403"/>
                  </a:lnTo>
                  <a:lnTo>
                    <a:pt x="114261" y="568172"/>
                  </a:lnTo>
                  <a:lnTo>
                    <a:pt x="133223" y="526097"/>
                  </a:lnTo>
                  <a:lnTo>
                    <a:pt x="154444" y="485241"/>
                  </a:lnTo>
                  <a:lnTo>
                    <a:pt x="177838" y="445693"/>
                  </a:lnTo>
                  <a:lnTo>
                    <a:pt x="203314" y="407543"/>
                  </a:lnTo>
                  <a:lnTo>
                    <a:pt x="230784" y="370865"/>
                  </a:lnTo>
                  <a:lnTo>
                    <a:pt x="260172" y="335737"/>
                  </a:lnTo>
                  <a:lnTo>
                    <a:pt x="291388" y="302260"/>
                  </a:lnTo>
                  <a:lnTo>
                    <a:pt x="324358" y="270497"/>
                  </a:lnTo>
                  <a:lnTo>
                    <a:pt x="358978" y="240538"/>
                  </a:lnTo>
                  <a:lnTo>
                    <a:pt x="395160" y="212471"/>
                  </a:lnTo>
                  <a:lnTo>
                    <a:pt x="432841" y="186372"/>
                  </a:lnTo>
                  <a:lnTo>
                    <a:pt x="471932" y="162318"/>
                  </a:lnTo>
                  <a:lnTo>
                    <a:pt x="512318" y="140398"/>
                  </a:lnTo>
                  <a:lnTo>
                    <a:pt x="553948" y="120700"/>
                  </a:lnTo>
                  <a:lnTo>
                    <a:pt x="596722" y="103289"/>
                  </a:lnTo>
                  <a:lnTo>
                    <a:pt x="640549" y="88265"/>
                  </a:lnTo>
                  <a:lnTo>
                    <a:pt x="685355" y="75704"/>
                  </a:lnTo>
                  <a:lnTo>
                    <a:pt x="731050" y="65697"/>
                  </a:lnTo>
                  <a:lnTo>
                    <a:pt x="777544" y="58305"/>
                  </a:lnTo>
                  <a:lnTo>
                    <a:pt x="824763" y="53632"/>
                  </a:lnTo>
                  <a:lnTo>
                    <a:pt x="874750" y="51625"/>
                  </a:lnTo>
                  <a:lnTo>
                    <a:pt x="924280" y="52501"/>
                  </a:lnTo>
                  <a:lnTo>
                    <a:pt x="973289" y="56210"/>
                  </a:lnTo>
                  <a:lnTo>
                    <a:pt x="1021676" y="62738"/>
                  </a:lnTo>
                  <a:lnTo>
                    <a:pt x="1069365" y="72034"/>
                  </a:lnTo>
                  <a:lnTo>
                    <a:pt x="1116241" y="84086"/>
                  </a:lnTo>
                  <a:lnTo>
                    <a:pt x="1162240" y="98856"/>
                  </a:lnTo>
                  <a:lnTo>
                    <a:pt x="1207262" y="116306"/>
                  </a:lnTo>
                  <a:lnTo>
                    <a:pt x="1251216" y="136423"/>
                  </a:lnTo>
                  <a:lnTo>
                    <a:pt x="1294028" y="159156"/>
                  </a:lnTo>
                  <a:lnTo>
                    <a:pt x="1335595" y="184480"/>
                  </a:lnTo>
                  <a:lnTo>
                    <a:pt x="1375841" y="212356"/>
                  </a:lnTo>
                  <a:lnTo>
                    <a:pt x="1414665" y="242773"/>
                  </a:lnTo>
                  <a:lnTo>
                    <a:pt x="1451991" y="275691"/>
                  </a:lnTo>
                  <a:lnTo>
                    <a:pt x="1486928" y="310362"/>
                  </a:lnTo>
                  <a:lnTo>
                    <a:pt x="1519618" y="346887"/>
                  </a:lnTo>
                  <a:lnTo>
                    <a:pt x="1549946" y="385089"/>
                  </a:lnTo>
                  <a:lnTo>
                    <a:pt x="1578025" y="425069"/>
                  </a:lnTo>
                  <a:lnTo>
                    <a:pt x="1603641" y="466458"/>
                  </a:lnTo>
                  <a:lnTo>
                    <a:pt x="1626793" y="509206"/>
                  </a:lnTo>
                  <a:lnTo>
                    <a:pt x="1647418" y="553212"/>
                  </a:lnTo>
                  <a:lnTo>
                    <a:pt x="1665465" y="598322"/>
                  </a:lnTo>
                  <a:lnTo>
                    <a:pt x="1680895" y="644436"/>
                  </a:lnTo>
                  <a:lnTo>
                    <a:pt x="1693633" y="691426"/>
                  </a:lnTo>
                  <a:lnTo>
                    <a:pt x="1703641" y="739152"/>
                  </a:lnTo>
                  <a:lnTo>
                    <a:pt x="1710842" y="787501"/>
                  </a:lnTo>
                  <a:lnTo>
                    <a:pt x="1715211" y="836345"/>
                  </a:lnTo>
                  <a:lnTo>
                    <a:pt x="1716684" y="885558"/>
                  </a:lnTo>
                  <a:lnTo>
                    <a:pt x="1716684" y="589038"/>
                  </a:lnTo>
                  <a:lnTo>
                    <a:pt x="1684820" y="510667"/>
                  </a:lnTo>
                  <a:lnTo>
                    <a:pt x="1663280" y="467575"/>
                  </a:lnTo>
                  <a:lnTo>
                    <a:pt x="1639443" y="425678"/>
                  </a:lnTo>
                  <a:lnTo>
                    <a:pt x="1613382" y="385165"/>
                  </a:lnTo>
                  <a:lnTo>
                    <a:pt x="1584998" y="345909"/>
                  </a:lnTo>
                  <a:lnTo>
                    <a:pt x="1554505" y="308254"/>
                  </a:lnTo>
                  <a:lnTo>
                    <a:pt x="1521879" y="272224"/>
                  </a:lnTo>
                  <a:lnTo>
                    <a:pt x="1487182" y="237934"/>
                  </a:lnTo>
                  <a:lnTo>
                    <a:pt x="1450225" y="205219"/>
                  </a:lnTo>
                  <a:lnTo>
                    <a:pt x="1411871" y="174815"/>
                  </a:lnTo>
                  <a:lnTo>
                    <a:pt x="1372196" y="146748"/>
                  </a:lnTo>
                  <a:lnTo>
                    <a:pt x="1331264" y="121043"/>
                  </a:lnTo>
                  <a:lnTo>
                    <a:pt x="1289177" y="97726"/>
                  </a:lnTo>
                  <a:lnTo>
                    <a:pt x="1245997" y="76822"/>
                  </a:lnTo>
                  <a:lnTo>
                    <a:pt x="1201801" y="58381"/>
                  </a:lnTo>
                  <a:lnTo>
                    <a:pt x="1156665" y="42392"/>
                  </a:lnTo>
                  <a:lnTo>
                    <a:pt x="1110678" y="28917"/>
                  </a:lnTo>
                  <a:lnTo>
                    <a:pt x="1063917" y="17970"/>
                  </a:lnTo>
                  <a:lnTo>
                    <a:pt x="1016457" y="9575"/>
                  </a:lnTo>
                  <a:lnTo>
                    <a:pt x="968387" y="3759"/>
                  </a:lnTo>
                  <a:lnTo>
                    <a:pt x="919759" y="558"/>
                  </a:lnTo>
                  <a:lnTo>
                    <a:pt x="870673" y="0"/>
                  </a:lnTo>
                  <a:lnTo>
                    <a:pt x="821207" y="2095"/>
                  </a:lnTo>
                  <a:lnTo>
                    <a:pt x="772985" y="6819"/>
                  </a:lnTo>
                  <a:lnTo>
                    <a:pt x="725449" y="14211"/>
                  </a:lnTo>
                  <a:lnTo>
                    <a:pt x="678700" y="24180"/>
                  </a:lnTo>
                  <a:lnTo>
                    <a:pt x="632815" y="36664"/>
                  </a:lnTo>
                  <a:lnTo>
                    <a:pt x="587883" y="51587"/>
                  </a:lnTo>
                  <a:lnTo>
                    <a:pt x="543953" y="68846"/>
                  </a:lnTo>
                  <a:lnTo>
                    <a:pt x="501142" y="88392"/>
                  </a:lnTo>
                  <a:lnTo>
                    <a:pt x="459524" y="110134"/>
                  </a:lnTo>
                  <a:lnTo>
                    <a:pt x="419163" y="133997"/>
                  </a:lnTo>
                  <a:lnTo>
                    <a:pt x="380149" y="159905"/>
                  </a:lnTo>
                  <a:lnTo>
                    <a:pt x="342557" y="187769"/>
                  </a:lnTo>
                  <a:lnTo>
                    <a:pt x="306476" y="217525"/>
                  </a:lnTo>
                  <a:lnTo>
                    <a:pt x="271995" y="249085"/>
                  </a:lnTo>
                  <a:lnTo>
                    <a:pt x="239179" y="282384"/>
                  </a:lnTo>
                  <a:lnTo>
                    <a:pt x="208102" y="317334"/>
                  </a:lnTo>
                  <a:lnTo>
                    <a:pt x="178866" y="353860"/>
                  </a:lnTo>
                  <a:lnTo>
                    <a:pt x="151549" y="391871"/>
                  </a:lnTo>
                  <a:lnTo>
                    <a:pt x="126212" y="431317"/>
                  </a:lnTo>
                  <a:lnTo>
                    <a:pt x="102958" y="472097"/>
                  </a:lnTo>
                  <a:lnTo>
                    <a:pt x="81851" y="514146"/>
                  </a:lnTo>
                  <a:lnTo>
                    <a:pt x="62979" y="557390"/>
                  </a:lnTo>
                  <a:lnTo>
                    <a:pt x="46431" y="601726"/>
                  </a:lnTo>
                  <a:lnTo>
                    <a:pt x="32270" y="647103"/>
                  </a:lnTo>
                  <a:lnTo>
                    <a:pt x="20599" y="693432"/>
                  </a:lnTo>
                  <a:lnTo>
                    <a:pt x="11468" y="740638"/>
                  </a:lnTo>
                  <a:lnTo>
                    <a:pt x="4991" y="788644"/>
                  </a:lnTo>
                  <a:lnTo>
                    <a:pt x="1028" y="839368"/>
                  </a:lnTo>
                  <a:lnTo>
                    <a:pt x="0" y="885558"/>
                  </a:lnTo>
                  <a:lnTo>
                    <a:pt x="76" y="894994"/>
                  </a:lnTo>
                  <a:lnTo>
                    <a:pt x="1574" y="939901"/>
                  </a:lnTo>
                  <a:lnTo>
                    <a:pt x="6007" y="989520"/>
                  </a:lnTo>
                  <a:lnTo>
                    <a:pt x="13144" y="1038555"/>
                  </a:lnTo>
                  <a:lnTo>
                    <a:pt x="22961" y="1086916"/>
                  </a:lnTo>
                  <a:lnTo>
                    <a:pt x="35420" y="1134516"/>
                  </a:lnTo>
                  <a:lnTo>
                    <a:pt x="50457" y="1181252"/>
                  </a:lnTo>
                  <a:lnTo>
                    <a:pt x="68046" y="1227010"/>
                  </a:lnTo>
                  <a:lnTo>
                    <a:pt x="88150" y="1271701"/>
                  </a:lnTo>
                  <a:lnTo>
                    <a:pt x="110718" y="1315237"/>
                  </a:lnTo>
                  <a:lnTo>
                    <a:pt x="135597" y="1357287"/>
                  </a:lnTo>
                  <a:lnTo>
                    <a:pt x="163106" y="1398409"/>
                  </a:lnTo>
                  <a:lnTo>
                    <a:pt x="192836" y="1437855"/>
                  </a:lnTo>
                  <a:lnTo>
                    <a:pt x="224866" y="1475752"/>
                  </a:lnTo>
                  <a:lnTo>
                    <a:pt x="259156" y="1511973"/>
                  </a:lnTo>
                  <a:lnTo>
                    <a:pt x="295668" y="1546440"/>
                  </a:lnTo>
                  <a:lnTo>
                    <a:pt x="334365" y="1579067"/>
                  </a:lnTo>
                  <a:lnTo>
                    <a:pt x="370789" y="1613649"/>
                  </a:lnTo>
                  <a:lnTo>
                    <a:pt x="399948" y="1653235"/>
                  </a:lnTo>
                  <a:lnTo>
                    <a:pt x="421347" y="1696872"/>
                  </a:lnTo>
                  <a:lnTo>
                    <a:pt x="434517" y="1743519"/>
                  </a:lnTo>
                  <a:lnTo>
                    <a:pt x="436181" y="1761617"/>
                  </a:lnTo>
                  <a:lnTo>
                    <a:pt x="363220" y="1766671"/>
                  </a:lnTo>
                  <a:lnTo>
                    <a:pt x="353352" y="1769389"/>
                  </a:lnTo>
                  <a:lnTo>
                    <a:pt x="345567" y="1775472"/>
                  </a:lnTo>
                  <a:lnTo>
                    <a:pt x="340614" y="1784045"/>
                  </a:lnTo>
                  <a:lnTo>
                    <a:pt x="339293" y="1794217"/>
                  </a:lnTo>
                  <a:lnTo>
                    <a:pt x="341807" y="1803717"/>
                  </a:lnTo>
                  <a:lnTo>
                    <a:pt x="347459" y="1811350"/>
                  </a:lnTo>
                  <a:lnTo>
                    <a:pt x="355434" y="1816417"/>
                  </a:lnTo>
                  <a:lnTo>
                    <a:pt x="364985" y="1818259"/>
                  </a:lnTo>
                  <a:lnTo>
                    <a:pt x="439026" y="1813128"/>
                  </a:lnTo>
                  <a:lnTo>
                    <a:pt x="439026" y="1926602"/>
                  </a:lnTo>
                  <a:lnTo>
                    <a:pt x="363220" y="1931860"/>
                  </a:lnTo>
                  <a:lnTo>
                    <a:pt x="339293" y="1959419"/>
                  </a:lnTo>
                  <a:lnTo>
                    <a:pt x="341807" y="1968919"/>
                  </a:lnTo>
                  <a:lnTo>
                    <a:pt x="347459" y="1976539"/>
                  </a:lnTo>
                  <a:lnTo>
                    <a:pt x="355434" y="1981606"/>
                  </a:lnTo>
                  <a:lnTo>
                    <a:pt x="364985" y="1983447"/>
                  </a:lnTo>
                  <a:lnTo>
                    <a:pt x="439026" y="1978317"/>
                  </a:lnTo>
                  <a:lnTo>
                    <a:pt x="439026" y="2091804"/>
                  </a:lnTo>
                  <a:lnTo>
                    <a:pt x="363220" y="2097062"/>
                  </a:lnTo>
                  <a:lnTo>
                    <a:pt x="339293" y="2124621"/>
                  </a:lnTo>
                  <a:lnTo>
                    <a:pt x="341807" y="2134120"/>
                  </a:lnTo>
                  <a:lnTo>
                    <a:pt x="347459" y="2141753"/>
                  </a:lnTo>
                  <a:lnTo>
                    <a:pt x="355434" y="2146820"/>
                  </a:lnTo>
                  <a:lnTo>
                    <a:pt x="364985" y="2148662"/>
                  </a:lnTo>
                  <a:lnTo>
                    <a:pt x="439026" y="2143531"/>
                  </a:lnTo>
                  <a:lnTo>
                    <a:pt x="439039" y="2271941"/>
                  </a:lnTo>
                  <a:lnTo>
                    <a:pt x="441058" y="2281986"/>
                  </a:lnTo>
                  <a:lnTo>
                    <a:pt x="446582" y="2290203"/>
                  </a:lnTo>
                  <a:lnTo>
                    <a:pt x="454787" y="2295728"/>
                  </a:lnTo>
                  <a:lnTo>
                    <a:pt x="464820" y="2297760"/>
                  </a:lnTo>
                  <a:lnTo>
                    <a:pt x="555459" y="2297760"/>
                  </a:lnTo>
                  <a:lnTo>
                    <a:pt x="556425" y="2303627"/>
                  </a:lnTo>
                  <a:lnTo>
                    <a:pt x="595223" y="2360472"/>
                  </a:lnTo>
                  <a:lnTo>
                    <a:pt x="627138" y="2384729"/>
                  </a:lnTo>
                  <a:lnTo>
                    <a:pt x="666267" y="2405596"/>
                  </a:lnTo>
                  <a:lnTo>
                    <a:pt x="711746" y="2422614"/>
                  </a:lnTo>
                  <a:lnTo>
                    <a:pt x="762723" y="2435339"/>
                  </a:lnTo>
                  <a:lnTo>
                    <a:pt x="818349" y="2443302"/>
                  </a:lnTo>
                  <a:lnTo>
                    <a:pt x="877773" y="2446058"/>
                  </a:lnTo>
                  <a:lnTo>
                    <a:pt x="937196" y="2443302"/>
                  </a:lnTo>
                  <a:lnTo>
                    <a:pt x="992822" y="2435339"/>
                  </a:lnTo>
                  <a:lnTo>
                    <a:pt x="1043800" y="2422614"/>
                  </a:lnTo>
                  <a:lnTo>
                    <a:pt x="1089279" y="2405596"/>
                  </a:lnTo>
                  <a:lnTo>
                    <a:pt x="1128407" y="2384729"/>
                  </a:lnTo>
                  <a:lnTo>
                    <a:pt x="1160335" y="2360472"/>
                  </a:lnTo>
                  <a:lnTo>
                    <a:pt x="1199134" y="2303627"/>
                  </a:lnTo>
                  <a:lnTo>
                    <a:pt x="1200086" y="2297760"/>
                  </a:lnTo>
                  <a:lnTo>
                    <a:pt x="1303274" y="2297760"/>
                  </a:lnTo>
                  <a:lnTo>
                    <a:pt x="1313307" y="2295728"/>
                  </a:lnTo>
                  <a:lnTo>
                    <a:pt x="1321511" y="2290203"/>
                  </a:lnTo>
                  <a:lnTo>
                    <a:pt x="1327035" y="2281986"/>
                  </a:lnTo>
                  <a:lnTo>
                    <a:pt x="1329067" y="2271941"/>
                  </a:lnTo>
                  <a:lnTo>
                    <a:pt x="1329067" y="2246109"/>
                  </a:lnTo>
                  <a:lnTo>
                    <a:pt x="1329067" y="2081809"/>
                  </a:lnTo>
                  <a:lnTo>
                    <a:pt x="1404886" y="2076538"/>
                  </a:lnTo>
                  <a:lnTo>
                    <a:pt x="1428813" y="2048979"/>
                  </a:lnTo>
                  <a:lnTo>
                    <a:pt x="1426159" y="2039112"/>
                  </a:lnTo>
                  <a:lnTo>
                    <a:pt x="1420177" y="2031314"/>
                  </a:lnTo>
                  <a:lnTo>
                    <a:pt x="1411630" y="2026361"/>
                  </a:lnTo>
                  <a:lnTo>
                    <a:pt x="1401305" y="2025002"/>
                  </a:lnTo>
                  <a:lnTo>
                    <a:pt x="1329067" y="2030018"/>
                  </a:lnTo>
                  <a:lnTo>
                    <a:pt x="1329067" y="1916595"/>
                  </a:lnTo>
                  <a:lnTo>
                    <a:pt x="1404886" y="1911337"/>
                  </a:lnTo>
                  <a:lnTo>
                    <a:pt x="1428813" y="1883791"/>
                  </a:lnTo>
                  <a:lnTo>
                    <a:pt x="1426159" y="1873935"/>
                  </a:lnTo>
                  <a:lnTo>
                    <a:pt x="1420177" y="1866188"/>
                  </a:lnTo>
                  <a:lnTo>
                    <a:pt x="1411630" y="1861248"/>
                  </a:lnTo>
                  <a:lnTo>
                    <a:pt x="1401305" y="1859813"/>
                  </a:lnTo>
                  <a:lnTo>
                    <a:pt x="1329067" y="1864829"/>
                  </a:lnTo>
                  <a:lnTo>
                    <a:pt x="1329067" y="1792376"/>
                  </a:lnTo>
                  <a:lnTo>
                    <a:pt x="1332826" y="1751152"/>
                  </a:lnTo>
                  <a:lnTo>
                    <a:pt x="1404886" y="1746148"/>
                  </a:lnTo>
                  <a:lnTo>
                    <a:pt x="1414754" y="1743430"/>
                  </a:lnTo>
                  <a:lnTo>
                    <a:pt x="1422539" y="1737334"/>
                  </a:lnTo>
                  <a:lnTo>
                    <a:pt x="1427492" y="1728762"/>
                  </a:lnTo>
                  <a:lnTo>
                    <a:pt x="1428813" y="1718589"/>
                  </a:lnTo>
                  <a:lnTo>
                    <a:pt x="1426159" y="1708734"/>
                  </a:lnTo>
                  <a:lnTo>
                    <a:pt x="1420177" y="1700961"/>
                  </a:lnTo>
                  <a:lnTo>
                    <a:pt x="1411630" y="1696008"/>
                  </a:lnTo>
                  <a:lnTo>
                    <a:pt x="1401305" y="1694611"/>
                  </a:lnTo>
                  <a:lnTo>
                    <a:pt x="1346149" y="1698447"/>
                  </a:lnTo>
                  <a:lnTo>
                    <a:pt x="1346593" y="1696872"/>
                  </a:lnTo>
                  <a:lnTo>
                    <a:pt x="1367815" y="1653400"/>
                  </a:lnTo>
                  <a:lnTo>
                    <a:pt x="1396720" y="1614043"/>
                  </a:lnTo>
                  <a:lnTo>
                    <a:pt x="1432852" y="1579765"/>
                  </a:lnTo>
                  <a:lnTo>
                    <a:pt x="1471739" y="1547075"/>
                  </a:lnTo>
                  <a:lnTo>
                    <a:pt x="1508455" y="1512519"/>
                  </a:lnTo>
                  <a:lnTo>
                    <a:pt x="1542948" y="1476171"/>
                  </a:lnTo>
                  <a:lnTo>
                    <a:pt x="1575181" y="1438160"/>
                  </a:lnTo>
                  <a:lnTo>
                    <a:pt x="1605089" y="1398562"/>
                  </a:lnTo>
                  <a:lnTo>
                    <a:pt x="1632610" y="1357503"/>
                  </a:lnTo>
                  <a:lnTo>
                    <a:pt x="1657781" y="1314983"/>
                  </a:lnTo>
                  <a:lnTo>
                    <a:pt x="1680476" y="1271206"/>
                  </a:lnTo>
                  <a:lnTo>
                    <a:pt x="1700669" y="1226235"/>
                  </a:lnTo>
                  <a:lnTo>
                    <a:pt x="1718335" y="1180109"/>
                  </a:lnTo>
                  <a:lnTo>
                    <a:pt x="1733397" y="1133005"/>
                  </a:lnTo>
                  <a:lnTo>
                    <a:pt x="1745818" y="1084973"/>
                  </a:lnTo>
                  <a:lnTo>
                    <a:pt x="1755571" y="1036116"/>
                  </a:lnTo>
                  <a:lnTo>
                    <a:pt x="1762582" y="986536"/>
                  </a:lnTo>
                  <a:lnTo>
                    <a:pt x="1766811" y="936523"/>
                  </a:lnTo>
                  <a:lnTo>
                    <a:pt x="1768259" y="885558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91325" cy="10287000"/>
            <a:chOff x="0" y="0"/>
            <a:chExt cx="679132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791325" cy="10287000"/>
            </a:xfrm>
            <a:custGeom>
              <a:avLst/>
              <a:gdLst/>
              <a:ahLst/>
              <a:cxnLst/>
              <a:rect l="l" t="t" r="r" b="b"/>
              <a:pathLst>
                <a:path w="6791325" h="10287000">
                  <a:moveTo>
                    <a:pt x="679132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791324" y="0"/>
                  </a:lnTo>
                  <a:lnTo>
                    <a:pt x="6791324" y="1028699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418" y="1936843"/>
              <a:ext cx="5467349" cy="63817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90344" y="1927381"/>
            <a:ext cx="5701856" cy="23951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230"/>
              </a:lnSpc>
              <a:spcBef>
                <a:spcPts val="215"/>
              </a:spcBef>
            </a:pPr>
            <a:r>
              <a:rPr spc="-85" dirty="0"/>
              <a:t>Уровень</a:t>
            </a:r>
            <a:r>
              <a:rPr dirty="0"/>
              <a:t> </a:t>
            </a:r>
            <a:r>
              <a:rPr spc="180" dirty="0"/>
              <a:t>2 </a:t>
            </a:r>
            <a:r>
              <a:rPr spc="185" dirty="0"/>
              <a:t> </a:t>
            </a:r>
            <a:r>
              <a:rPr spc="-580" dirty="0"/>
              <a:t>П</a:t>
            </a:r>
            <a:r>
              <a:rPr spc="60" dirty="0"/>
              <a:t>о</a:t>
            </a:r>
            <a:r>
              <a:rPr spc="170" dirty="0"/>
              <a:t>н</a:t>
            </a:r>
            <a:r>
              <a:rPr spc="160" dirty="0"/>
              <a:t>и</a:t>
            </a:r>
            <a:r>
              <a:rPr spc="-575" dirty="0"/>
              <a:t>м</a:t>
            </a:r>
            <a:r>
              <a:rPr spc="-155" dirty="0"/>
              <a:t>а</a:t>
            </a:r>
            <a:r>
              <a:rPr spc="170" dirty="0"/>
              <a:t>н</a:t>
            </a:r>
            <a:r>
              <a:rPr spc="160" dirty="0"/>
              <a:t>и</a:t>
            </a:r>
            <a:r>
              <a:rPr spc="-220" dirty="0"/>
              <a:t>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91122" y="4589655"/>
            <a:ext cx="9018270" cy="456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2850" spc="-95" dirty="0">
                <a:solidFill>
                  <a:srgbClr val="212121"/>
                </a:solidFill>
                <a:latin typeface="Microsoft Sans Serif"/>
                <a:cs typeface="Microsoft Sans Serif"/>
              </a:rPr>
              <a:t>Показателем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понимания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60" dirty="0">
                <a:solidFill>
                  <a:srgbClr val="212121"/>
                </a:solidFill>
                <a:latin typeface="Microsoft Sans Serif"/>
                <a:cs typeface="Microsoft Sans Serif"/>
              </a:rPr>
              <a:t>может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90" dirty="0">
                <a:solidFill>
                  <a:srgbClr val="212121"/>
                </a:solidFill>
                <a:latin typeface="Microsoft Sans Serif"/>
                <a:cs typeface="Microsoft Sans Serif"/>
              </a:rPr>
              <a:t>быть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преобразование </a:t>
            </a:r>
            <a:r>
              <a:rPr sz="2850" spc="-7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материала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из 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одной </a:t>
            </a:r>
            <a:r>
              <a:rPr sz="2850" spc="-135" dirty="0">
                <a:solidFill>
                  <a:srgbClr val="212121"/>
                </a:solidFill>
                <a:latin typeface="Microsoft Sans Serif"/>
                <a:cs typeface="Microsoft Sans Serif"/>
              </a:rPr>
              <a:t>формы </a:t>
            </a:r>
            <a:r>
              <a:rPr sz="285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выражения </a:t>
            </a:r>
            <a:r>
              <a:rPr sz="2850" spc="1265" dirty="0">
                <a:solidFill>
                  <a:srgbClr val="212121"/>
                </a:solidFill>
                <a:latin typeface="Microsoft Sans Serif"/>
                <a:cs typeface="Microsoft Sans Serif"/>
              </a:rPr>
              <a:t>— 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в другую, </a:t>
            </a:r>
            <a:r>
              <a:rPr sz="28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интерпретация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60" dirty="0">
                <a:solidFill>
                  <a:srgbClr val="212121"/>
                </a:solidFill>
                <a:latin typeface="Microsoft Sans Serif"/>
                <a:cs typeface="Microsoft Sans Serif"/>
              </a:rPr>
              <a:t>материала,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предположение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о</a:t>
            </a:r>
            <a:endParaRPr sz="2850" dirty="0">
              <a:latin typeface="Microsoft Sans Serif"/>
              <a:cs typeface="Microsoft Sans Serif"/>
            </a:endParaRPr>
          </a:p>
          <a:p>
            <a:pPr marL="12700" marR="747395">
              <a:lnSpc>
                <a:spcPct val="116199"/>
              </a:lnSpc>
            </a:pPr>
            <a:r>
              <a:rPr sz="2850" spc="-70" dirty="0">
                <a:solidFill>
                  <a:srgbClr val="212121"/>
                </a:solidFill>
                <a:latin typeface="Microsoft Sans Serif"/>
                <a:cs typeface="Microsoft Sans Serif"/>
              </a:rPr>
              <a:t>дальнейшем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ходе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явлений,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событий.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Конкретные </a:t>
            </a:r>
            <a:r>
              <a:rPr sz="2850" spc="-7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действия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учащихся: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объясняет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25" dirty="0">
                <a:solidFill>
                  <a:srgbClr val="212121"/>
                </a:solidFill>
                <a:latin typeface="Microsoft Sans Serif"/>
                <a:cs typeface="Microsoft Sans Serif"/>
              </a:rPr>
              <a:t>факты,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правила, </a:t>
            </a:r>
            <a:r>
              <a:rPr sz="285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принципы;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преобразует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словесный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материал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в</a:t>
            </a:r>
            <a:endParaRPr sz="2850" dirty="0">
              <a:latin typeface="Microsoft Sans Serif"/>
              <a:cs typeface="Microsoft Sans Serif"/>
            </a:endParaRPr>
          </a:p>
          <a:p>
            <a:pPr marL="12700" marR="652780">
              <a:lnSpc>
                <a:spcPct val="116199"/>
              </a:lnSpc>
            </a:pPr>
            <a:r>
              <a:rPr sz="285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математические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выражения;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предположительно </a:t>
            </a:r>
            <a:r>
              <a:rPr sz="285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 описывает</a:t>
            </a:r>
            <a:r>
              <a:rPr sz="28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будущие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последствия,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вытекающие</a:t>
            </a:r>
            <a:r>
              <a:rPr sz="28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из </a:t>
            </a:r>
            <a:r>
              <a:rPr sz="2850" spc="-7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имеющихся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данных.</a:t>
            </a:r>
            <a:endParaRPr sz="285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153962" y="2098143"/>
            <a:ext cx="2037080" cy="2019300"/>
            <a:chOff x="14153962" y="2098143"/>
            <a:chExt cx="2037080" cy="2019300"/>
          </a:xfrm>
        </p:grpSpPr>
        <p:sp>
          <p:nvSpPr>
            <p:cNvPr id="8" name="object 8"/>
            <p:cNvSpPr/>
            <p:nvPr/>
          </p:nvSpPr>
          <p:spPr>
            <a:xfrm>
              <a:off x="15262990" y="2242002"/>
              <a:ext cx="928369" cy="1875789"/>
            </a:xfrm>
            <a:custGeom>
              <a:avLst/>
              <a:gdLst/>
              <a:ahLst/>
              <a:cxnLst/>
              <a:rect l="l" t="t" r="r" b="b"/>
              <a:pathLst>
                <a:path w="928369" h="1875789">
                  <a:moveTo>
                    <a:pt x="789693" y="1875302"/>
                  </a:moveTo>
                  <a:lnTo>
                    <a:pt x="138128" y="1875302"/>
                  </a:lnTo>
                  <a:lnTo>
                    <a:pt x="94469" y="1868248"/>
                  </a:lnTo>
                  <a:lnTo>
                    <a:pt x="56551" y="1848608"/>
                  </a:lnTo>
                  <a:lnTo>
                    <a:pt x="26650" y="1818659"/>
                  </a:lnTo>
                  <a:lnTo>
                    <a:pt x="7041" y="1780681"/>
                  </a:lnTo>
                  <a:lnTo>
                    <a:pt x="0" y="1736952"/>
                  </a:lnTo>
                  <a:lnTo>
                    <a:pt x="0" y="138349"/>
                  </a:lnTo>
                  <a:lnTo>
                    <a:pt x="7041" y="94620"/>
                  </a:lnTo>
                  <a:lnTo>
                    <a:pt x="26650" y="56642"/>
                  </a:lnTo>
                  <a:lnTo>
                    <a:pt x="56551" y="26693"/>
                  </a:lnTo>
                  <a:lnTo>
                    <a:pt x="94469" y="7053"/>
                  </a:lnTo>
                  <a:lnTo>
                    <a:pt x="138128" y="0"/>
                  </a:lnTo>
                  <a:lnTo>
                    <a:pt x="789693" y="0"/>
                  </a:lnTo>
                  <a:lnTo>
                    <a:pt x="833352" y="7053"/>
                  </a:lnTo>
                  <a:lnTo>
                    <a:pt x="871270" y="26693"/>
                  </a:lnTo>
                  <a:lnTo>
                    <a:pt x="901171" y="56642"/>
                  </a:lnTo>
                  <a:lnTo>
                    <a:pt x="920780" y="94620"/>
                  </a:lnTo>
                  <a:lnTo>
                    <a:pt x="927822" y="138349"/>
                  </a:lnTo>
                  <a:lnTo>
                    <a:pt x="927822" y="1736952"/>
                  </a:lnTo>
                  <a:lnTo>
                    <a:pt x="920780" y="1780681"/>
                  </a:lnTo>
                  <a:lnTo>
                    <a:pt x="901171" y="1818659"/>
                  </a:lnTo>
                  <a:lnTo>
                    <a:pt x="871270" y="1848608"/>
                  </a:lnTo>
                  <a:lnTo>
                    <a:pt x="833352" y="1868248"/>
                  </a:lnTo>
                  <a:lnTo>
                    <a:pt x="789693" y="1875302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53960" y="2098153"/>
              <a:ext cx="1957705" cy="1970405"/>
            </a:xfrm>
            <a:custGeom>
              <a:avLst/>
              <a:gdLst/>
              <a:ahLst/>
              <a:cxnLst/>
              <a:rect l="l" t="t" r="r" b="b"/>
              <a:pathLst>
                <a:path w="1957705" h="1970404">
                  <a:moveTo>
                    <a:pt x="1609458" y="633831"/>
                  </a:moveTo>
                  <a:lnTo>
                    <a:pt x="1607680" y="624662"/>
                  </a:lnTo>
                  <a:lnTo>
                    <a:pt x="1602333" y="616610"/>
                  </a:lnTo>
                  <a:lnTo>
                    <a:pt x="1594281" y="611251"/>
                  </a:lnTo>
                  <a:lnTo>
                    <a:pt x="1585125" y="609473"/>
                  </a:lnTo>
                  <a:lnTo>
                    <a:pt x="1575981" y="611251"/>
                  </a:lnTo>
                  <a:lnTo>
                    <a:pt x="1567929" y="616610"/>
                  </a:lnTo>
                  <a:lnTo>
                    <a:pt x="741438" y="1444409"/>
                  </a:lnTo>
                  <a:lnTo>
                    <a:pt x="389483" y="1091882"/>
                  </a:lnTo>
                  <a:lnTo>
                    <a:pt x="381431" y="1086535"/>
                  </a:lnTo>
                  <a:lnTo>
                    <a:pt x="372275" y="1084745"/>
                  </a:lnTo>
                  <a:lnTo>
                    <a:pt x="363131" y="1086535"/>
                  </a:lnTo>
                  <a:lnTo>
                    <a:pt x="355079" y="1091882"/>
                  </a:lnTo>
                  <a:lnTo>
                    <a:pt x="349732" y="1099947"/>
                  </a:lnTo>
                  <a:lnTo>
                    <a:pt x="347954" y="1109116"/>
                  </a:lnTo>
                  <a:lnTo>
                    <a:pt x="349732" y="1118285"/>
                  </a:lnTo>
                  <a:lnTo>
                    <a:pt x="355079" y="1126337"/>
                  </a:lnTo>
                  <a:lnTo>
                    <a:pt x="728992" y="1500847"/>
                  </a:lnTo>
                  <a:lnTo>
                    <a:pt x="735215" y="1503235"/>
                  </a:lnTo>
                  <a:lnTo>
                    <a:pt x="741438" y="1503235"/>
                  </a:lnTo>
                  <a:lnTo>
                    <a:pt x="747661" y="1503235"/>
                  </a:lnTo>
                  <a:lnTo>
                    <a:pt x="753884" y="1500847"/>
                  </a:lnTo>
                  <a:lnTo>
                    <a:pt x="1602333" y="651065"/>
                  </a:lnTo>
                  <a:lnTo>
                    <a:pt x="1607680" y="643001"/>
                  </a:lnTo>
                  <a:lnTo>
                    <a:pt x="1609458" y="633831"/>
                  </a:lnTo>
                  <a:close/>
                </a:path>
                <a:path w="1957705" h="1970404">
                  <a:moveTo>
                    <a:pt x="1957412" y="153123"/>
                  </a:moveTo>
                  <a:lnTo>
                    <a:pt x="1949602" y="104775"/>
                  </a:lnTo>
                  <a:lnTo>
                    <a:pt x="1927872" y="62750"/>
                  </a:lnTo>
                  <a:lnTo>
                    <a:pt x="1913890" y="48729"/>
                  </a:lnTo>
                  <a:lnTo>
                    <a:pt x="1908759" y="43599"/>
                  </a:lnTo>
                  <a:lnTo>
                    <a:pt x="1908759" y="153123"/>
                  </a:lnTo>
                  <a:lnTo>
                    <a:pt x="1908759" y="1816773"/>
                  </a:lnTo>
                  <a:lnTo>
                    <a:pt x="1900555" y="1857375"/>
                  </a:lnTo>
                  <a:lnTo>
                    <a:pt x="1878190" y="1890560"/>
                  </a:lnTo>
                  <a:lnTo>
                    <a:pt x="1845056" y="1912950"/>
                  </a:lnTo>
                  <a:lnTo>
                    <a:pt x="1804530" y="1921167"/>
                  </a:lnTo>
                  <a:lnTo>
                    <a:pt x="152869" y="1921167"/>
                  </a:lnTo>
                  <a:lnTo>
                    <a:pt x="112344" y="1912950"/>
                  </a:lnTo>
                  <a:lnTo>
                    <a:pt x="79222" y="1890560"/>
                  </a:lnTo>
                  <a:lnTo>
                    <a:pt x="56857" y="1857375"/>
                  </a:lnTo>
                  <a:lnTo>
                    <a:pt x="48653" y="1816773"/>
                  </a:lnTo>
                  <a:lnTo>
                    <a:pt x="48653" y="153123"/>
                  </a:lnTo>
                  <a:lnTo>
                    <a:pt x="56857" y="112522"/>
                  </a:lnTo>
                  <a:lnTo>
                    <a:pt x="79222" y="79336"/>
                  </a:lnTo>
                  <a:lnTo>
                    <a:pt x="112344" y="56946"/>
                  </a:lnTo>
                  <a:lnTo>
                    <a:pt x="152869" y="48729"/>
                  </a:lnTo>
                  <a:lnTo>
                    <a:pt x="1804530" y="48729"/>
                  </a:lnTo>
                  <a:lnTo>
                    <a:pt x="1845056" y="56946"/>
                  </a:lnTo>
                  <a:lnTo>
                    <a:pt x="1878190" y="79336"/>
                  </a:lnTo>
                  <a:lnTo>
                    <a:pt x="1900555" y="112522"/>
                  </a:lnTo>
                  <a:lnTo>
                    <a:pt x="1908759" y="153123"/>
                  </a:lnTo>
                  <a:lnTo>
                    <a:pt x="1908759" y="43599"/>
                  </a:lnTo>
                  <a:lnTo>
                    <a:pt x="1894763" y="29578"/>
                  </a:lnTo>
                  <a:lnTo>
                    <a:pt x="1852803" y="7810"/>
                  </a:lnTo>
                  <a:lnTo>
                    <a:pt x="1804530" y="0"/>
                  </a:lnTo>
                  <a:lnTo>
                    <a:pt x="152869" y="0"/>
                  </a:lnTo>
                  <a:lnTo>
                    <a:pt x="104609" y="7810"/>
                  </a:lnTo>
                  <a:lnTo>
                    <a:pt x="62649" y="29578"/>
                  </a:lnTo>
                  <a:lnTo>
                    <a:pt x="29527" y="62750"/>
                  </a:lnTo>
                  <a:lnTo>
                    <a:pt x="7797" y="104775"/>
                  </a:lnTo>
                  <a:lnTo>
                    <a:pt x="0" y="153123"/>
                  </a:lnTo>
                  <a:lnTo>
                    <a:pt x="0" y="1816773"/>
                  </a:lnTo>
                  <a:lnTo>
                    <a:pt x="7797" y="1865122"/>
                  </a:lnTo>
                  <a:lnTo>
                    <a:pt x="29527" y="1907159"/>
                  </a:lnTo>
                  <a:lnTo>
                    <a:pt x="62649" y="1940331"/>
                  </a:lnTo>
                  <a:lnTo>
                    <a:pt x="104609" y="1962086"/>
                  </a:lnTo>
                  <a:lnTo>
                    <a:pt x="152869" y="1969909"/>
                  </a:lnTo>
                  <a:lnTo>
                    <a:pt x="1804530" y="1969909"/>
                  </a:lnTo>
                  <a:lnTo>
                    <a:pt x="1852803" y="1962086"/>
                  </a:lnTo>
                  <a:lnTo>
                    <a:pt x="1894763" y="1940331"/>
                  </a:lnTo>
                  <a:lnTo>
                    <a:pt x="1913890" y="1921167"/>
                  </a:lnTo>
                  <a:lnTo>
                    <a:pt x="1927872" y="1907159"/>
                  </a:lnTo>
                  <a:lnTo>
                    <a:pt x="1949602" y="1865122"/>
                  </a:lnTo>
                  <a:lnTo>
                    <a:pt x="1957412" y="1816773"/>
                  </a:lnTo>
                  <a:lnTo>
                    <a:pt x="1957412" y="153123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91325" cy="10287000"/>
            <a:chOff x="0" y="0"/>
            <a:chExt cx="679132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791325" cy="10287000"/>
            </a:xfrm>
            <a:custGeom>
              <a:avLst/>
              <a:gdLst/>
              <a:ahLst/>
              <a:cxnLst/>
              <a:rect l="l" t="t" r="r" b="b"/>
              <a:pathLst>
                <a:path w="6791325" h="10287000">
                  <a:moveTo>
                    <a:pt x="679132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791324" y="0"/>
                  </a:lnTo>
                  <a:lnTo>
                    <a:pt x="6791324" y="1028699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774" y="1936843"/>
              <a:ext cx="5591174" cy="5714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90344" y="1927381"/>
            <a:ext cx="6311456" cy="23951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230"/>
              </a:lnSpc>
              <a:spcBef>
                <a:spcPts val="215"/>
              </a:spcBef>
            </a:pPr>
            <a:r>
              <a:rPr spc="-85" dirty="0"/>
              <a:t>Уровень</a:t>
            </a:r>
            <a:r>
              <a:rPr spc="10" dirty="0"/>
              <a:t> </a:t>
            </a:r>
            <a:r>
              <a:rPr spc="180" dirty="0"/>
              <a:t>3 </a:t>
            </a:r>
            <a:r>
              <a:rPr spc="185" dirty="0"/>
              <a:t> </a:t>
            </a:r>
            <a:r>
              <a:rPr spc="-580" dirty="0"/>
              <a:t>П</a:t>
            </a:r>
            <a:r>
              <a:rPr spc="125" dirty="0"/>
              <a:t>р</a:t>
            </a:r>
            <a:r>
              <a:rPr spc="160" dirty="0"/>
              <a:t>и</a:t>
            </a:r>
            <a:r>
              <a:rPr spc="-575" dirty="0"/>
              <a:t>м</a:t>
            </a:r>
            <a:r>
              <a:rPr spc="-225" dirty="0"/>
              <a:t>е</a:t>
            </a:r>
            <a:r>
              <a:rPr spc="170" dirty="0"/>
              <a:t>н</a:t>
            </a:r>
            <a:r>
              <a:rPr spc="-225" dirty="0"/>
              <a:t>е</a:t>
            </a:r>
            <a:r>
              <a:rPr spc="170" dirty="0"/>
              <a:t>н</a:t>
            </a:r>
            <a:r>
              <a:rPr spc="160" dirty="0"/>
              <a:t>и</a:t>
            </a:r>
            <a:r>
              <a:rPr spc="-220" dirty="0"/>
              <a:t>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90344" y="5062220"/>
            <a:ext cx="8944610" cy="30543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50" spc="-120" dirty="0">
                <a:solidFill>
                  <a:srgbClr val="212121"/>
                </a:solidFill>
                <a:latin typeface="Microsoft Sans Serif"/>
                <a:cs typeface="Microsoft Sans Serif"/>
              </a:rPr>
              <a:t>Эта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категория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обозначает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умение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использовать</a:t>
            </a:r>
            <a:endParaRPr sz="285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6199"/>
              </a:lnSpc>
            </a:pPr>
            <a:r>
              <a:rPr sz="285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изученный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материал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в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конкретных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условиях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и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dirty="0">
                <a:solidFill>
                  <a:srgbClr val="212121"/>
                </a:solidFill>
                <a:latin typeface="Microsoft Sans Serif"/>
                <a:cs typeface="Microsoft Sans Serif"/>
              </a:rPr>
              <a:t>новых </a:t>
            </a:r>
            <a:r>
              <a:rPr sz="2850" spc="-7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ситуациях.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Конкретные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действия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учащихся: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применяет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законы,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dirty="0">
                <a:solidFill>
                  <a:srgbClr val="212121"/>
                </a:solidFill>
                <a:latin typeface="Microsoft Sans Serif"/>
                <a:cs typeface="Microsoft Sans Serif"/>
              </a:rPr>
              <a:t>теории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в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конкретных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практических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ситуациях;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использует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понятия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и </a:t>
            </a:r>
            <a:r>
              <a:rPr sz="285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принципы</a:t>
            </a:r>
            <a:r>
              <a:rPr sz="285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в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dirty="0">
                <a:solidFill>
                  <a:srgbClr val="212121"/>
                </a:solidFill>
                <a:latin typeface="Microsoft Sans Serif"/>
                <a:cs typeface="Microsoft Sans Serif"/>
              </a:rPr>
              <a:t>новых</a:t>
            </a:r>
            <a:r>
              <a:rPr sz="28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285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ситуациях.</a:t>
            </a:r>
            <a:endParaRPr sz="285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743374" y="2245715"/>
            <a:ext cx="2146300" cy="1905635"/>
            <a:chOff x="14743374" y="2245715"/>
            <a:chExt cx="2146300" cy="1905635"/>
          </a:xfrm>
        </p:grpSpPr>
        <p:sp>
          <p:nvSpPr>
            <p:cNvPr id="8" name="object 8"/>
            <p:cNvSpPr/>
            <p:nvPr/>
          </p:nvSpPr>
          <p:spPr>
            <a:xfrm>
              <a:off x="14743374" y="2378653"/>
              <a:ext cx="711200" cy="1639570"/>
            </a:xfrm>
            <a:custGeom>
              <a:avLst/>
              <a:gdLst/>
              <a:ahLst/>
              <a:cxnLst/>
              <a:rect l="l" t="t" r="r" b="b"/>
              <a:pathLst>
                <a:path w="711200" h="1639570">
                  <a:moveTo>
                    <a:pt x="632883" y="1639175"/>
                  </a:moveTo>
                  <a:lnTo>
                    <a:pt x="77951" y="1639175"/>
                  </a:lnTo>
                  <a:lnTo>
                    <a:pt x="47609" y="1633065"/>
                  </a:lnTo>
                  <a:lnTo>
                    <a:pt x="22831" y="1616402"/>
                  </a:lnTo>
                  <a:lnTo>
                    <a:pt x="6125" y="1591687"/>
                  </a:lnTo>
                  <a:lnTo>
                    <a:pt x="0" y="1561422"/>
                  </a:lnTo>
                  <a:lnTo>
                    <a:pt x="0" y="77753"/>
                  </a:lnTo>
                  <a:lnTo>
                    <a:pt x="6125" y="47488"/>
                  </a:lnTo>
                  <a:lnTo>
                    <a:pt x="22831" y="22773"/>
                  </a:lnTo>
                  <a:lnTo>
                    <a:pt x="47609" y="6110"/>
                  </a:lnTo>
                  <a:lnTo>
                    <a:pt x="77951" y="0"/>
                  </a:lnTo>
                  <a:lnTo>
                    <a:pt x="632883" y="0"/>
                  </a:lnTo>
                  <a:lnTo>
                    <a:pt x="663225" y="6110"/>
                  </a:lnTo>
                  <a:lnTo>
                    <a:pt x="688003" y="22773"/>
                  </a:lnTo>
                  <a:lnTo>
                    <a:pt x="704709" y="47488"/>
                  </a:lnTo>
                  <a:lnTo>
                    <a:pt x="710835" y="77753"/>
                  </a:lnTo>
                  <a:lnTo>
                    <a:pt x="710835" y="1561422"/>
                  </a:lnTo>
                  <a:lnTo>
                    <a:pt x="704709" y="1591687"/>
                  </a:lnTo>
                  <a:lnTo>
                    <a:pt x="688003" y="1616402"/>
                  </a:lnTo>
                  <a:lnTo>
                    <a:pt x="663225" y="1633065"/>
                  </a:lnTo>
                  <a:lnTo>
                    <a:pt x="632883" y="1639175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66658" y="2245714"/>
              <a:ext cx="2023110" cy="1905635"/>
            </a:xfrm>
            <a:custGeom>
              <a:avLst/>
              <a:gdLst/>
              <a:ahLst/>
              <a:cxnLst/>
              <a:rect l="l" t="t" r="r" b="b"/>
              <a:pathLst>
                <a:path w="2023109" h="1905635">
                  <a:moveTo>
                    <a:pt x="1307414" y="25920"/>
                  </a:moveTo>
                  <a:lnTo>
                    <a:pt x="1305369" y="15836"/>
                  </a:lnTo>
                  <a:lnTo>
                    <a:pt x="1299806" y="7594"/>
                  </a:lnTo>
                  <a:lnTo>
                    <a:pt x="1291539" y="2044"/>
                  </a:lnTo>
                  <a:lnTo>
                    <a:pt x="1281430" y="0"/>
                  </a:lnTo>
                  <a:lnTo>
                    <a:pt x="25984" y="0"/>
                  </a:lnTo>
                  <a:lnTo>
                    <a:pt x="15862" y="2044"/>
                  </a:lnTo>
                  <a:lnTo>
                    <a:pt x="7607" y="7594"/>
                  </a:lnTo>
                  <a:lnTo>
                    <a:pt x="2032" y="15836"/>
                  </a:lnTo>
                  <a:lnTo>
                    <a:pt x="0" y="25920"/>
                  </a:lnTo>
                  <a:lnTo>
                    <a:pt x="0" y="1879142"/>
                  </a:lnTo>
                  <a:lnTo>
                    <a:pt x="2032" y="1889226"/>
                  </a:lnTo>
                  <a:lnTo>
                    <a:pt x="7607" y="1897468"/>
                  </a:lnTo>
                  <a:lnTo>
                    <a:pt x="15862" y="1903018"/>
                  </a:lnTo>
                  <a:lnTo>
                    <a:pt x="25984" y="1905050"/>
                  </a:lnTo>
                  <a:lnTo>
                    <a:pt x="1281430" y="1905050"/>
                  </a:lnTo>
                  <a:lnTo>
                    <a:pt x="1291539" y="1903018"/>
                  </a:lnTo>
                  <a:lnTo>
                    <a:pt x="1299806" y="1897468"/>
                  </a:lnTo>
                  <a:lnTo>
                    <a:pt x="1305369" y="1889226"/>
                  </a:lnTo>
                  <a:lnTo>
                    <a:pt x="1307414" y="1879142"/>
                  </a:lnTo>
                  <a:lnTo>
                    <a:pt x="1307414" y="1275003"/>
                  </a:lnTo>
                  <a:lnTo>
                    <a:pt x="1271320" y="1251127"/>
                  </a:lnTo>
                  <a:lnTo>
                    <a:pt x="1255445" y="1853222"/>
                  </a:lnTo>
                  <a:lnTo>
                    <a:pt x="51968" y="1853222"/>
                  </a:lnTo>
                  <a:lnTo>
                    <a:pt x="51968" y="51841"/>
                  </a:lnTo>
                  <a:lnTo>
                    <a:pt x="1255445" y="51841"/>
                  </a:lnTo>
                  <a:lnTo>
                    <a:pt x="1255445" y="630059"/>
                  </a:lnTo>
                  <a:lnTo>
                    <a:pt x="1257490" y="640143"/>
                  </a:lnTo>
                  <a:lnTo>
                    <a:pt x="1263053" y="648385"/>
                  </a:lnTo>
                  <a:lnTo>
                    <a:pt x="1271320" y="653935"/>
                  </a:lnTo>
                  <a:lnTo>
                    <a:pt x="1281430" y="655980"/>
                  </a:lnTo>
                  <a:lnTo>
                    <a:pt x="1291539" y="653935"/>
                  </a:lnTo>
                  <a:lnTo>
                    <a:pt x="1299806" y="648385"/>
                  </a:lnTo>
                  <a:lnTo>
                    <a:pt x="1305369" y="640143"/>
                  </a:lnTo>
                  <a:lnTo>
                    <a:pt x="1307414" y="630059"/>
                  </a:lnTo>
                  <a:lnTo>
                    <a:pt x="1307414" y="25920"/>
                  </a:lnTo>
                  <a:close/>
                </a:path>
                <a:path w="2023109" h="1905635">
                  <a:moveTo>
                    <a:pt x="2022614" y="952538"/>
                  </a:moveTo>
                  <a:lnTo>
                    <a:pt x="2020709" y="942784"/>
                  </a:lnTo>
                  <a:lnTo>
                    <a:pt x="2020620" y="942657"/>
                  </a:lnTo>
                  <a:lnTo>
                    <a:pt x="2020582" y="942454"/>
                  </a:lnTo>
                  <a:lnTo>
                    <a:pt x="2015007" y="934212"/>
                  </a:lnTo>
                  <a:lnTo>
                    <a:pt x="1519085" y="439559"/>
                  </a:lnTo>
                  <a:lnTo>
                    <a:pt x="1510499" y="433870"/>
                  </a:lnTo>
                  <a:lnTo>
                    <a:pt x="1500720" y="431965"/>
                  </a:lnTo>
                  <a:lnTo>
                    <a:pt x="1490941" y="433870"/>
                  </a:lnTo>
                  <a:lnTo>
                    <a:pt x="1482344" y="439559"/>
                  </a:lnTo>
                  <a:lnTo>
                    <a:pt x="1476641" y="448132"/>
                  </a:lnTo>
                  <a:lnTo>
                    <a:pt x="1474736" y="457885"/>
                  </a:lnTo>
                  <a:lnTo>
                    <a:pt x="1476641" y="467639"/>
                  </a:lnTo>
                  <a:lnTo>
                    <a:pt x="1482344" y="476211"/>
                  </a:lnTo>
                  <a:lnTo>
                    <a:pt x="1933892" y="926617"/>
                  </a:lnTo>
                  <a:lnTo>
                    <a:pt x="897890" y="926617"/>
                  </a:lnTo>
                  <a:lnTo>
                    <a:pt x="887768" y="928662"/>
                  </a:lnTo>
                  <a:lnTo>
                    <a:pt x="879513" y="934212"/>
                  </a:lnTo>
                  <a:lnTo>
                    <a:pt x="873950" y="942454"/>
                  </a:lnTo>
                  <a:lnTo>
                    <a:pt x="871905" y="952538"/>
                  </a:lnTo>
                  <a:lnTo>
                    <a:pt x="873950" y="962621"/>
                  </a:lnTo>
                  <a:lnTo>
                    <a:pt x="879513" y="970864"/>
                  </a:lnTo>
                  <a:lnTo>
                    <a:pt x="887768" y="976414"/>
                  </a:lnTo>
                  <a:lnTo>
                    <a:pt x="897890" y="978458"/>
                  </a:lnTo>
                  <a:lnTo>
                    <a:pt x="1933892" y="978458"/>
                  </a:lnTo>
                  <a:lnTo>
                    <a:pt x="1482344" y="1428864"/>
                  </a:lnTo>
                  <a:lnTo>
                    <a:pt x="1476641" y="1437436"/>
                  </a:lnTo>
                  <a:lnTo>
                    <a:pt x="1474736" y="1447190"/>
                  </a:lnTo>
                  <a:lnTo>
                    <a:pt x="1476641" y="1456944"/>
                  </a:lnTo>
                  <a:lnTo>
                    <a:pt x="1482344" y="1465516"/>
                  </a:lnTo>
                  <a:lnTo>
                    <a:pt x="1487424" y="1470571"/>
                  </a:lnTo>
                  <a:lnTo>
                    <a:pt x="1494066" y="1473111"/>
                  </a:lnTo>
                  <a:lnTo>
                    <a:pt x="1500720" y="1473111"/>
                  </a:lnTo>
                  <a:lnTo>
                    <a:pt x="1507363" y="1473111"/>
                  </a:lnTo>
                  <a:lnTo>
                    <a:pt x="1514017" y="1470571"/>
                  </a:lnTo>
                  <a:lnTo>
                    <a:pt x="2015007" y="970864"/>
                  </a:lnTo>
                  <a:lnTo>
                    <a:pt x="2020582" y="962621"/>
                  </a:lnTo>
                  <a:lnTo>
                    <a:pt x="2020620" y="962431"/>
                  </a:lnTo>
                  <a:lnTo>
                    <a:pt x="2020709" y="962291"/>
                  </a:lnTo>
                  <a:lnTo>
                    <a:pt x="2022614" y="952538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6791325" cy="10287000"/>
            <a:chOff x="0" y="5"/>
            <a:chExt cx="679132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5"/>
              <a:ext cx="6791325" cy="10287000"/>
            </a:xfrm>
            <a:custGeom>
              <a:avLst/>
              <a:gdLst/>
              <a:ahLst/>
              <a:cxnLst/>
              <a:rect l="l" t="t" r="r" b="b"/>
              <a:pathLst>
                <a:path w="6791325" h="10287000">
                  <a:moveTo>
                    <a:pt x="679132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791324" y="0"/>
                  </a:lnTo>
                  <a:lnTo>
                    <a:pt x="6791324" y="10286999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712" y="2325790"/>
              <a:ext cx="5895974" cy="62102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041650" marR="5080">
              <a:lnSpc>
                <a:spcPts val="9230"/>
              </a:lnSpc>
              <a:spcBef>
                <a:spcPts val="215"/>
              </a:spcBef>
            </a:pPr>
            <a:r>
              <a:rPr spc="-85" dirty="0"/>
              <a:t>Уровень</a:t>
            </a:r>
            <a:r>
              <a:rPr spc="-55" dirty="0"/>
              <a:t> </a:t>
            </a:r>
            <a:r>
              <a:rPr spc="470" dirty="0"/>
              <a:t>4 </a:t>
            </a:r>
            <a:r>
              <a:rPr spc="-2030" dirty="0"/>
              <a:t> </a:t>
            </a:r>
            <a:r>
              <a:rPr spc="-110" dirty="0"/>
              <a:t>Анализ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73265" marR="389255">
              <a:lnSpc>
                <a:spcPct val="116199"/>
              </a:lnSpc>
              <a:spcBef>
                <a:spcPts val="100"/>
              </a:spcBef>
            </a:pPr>
            <a:r>
              <a:rPr spc="-120" dirty="0"/>
              <a:t>Эта</a:t>
            </a:r>
            <a:r>
              <a:rPr spc="10" dirty="0"/>
              <a:t> </a:t>
            </a:r>
            <a:r>
              <a:rPr spc="-10" dirty="0"/>
              <a:t>категория</a:t>
            </a:r>
            <a:r>
              <a:rPr spc="15" dirty="0"/>
              <a:t> </a:t>
            </a:r>
            <a:r>
              <a:rPr spc="-40" dirty="0"/>
              <a:t>обозначает</a:t>
            </a:r>
            <a:r>
              <a:rPr spc="15" dirty="0"/>
              <a:t> </a:t>
            </a:r>
            <a:r>
              <a:rPr spc="-40" dirty="0"/>
              <a:t>умение</a:t>
            </a:r>
            <a:r>
              <a:rPr spc="15" dirty="0"/>
              <a:t> </a:t>
            </a:r>
            <a:r>
              <a:rPr spc="-50" dirty="0"/>
              <a:t>разбить</a:t>
            </a:r>
            <a:r>
              <a:rPr spc="15" dirty="0"/>
              <a:t> </a:t>
            </a:r>
            <a:r>
              <a:rPr spc="-65" dirty="0"/>
              <a:t>материал </a:t>
            </a:r>
            <a:r>
              <a:rPr spc="-745" dirty="0"/>
              <a:t> </a:t>
            </a:r>
            <a:r>
              <a:rPr spc="5" dirty="0"/>
              <a:t>на</a:t>
            </a:r>
            <a:r>
              <a:rPr spc="10" dirty="0"/>
              <a:t> </a:t>
            </a:r>
            <a:r>
              <a:rPr spc="-25" dirty="0"/>
              <a:t>составляющие</a:t>
            </a:r>
            <a:r>
              <a:rPr spc="10" dirty="0"/>
              <a:t> </a:t>
            </a:r>
            <a:r>
              <a:rPr spc="-55" dirty="0"/>
              <a:t>так,</a:t>
            </a:r>
            <a:r>
              <a:rPr spc="10" dirty="0"/>
              <a:t> </a:t>
            </a:r>
            <a:r>
              <a:rPr spc="-55" dirty="0"/>
              <a:t>чтобы</a:t>
            </a:r>
            <a:r>
              <a:rPr spc="15" dirty="0"/>
              <a:t> </a:t>
            </a:r>
            <a:r>
              <a:rPr dirty="0"/>
              <a:t>ясно</a:t>
            </a:r>
            <a:r>
              <a:rPr spc="10" dirty="0"/>
              <a:t> </a:t>
            </a:r>
            <a:r>
              <a:rPr spc="-35" dirty="0"/>
              <a:t>выступала</a:t>
            </a:r>
          </a:p>
          <a:p>
            <a:pPr marL="7073265" marR="5080">
              <a:lnSpc>
                <a:spcPct val="116199"/>
              </a:lnSpc>
            </a:pPr>
            <a:r>
              <a:rPr spc="-15" dirty="0"/>
              <a:t>структура.</a:t>
            </a:r>
            <a:r>
              <a:rPr spc="10" dirty="0"/>
              <a:t> </a:t>
            </a:r>
            <a:r>
              <a:rPr spc="-35" dirty="0"/>
              <a:t>Конкретные</a:t>
            </a:r>
            <a:r>
              <a:rPr spc="10" dirty="0"/>
              <a:t> </a:t>
            </a:r>
            <a:r>
              <a:rPr spc="-30" dirty="0"/>
              <a:t>действия</a:t>
            </a:r>
            <a:r>
              <a:rPr spc="15" dirty="0"/>
              <a:t> </a:t>
            </a:r>
            <a:r>
              <a:rPr spc="-20" dirty="0"/>
              <a:t>учащихся:</a:t>
            </a:r>
            <a:r>
              <a:rPr spc="10" dirty="0"/>
              <a:t> </a:t>
            </a:r>
            <a:r>
              <a:rPr spc="-55" dirty="0"/>
              <a:t>вычленяет </a:t>
            </a:r>
            <a:r>
              <a:rPr spc="-740" dirty="0"/>
              <a:t> </a:t>
            </a:r>
            <a:r>
              <a:rPr spc="-25" dirty="0"/>
              <a:t>части</a:t>
            </a:r>
            <a:r>
              <a:rPr spc="5" dirty="0"/>
              <a:t> </a:t>
            </a:r>
            <a:r>
              <a:rPr dirty="0"/>
              <a:t>целого;</a:t>
            </a:r>
            <a:r>
              <a:rPr spc="5" dirty="0"/>
              <a:t> </a:t>
            </a:r>
            <a:r>
              <a:rPr spc="-60" dirty="0"/>
              <a:t>выявляет</a:t>
            </a:r>
            <a:r>
              <a:rPr spc="5" dirty="0"/>
              <a:t> </a:t>
            </a:r>
            <a:r>
              <a:rPr spc="-30" dirty="0"/>
              <a:t>взаимосвязи</a:t>
            </a:r>
            <a:r>
              <a:rPr spc="5" dirty="0"/>
              <a:t> </a:t>
            </a:r>
            <a:r>
              <a:rPr spc="-70" dirty="0"/>
              <a:t>между</a:t>
            </a:r>
            <a:r>
              <a:rPr spc="5" dirty="0"/>
              <a:t> </a:t>
            </a:r>
            <a:r>
              <a:rPr spc="-10" dirty="0"/>
              <a:t>ними;</a:t>
            </a:r>
          </a:p>
          <a:p>
            <a:pPr marL="7073265">
              <a:lnSpc>
                <a:spcPct val="100000"/>
              </a:lnSpc>
              <a:spcBef>
                <a:spcPts val="555"/>
              </a:spcBef>
            </a:pPr>
            <a:r>
              <a:rPr spc="-55" dirty="0"/>
              <a:t>определяет</a:t>
            </a:r>
            <a:r>
              <a:rPr spc="5" dirty="0"/>
              <a:t> </a:t>
            </a:r>
            <a:r>
              <a:rPr spc="35" dirty="0"/>
              <a:t>принципы</a:t>
            </a:r>
            <a:r>
              <a:rPr spc="5" dirty="0"/>
              <a:t> </a:t>
            </a:r>
            <a:r>
              <a:rPr spc="25" dirty="0"/>
              <a:t>организации</a:t>
            </a:r>
            <a:r>
              <a:rPr spc="5" dirty="0"/>
              <a:t> </a:t>
            </a:r>
            <a:r>
              <a:rPr dirty="0"/>
              <a:t>целого;</a:t>
            </a:r>
            <a:r>
              <a:rPr spc="10" dirty="0"/>
              <a:t> </a:t>
            </a:r>
            <a:r>
              <a:rPr spc="-20" dirty="0"/>
              <a:t>видит</a:t>
            </a:r>
          </a:p>
          <a:p>
            <a:pPr marL="7073265" marR="196850">
              <a:lnSpc>
                <a:spcPct val="116199"/>
              </a:lnSpc>
            </a:pPr>
            <a:r>
              <a:rPr spc="-5" dirty="0"/>
              <a:t>ошибки</a:t>
            </a:r>
            <a:r>
              <a:rPr spc="10" dirty="0"/>
              <a:t> </a:t>
            </a:r>
            <a:r>
              <a:rPr spc="60" dirty="0"/>
              <a:t>и</a:t>
            </a:r>
            <a:r>
              <a:rPr spc="15" dirty="0"/>
              <a:t> </a:t>
            </a:r>
            <a:r>
              <a:rPr spc="5" dirty="0"/>
              <a:t>упущения</a:t>
            </a:r>
            <a:r>
              <a:rPr spc="15" dirty="0"/>
              <a:t> в</a:t>
            </a:r>
            <a:r>
              <a:rPr spc="10" dirty="0"/>
              <a:t> </a:t>
            </a:r>
            <a:r>
              <a:rPr spc="-5" dirty="0"/>
              <a:t>логике</a:t>
            </a:r>
            <a:r>
              <a:rPr spc="15" dirty="0"/>
              <a:t> </a:t>
            </a:r>
            <a:r>
              <a:rPr spc="-10" dirty="0"/>
              <a:t>рассуждения;</a:t>
            </a:r>
            <a:r>
              <a:rPr spc="15" dirty="0"/>
              <a:t> </a:t>
            </a:r>
            <a:r>
              <a:rPr spc="-5" dirty="0"/>
              <a:t>проводит </a:t>
            </a:r>
            <a:r>
              <a:rPr spc="-745" dirty="0"/>
              <a:t> </a:t>
            </a:r>
            <a:r>
              <a:rPr spc="-30" dirty="0"/>
              <a:t>различие</a:t>
            </a:r>
            <a:r>
              <a:rPr spc="15" dirty="0"/>
              <a:t> </a:t>
            </a:r>
            <a:r>
              <a:rPr spc="-70" dirty="0"/>
              <a:t>между</a:t>
            </a:r>
            <a:r>
              <a:rPr spc="15" dirty="0"/>
              <a:t> </a:t>
            </a:r>
            <a:r>
              <a:rPr spc="-125" dirty="0"/>
              <a:t>фактами</a:t>
            </a:r>
            <a:r>
              <a:rPr spc="15" dirty="0"/>
              <a:t> </a:t>
            </a:r>
            <a:r>
              <a:rPr spc="60" dirty="0"/>
              <a:t>и</a:t>
            </a:r>
            <a:r>
              <a:rPr spc="20" dirty="0"/>
              <a:t> </a:t>
            </a:r>
            <a:r>
              <a:rPr spc="-50" dirty="0"/>
              <a:t>следствиями;</a:t>
            </a:r>
            <a:r>
              <a:rPr spc="15" dirty="0"/>
              <a:t> </a:t>
            </a:r>
            <a:r>
              <a:rPr spc="-15" dirty="0"/>
              <a:t>оценивает </a:t>
            </a:r>
            <a:r>
              <a:rPr spc="-10" dirty="0"/>
              <a:t> </a:t>
            </a:r>
            <a:r>
              <a:rPr spc="-45" dirty="0"/>
              <a:t>значимость</a:t>
            </a:r>
            <a:r>
              <a:rPr spc="5" dirty="0"/>
              <a:t> </a:t>
            </a:r>
            <a:r>
              <a:rPr spc="-25" dirty="0"/>
              <a:t>данных.</a:t>
            </a:r>
            <a:endParaRPr spc="-25" dirty="0">
              <a:hlinkClick r:id="rId3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159248" y="2228165"/>
            <a:ext cx="2045970" cy="2047875"/>
            <a:chOff x="14159248" y="2228165"/>
            <a:chExt cx="2045970" cy="2047875"/>
          </a:xfrm>
        </p:grpSpPr>
        <p:sp>
          <p:nvSpPr>
            <p:cNvPr id="8" name="object 8"/>
            <p:cNvSpPr/>
            <p:nvPr/>
          </p:nvSpPr>
          <p:spPr>
            <a:xfrm>
              <a:off x="14159248" y="2228165"/>
              <a:ext cx="2045970" cy="2047875"/>
            </a:xfrm>
            <a:custGeom>
              <a:avLst/>
              <a:gdLst/>
              <a:ahLst/>
              <a:cxnLst/>
              <a:rect l="l" t="t" r="r" b="b"/>
              <a:pathLst>
                <a:path w="2045969" h="2047875">
                  <a:moveTo>
                    <a:pt x="1885808" y="2047874"/>
                  </a:moveTo>
                  <a:lnTo>
                    <a:pt x="159775" y="2047874"/>
                  </a:lnTo>
                  <a:lnTo>
                    <a:pt x="109325" y="2039746"/>
                  </a:lnTo>
                  <a:lnTo>
                    <a:pt x="65472" y="2017120"/>
                  </a:lnTo>
                  <a:lnTo>
                    <a:pt x="30866" y="1982639"/>
                  </a:lnTo>
                  <a:lnTo>
                    <a:pt x="8158" y="1938945"/>
                  </a:lnTo>
                  <a:lnTo>
                    <a:pt x="0" y="1888679"/>
                  </a:lnTo>
                  <a:lnTo>
                    <a:pt x="0" y="159183"/>
                  </a:lnTo>
                  <a:lnTo>
                    <a:pt x="8158" y="108923"/>
                  </a:lnTo>
                  <a:lnTo>
                    <a:pt x="30866" y="65232"/>
                  </a:lnTo>
                  <a:lnTo>
                    <a:pt x="65472" y="30753"/>
                  </a:lnTo>
                  <a:lnTo>
                    <a:pt x="109325" y="8128"/>
                  </a:lnTo>
                  <a:lnTo>
                    <a:pt x="159775" y="0"/>
                  </a:lnTo>
                  <a:lnTo>
                    <a:pt x="1885808" y="0"/>
                  </a:lnTo>
                  <a:lnTo>
                    <a:pt x="1936251" y="8128"/>
                  </a:lnTo>
                  <a:lnTo>
                    <a:pt x="1980101" y="30753"/>
                  </a:lnTo>
                  <a:lnTo>
                    <a:pt x="2000086" y="50665"/>
                  </a:lnTo>
                  <a:lnTo>
                    <a:pt x="159775" y="50665"/>
                  </a:lnTo>
                  <a:lnTo>
                    <a:pt x="117417" y="59207"/>
                  </a:lnTo>
                  <a:lnTo>
                    <a:pt x="82789" y="82487"/>
                  </a:lnTo>
                  <a:lnTo>
                    <a:pt x="59423" y="116986"/>
                  </a:lnTo>
                  <a:lnTo>
                    <a:pt x="50850" y="159183"/>
                  </a:lnTo>
                  <a:lnTo>
                    <a:pt x="50850" y="1888679"/>
                  </a:lnTo>
                  <a:lnTo>
                    <a:pt x="59423" y="1930883"/>
                  </a:lnTo>
                  <a:lnTo>
                    <a:pt x="82789" y="1965385"/>
                  </a:lnTo>
                  <a:lnTo>
                    <a:pt x="117417" y="1988666"/>
                  </a:lnTo>
                  <a:lnTo>
                    <a:pt x="159775" y="1997209"/>
                  </a:lnTo>
                  <a:lnTo>
                    <a:pt x="2000084" y="1997209"/>
                  </a:lnTo>
                  <a:lnTo>
                    <a:pt x="1980101" y="2017120"/>
                  </a:lnTo>
                  <a:lnTo>
                    <a:pt x="1936251" y="2039746"/>
                  </a:lnTo>
                  <a:lnTo>
                    <a:pt x="1885808" y="2047874"/>
                  </a:lnTo>
                  <a:close/>
                </a:path>
                <a:path w="2045969" h="2047875">
                  <a:moveTo>
                    <a:pt x="2000084" y="1997209"/>
                  </a:moveTo>
                  <a:lnTo>
                    <a:pt x="1885808" y="1997209"/>
                  </a:lnTo>
                  <a:lnTo>
                    <a:pt x="1928159" y="1988666"/>
                  </a:lnTo>
                  <a:lnTo>
                    <a:pt x="1962783" y="1965385"/>
                  </a:lnTo>
                  <a:lnTo>
                    <a:pt x="1986148" y="1930883"/>
                  </a:lnTo>
                  <a:lnTo>
                    <a:pt x="1994721" y="1888679"/>
                  </a:lnTo>
                  <a:lnTo>
                    <a:pt x="1994721" y="159183"/>
                  </a:lnTo>
                  <a:lnTo>
                    <a:pt x="1986148" y="116986"/>
                  </a:lnTo>
                  <a:lnTo>
                    <a:pt x="1962783" y="82487"/>
                  </a:lnTo>
                  <a:lnTo>
                    <a:pt x="1928159" y="59207"/>
                  </a:lnTo>
                  <a:lnTo>
                    <a:pt x="1885808" y="50665"/>
                  </a:lnTo>
                  <a:lnTo>
                    <a:pt x="2000086" y="50665"/>
                  </a:lnTo>
                  <a:lnTo>
                    <a:pt x="2014705" y="65232"/>
                  </a:lnTo>
                  <a:lnTo>
                    <a:pt x="2037413" y="108923"/>
                  </a:lnTo>
                  <a:lnTo>
                    <a:pt x="2045571" y="159183"/>
                  </a:lnTo>
                  <a:lnTo>
                    <a:pt x="2045571" y="1888679"/>
                  </a:lnTo>
                  <a:lnTo>
                    <a:pt x="2037413" y="1938945"/>
                  </a:lnTo>
                  <a:lnTo>
                    <a:pt x="2014705" y="1982639"/>
                  </a:lnTo>
                  <a:lnTo>
                    <a:pt x="2000084" y="1997209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58328" y="2583154"/>
              <a:ext cx="1259840" cy="1251585"/>
            </a:xfrm>
            <a:custGeom>
              <a:avLst/>
              <a:gdLst/>
              <a:ahLst/>
              <a:cxnLst/>
              <a:rect l="l" t="t" r="r" b="b"/>
              <a:pathLst>
                <a:path w="1259840" h="1251585">
                  <a:moveTo>
                    <a:pt x="297751" y="852639"/>
                  </a:moveTo>
                  <a:lnTo>
                    <a:pt x="0" y="852639"/>
                  </a:lnTo>
                  <a:lnTo>
                    <a:pt x="0" y="1251381"/>
                  </a:lnTo>
                  <a:lnTo>
                    <a:pt x="297751" y="1251381"/>
                  </a:lnTo>
                  <a:lnTo>
                    <a:pt x="297751" y="852639"/>
                  </a:lnTo>
                  <a:close/>
                </a:path>
                <a:path w="1259840" h="1251585">
                  <a:moveTo>
                    <a:pt x="778764" y="439343"/>
                  </a:moveTo>
                  <a:lnTo>
                    <a:pt x="481025" y="439343"/>
                  </a:lnTo>
                  <a:lnTo>
                    <a:pt x="481025" y="1251381"/>
                  </a:lnTo>
                  <a:lnTo>
                    <a:pt x="778764" y="1251381"/>
                  </a:lnTo>
                  <a:lnTo>
                    <a:pt x="778764" y="439343"/>
                  </a:lnTo>
                  <a:close/>
                </a:path>
                <a:path w="1259840" h="1251585">
                  <a:moveTo>
                    <a:pt x="1259776" y="0"/>
                  </a:moveTo>
                  <a:lnTo>
                    <a:pt x="962037" y="0"/>
                  </a:lnTo>
                  <a:lnTo>
                    <a:pt x="962037" y="1251381"/>
                  </a:lnTo>
                  <a:lnTo>
                    <a:pt x="1259776" y="1251381"/>
                  </a:lnTo>
                  <a:lnTo>
                    <a:pt x="1259776" y="0"/>
                  </a:lnTo>
                  <a:close/>
                </a:path>
              </a:pathLst>
            </a:custGeom>
            <a:solidFill>
              <a:srgbClr val="DDC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02437" y="3809201"/>
              <a:ext cx="1559560" cy="50800"/>
            </a:xfrm>
            <a:custGeom>
              <a:avLst/>
              <a:gdLst/>
              <a:ahLst/>
              <a:cxnLst/>
              <a:rect l="l" t="t" r="r" b="b"/>
              <a:pathLst>
                <a:path w="1559559" h="50800">
                  <a:moveTo>
                    <a:pt x="1533781" y="50665"/>
                  </a:moveTo>
                  <a:lnTo>
                    <a:pt x="25425" y="50665"/>
                  </a:lnTo>
                  <a:lnTo>
                    <a:pt x="15528" y="48674"/>
                  </a:lnTo>
                  <a:lnTo>
                    <a:pt x="7447" y="43245"/>
                  </a:lnTo>
                  <a:lnTo>
                    <a:pt x="1998" y="35193"/>
                  </a:lnTo>
                  <a:lnTo>
                    <a:pt x="0" y="25332"/>
                  </a:lnTo>
                  <a:lnTo>
                    <a:pt x="1998" y="15472"/>
                  </a:lnTo>
                  <a:lnTo>
                    <a:pt x="7447" y="7420"/>
                  </a:lnTo>
                  <a:lnTo>
                    <a:pt x="15528" y="1990"/>
                  </a:lnTo>
                  <a:lnTo>
                    <a:pt x="25425" y="0"/>
                  </a:lnTo>
                  <a:lnTo>
                    <a:pt x="1533781" y="0"/>
                  </a:lnTo>
                  <a:lnTo>
                    <a:pt x="1543677" y="1990"/>
                  </a:lnTo>
                  <a:lnTo>
                    <a:pt x="1551759" y="7420"/>
                  </a:lnTo>
                  <a:lnTo>
                    <a:pt x="1557208" y="15472"/>
                  </a:lnTo>
                  <a:lnTo>
                    <a:pt x="1559206" y="25332"/>
                  </a:lnTo>
                  <a:lnTo>
                    <a:pt x="1557208" y="35193"/>
                  </a:lnTo>
                  <a:lnTo>
                    <a:pt x="1551759" y="43245"/>
                  </a:lnTo>
                  <a:lnTo>
                    <a:pt x="1543677" y="48674"/>
                  </a:lnTo>
                  <a:lnTo>
                    <a:pt x="1533781" y="50665"/>
                  </a:lnTo>
                  <a:close/>
                </a:path>
              </a:pathLst>
            </a:custGeom>
            <a:solidFill>
              <a:srgbClr val="6D4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928</Words>
  <Application>Microsoft Macintosh PowerPoint</Application>
  <PresentationFormat>Другой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Для справки:</vt:lpstr>
      <vt:lpstr>Уровни познавательной  деятельности</vt:lpstr>
      <vt:lpstr>Уровень 1  Знание</vt:lpstr>
      <vt:lpstr>Уровень 2  Понимание</vt:lpstr>
      <vt:lpstr>Уровень 3  Применение</vt:lpstr>
      <vt:lpstr>Уровень 4  Анализ</vt:lpstr>
      <vt:lpstr>Уровень 5  Синтез</vt:lpstr>
      <vt:lpstr>Уровень 6  Оценка</vt:lpstr>
      <vt:lpstr>Предлагаю урок истории в 6 классе составленный с  использованием таксономии Блума.</vt:lpstr>
      <vt:lpstr>Первый уровень – знание.</vt:lpstr>
      <vt:lpstr>Второй уровень – понимание.</vt:lpstr>
      <vt:lpstr>Третий уровень – применение.</vt:lpstr>
      <vt:lpstr>Четвертый уровень – анализ.</vt:lpstr>
      <vt:lpstr>Пятый уровень – синтез.</vt:lpstr>
      <vt:lpstr>Шестой уровень – оценивание.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Таксономия Блума при формировании функциональной грамотности школьников</dc:title>
  <dc:creator>Екатерина Сухушина</dc:creator>
  <cp:keywords>DAE5Va4Sfos,BAEJApZrSZo</cp:keywords>
  <cp:lastModifiedBy>Пользователь Microsoft Office</cp:lastModifiedBy>
  <cp:revision>8</cp:revision>
  <dcterms:created xsi:type="dcterms:W3CDTF">2023-10-18T17:31:54Z</dcterms:created>
  <dcterms:modified xsi:type="dcterms:W3CDTF">2023-10-19T15:48:51Z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Canva</vt:lpwstr>
  </property>
  <property fmtid="{D5CDD505-2E9C-101B-9397-08002B2CF9AE}" pid="4" name="LastSaved">
    <vt:filetime>2023-10-18T00:00:00Z</vt:filetime>
  </property>
</Properties>
</file>