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9" r:id="rId1"/>
  </p:sldMasterIdLst>
  <p:notesMasterIdLst>
    <p:notesMasterId r:id="rId20"/>
  </p:notesMasterIdLst>
  <p:sldIdLst>
    <p:sldId id="256" r:id="rId2"/>
    <p:sldId id="257" r:id="rId3"/>
    <p:sldId id="260" r:id="rId4"/>
    <p:sldId id="261" r:id="rId5"/>
    <p:sldId id="263" r:id="rId6"/>
    <p:sldId id="258" r:id="rId7"/>
    <p:sldId id="259" r:id="rId8"/>
    <p:sldId id="274" r:id="rId9"/>
    <p:sldId id="266" r:id="rId10"/>
    <p:sldId id="282" r:id="rId11"/>
    <p:sldId id="262" r:id="rId12"/>
    <p:sldId id="267" r:id="rId13"/>
    <p:sldId id="265" r:id="rId14"/>
    <p:sldId id="268" r:id="rId15"/>
    <p:sldId id="283" r:id="rId16"/>
    <p:sldId id="271" r:id="rId17"/>
    <p:sldId id="284" r:id="rId18"/>
    <p:sldId id="279" r:id="rId19"/>
  </p:sldIdLst>
  <p:sldSz cx="12192000" cy="6858000"/>
  <p:notesSz cx="6858000" cy="9144000"/>
  <p:embeddedFontLst>
    <p:embeddedFont>
      <p:font typeface="Abril Fatface" panose="020B0604020202020204" charset="0"/>
      <p:regular r:id="rId21"/>
    </p:embeddedFont>
    <p:embeddedFont>
      <p:font typeface="Bahnschrift SemiLight SemiConde" panose="020B0502040204020203" pitchFamily="34" charset="0"/>
      <p:regular r:id="rId22"/>
    </p:embeddedFont>
    <p:embeddedFont>
      <p:font typeface="Calibri" panose="020F0502020204030204" pitchFamily="34" charset="0"/>
      <p:regular r:id="rId23"/>
      <p:bold r:id="rId24"/>
      <p:italic r:id="rId25"/>
      <p:boldItalic r:id="rId26"/>
    </p:embeddedFont>
    <p:embeddedFont>
      <p:font typeface="Roboto Mono" panose="020B0604020202020204" charset="0"/>
      <p:regular r:id="rId27"/>
      <p:bold r:id="rId28"/>
      <p:italic r:id="rId29"/>
      <p:boldItalic r:id="rId30"/>
    </p:embeddedFont>
    <p:embeddedFont>
      <p:font typeface="Roboto Mono SemiBold" panose="020B0604020202020204" charset="0"/>
      <p:regular r:id="rId31"/>
      <p:bold r:id="rId32"/>
      <p:italic r:id="rId33"/>
      <p:boldItalic r:id="rId3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20" autoAdjust="0"/>
    <p:restoredTop sz="94660"/>
  </p:normalViewPr>
  <p:slideViewPr>
    <p:cSldViewPr snapToGrid="0">
      <p:cViewPr varScale="1">
        <p:scale>
          <a:sx n="57" d="100"/>
          <a:sy n="57" d="100"/>
        </p:scale>
        <p:origin x="42" y="120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font" Target="fonts/font1.fntdata"/><Relationship Id="rId34" Type="http://schemas.openxmlformats.org/officeDocument/2006/relationships/font" Target="fonts/font14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5.fntdata"/><Relationship Id="rId33" Type="http://schemas.openxmlformats.org/officeDocument/2006/relationships/font" Target="fonts/font13.fntdata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29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32" Type="http://schemas.openxmlformats.org/officeDocument/2006/relationships/font" Target="fonts/font12.fntdata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font" Target="fonts/font10.fntdata"/><Relationship Id="rId35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1862" b="0" i="0" u="none" strike="noStrike" baseline="0" dirty="0">
                <a:effectLst/>
              </a:rPr>
              <a:t>Результаты освоения детьми основной образовательной программы </a:t>
            </a:r>
          </a:p>
          <a:p>
            <a:pPr>
              <a:defRPr/>
            </a:pPr>
            <a:r>
              <a:rPr lang="ru-RU" sz="1862" b="0" i="0" u="none" strike="noStrike" baseline="0" dirty="0">
                <a:effectLst/>
              </a:rPr>
              <a:t>в 2021-2022 учебном году</a:t>
            </a:r>
            <a:endParaRPr lang="ru-RU" dirty="0"/>
          </a:p>
        </c:rich>
      </c:tx>
      <c:layout>
        <c:manualLayout>
          <c:xMode val="edge"/>
          <c:yMode val="edge"/>
          <c:x val="0.15315164045076801"/>
          <c:y val="1.447876557920876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низкий уровень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Лист1!$A$2:$A$5</c:f>
              <c:strCache>
                <c:ptCount val="2"/>
                <c:pt idx="0">
                  <c:v>Начало года</c:v>
                </c:pt>
                <c:pt idx="1">
                  <c:v>Конец года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3DC-4230-AEC7-F8DA424BC9F5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средний уровень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Лист1!$A$2:$A$5</c:f>
              <c:strCache>
                <c:ptCount val="2"/>
                <c:pt idx="0">
                  <c:v>Начало года</c:v>
                </c:pt>
                <c:pt idx="1">
                  <c:v>Конец года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15</c:v>
                </c:pt>
                <c:pt idx="1">
                  <c:v>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3DC-4230-AEC7-F8DA424BC9F5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высокий уровень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Лист1!$A$2:$A$5</c:f>
              <c:strCache>
                <c:ptCount val="2"/>
                <c:pt idx="0">
                  <c:v>Начало года</c:v>
                </c:pt>
                <c:pt idx="1">
                  <c:v>Конец года</c:v>
                </c:pt>
              </c:strCache>
            </c:strRef>
          </c:cat>
          <c:val>
            <c:numRef>
              <c:f>Лист1!$D$2:$D$5</c:f>
              <c:numCache>
                <c:formatCode>General</c:formatCode>
                <c:ptCount val="4"/>
                <c:pt idx="1">
                  <c:v>12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23DC-4230-AEC7-F8DA424BC9F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689143512"/>
        <c:axId val="689144824"/>
      </c:barChart>
      <c:catAx>
        <c:axId val="6891435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689144824"/>
        <c:crosses val="autoZero"/>
        <c:auto val="1"/>
        <c:lblAlgn val="ctr"/>
        <c:lblOffset val="100"/>
        <c:noMultiLvlLbl val="0"/>
      </c:catAx>
      <c:valAx>
        <c:axId val="68914482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68914351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Google Shape;453;ga073618e60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4" name="Google Shape;454;ga073618e60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5" name="Google Shape;535;ga073618e60_0_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6" name="Google Shape;536;ga073618e60_0_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1" name="Google Shape;591;g111c3728c19_0_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2" name="Google Shape;592;g111c3728c19_0_9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5" name="Google Shape;565;g112c1e80eab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6" name="Google Shape;566;g112c1e80eab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Google Shape;623;g111c3728c19_0_1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4" name="Google Shape;624;g111c3728c19_0_1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3" name="Google Shape;673;ga073618e60_0_1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4" name="Google Shape;674;ga073618e60_0_1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4982437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3" name="Google Shape;673;ga073618e60_0_1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4" name="Google Shape;674;ga073618e60_0_1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3" name="Google Shape;673;ga073618e60_0_1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4" name="Google Shape;674;ga073618e60_0_1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997615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3" name="Google Shape;1073;ga073618e60_0_9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4" name="Google Shape;1074;ga073618e60_0_9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" name="Google Shape;463;ga073618e60_0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4" name="Google Shape;464;ga073618e60_0_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" name="Google Shape;506;ga073618e60_0_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7" name="Google Shape;507;ga073618e60_0_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" name="Google Shape;518;ga073618e60_0_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9" name="Google Shape;519;ga073618e60_0_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5" name="Google Shape;545;ga073618e60_0_1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6" name="Google Shape;546;ga073618e60_0_1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" name="Google Shape;478;ga073618e60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9" name="Google Shape;479;ga073618e60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Google Shape;496;ga073618e60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7" name="Google Shape;497;ga073618e60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3" name="Google Shape;953;ga073618e60_0_6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4" name="Google Shape;954;ga073618e60_0_6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5" name="Google Shape;575;ga073618e60_0_1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6" name="Google Shape;576;ga073618e60_0_1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1 Title">
  <p:cSld name="CUSTOM"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1;p2"/>
          <p:cNvSpPr/>
          <p:nvPr/>
        </p:nvSpPr>
        <p:spPr>
          <a:xfrm>
            <a:off x="1466800" y="5813575"/>
            <a:ext cx="7797300" cy="731400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 w="19050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9484350" y="5813575"/>
            <a:ext cx="1820700" cy="731400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 w="19050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3;p2"/>
          <p:cNvSpPr/>
          <p:nvPr/>
        </p:nvSpPr>
        <p:spPr>
          <a:xfrm>
            <a:off x="9484350" y="4750100"/>
            <a:ext cx="993900" cy="731400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 w="19050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14;p2"/>
          <p:cNvSpPr/>
          <p:nvPr/>
        </p:nvSpPr>
        <p:spPr>
          <a:xfrm>
            <a:off x="151500" y="470775"/>
            <a:ext cx="993900" cy="731400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 w="19050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5;p2"/>
          <p:cNvSpPr/>
          <p:nvPr/>
        </p:nvSpPr>
        <p:spPr>
          <a:xfrm>
            <a:off x="1291200" y="465425"/>
            <a:ext cx="1820700" cy="731400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 w="19050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2"/>
          <p:cNvSpPr/>
          <p:nvPr/>
        </p:nvSpPr>
        <p:spPr>
          <a:xfrm>
            <a:off x="3257700" y="465425"/>
            <a:ext cx="731400" cy="731400"/>
          </a:xfrm>
          <a:prstGeom prst="ellipse">
            <a:avLst/>
          </a:prstGeom>
          <a:solidFill>
            <a:schemeClr val="accent3"/>
          </a:solidFill>
          <a:ln w="19050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17" name="Google Shape;17;p2"/>
          <p:cNvCxnSpPr/>
          <p:nvPr/>
        </p:nvCxnSpPr>
        <p:spPr>
          <a:xfrm rot="10800000">
            <a:off x="10057500" y="1242425"/>
            <a:ext cx="0" cy="3110100"/>
          </a:xfrm>
          <a:prstGeom prst="straightConnector1">
            <a:avLst/>
          </a:prstGeom>
          <a:noFill/>
          <a:ln w="19050" cap="flat" cmpd="sng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8" name="Google Shape;18;p2"/>
          <p:cNvSpPr/>
          <p:nvPr/>
        </p:nvSpPr>
        <p:spPr>
          <a:xfrm>
            <a:off x="1543000" y="5661175"/>
            <a:ext cx="7797300" cy="731400"/>
          </a:xfrm>
          <a:prstGeom prst="roundRect">
            <a:avLst>
              <a:gd name="adj" fmla="val 50000"/>
            </a:avLst>
          </a:prstGeom>
          <a:solidFill>
            <a:schemeClr val="lt2"/>
          </a:solidFill>
          <a:ln w="19050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" name="Google Shape;19;p2"/>
          <p:cNvSpPr txBox="1">
            <a:spLocks noGrp="1"/>
          </p:cNvSpPr>
          <p:nvPr>
            <p:ph type="subTitle" idx="1"/>
          </p:nvPr>
        </p:nvSpPr>
        <p:spPr>
          <a:xfrm>
            <a:off x="2056525" y="5668100"/>
            <a:ext cx="6775200" cy="717900"/>
          </a:xfrm>
          <a:prstGeom prst="rect">
            <a:avLst/>
          </a:prstGeom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"/>
          <p:cNvSpPr/>
          <p:nvPr/>
        </p:nvSpPr>
        <p:spPr>
          <a:xfrm>
            <a:off x="1545150" y="1535116"/>
            <a:ext cx="7609800" cy="3859800"/>
          </a:xfrm>
          <a:prstGeom prst="rect">
            <a:avLst/>
          </a:prstGeom>
          <a:solidFill>
            <a:schemeClr val="accent3"/>
          </a:solidFill>
          <a:ln w="9525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" name="Google Shape;21;p2"/>
          <p:cNvSpPr/>
          <p:nvPr/>
        </p:nvSpPr>
        <p:spPr>
          <a:xfrm>
            <a:off x="1730400" y="1345301"/>
            <a:ext cx="7609800" cy="3859800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" name="Google Shape;22;p2"/>
          <p:cNvSpPr txBox="1">
            <a:spLocks noGrp="1"/>
          </p:cNvSpPr>
          <p:nvPr>
            <p:ph type="title"/>
          </p:nvPr>
        </p:nvSpPr>
        <p:spPr>
          <a:xfrm>
            <a:off x="2056525" y="1739802"/>
            <a:ext cx="6775200" cy="2876400"/>
          </a:xfrm>
          <a:prstGeom prst="rect">
            <a:avLst/>
          </a:prstGeom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1pPr>
            <a:lvl2pPr lvl="1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2pPr>
            <a:lvl3pPr lvl="2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3pPr>
            <a:lvl4pPr lvl="3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4pPr>
            <a:lvl5pPr lvl="4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5pPr>
            <a:lvl6pPr lvl="5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6pPr>
            <a:lvl7pPr lvl="6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7pPr>
            <a:lvl8pPr lvl="7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8pPr>
            <a:lvl9pPr lvl="8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9pPr>
          </a:lstStyle>
          <a:p>
            <a:endParaRPr/>
          </a:p>
        </p:txBody>
      </p:sp>
      <p:sp>
        <p:nvSpPr>
          <p:cNvPr id="23" name="Google Shape;23;p2"/>
          <p:cNvSpPr/>
          <p:nvPr/>
        </p:nvSpPr>
        <p:spPr>
          <a:xfrm>
            <a:off x="9560550" y="5661175"/>
            <a:ext cx="1820700" cy="731400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 w="19050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" name="Google Shape;24;p2"/>
          <p:cNvSpPr/>
          <p:nvPr/>
        </p:nvSpPr>
        <p:spPr>
          <a:xfrm>
            <a:off x="9560550" y="4597700"/>
            <a:ext cx="993900" cy="731400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 w="19050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25" name="Google Shape;25;p2"/>
          <p:cNvCxnSpPr/>
          <p:nvPr/>
        </p:nvCxnSpPr>
        <p:spPr>
          <a:xfrm>
            <a:off x="10774800" y="5106200"/>
            <a:ext cx="1341900" cy="0"/>
          </a:xfrm>
          <a:prstGeom prst="straightConnector1">
            <a:avLst/>
          </a:prstGeom>
          <a:noFill/>
          <a:ln w="19050" cap="flat" cmpd="sng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6" name="Google Shape;26;p2"/>
          <p:cNvCxnSpPr/>
          <p:nvPr/>
        </p:nvCxnSpPr>
        <p:spPr>
          <a:xfrm>
            <a:off x="75300" y="5106200"/>
            <a:ext cx="1341900" cy="0"/>
          </a:xfrm>
          <a:prstGeom prst="straightConnector1">
            <a:avLst/>
          </a:prstGeom>
          <a:noFill/>
          <a:ln w="19050" cap="flat" cmpd="sng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7" name="Google Shape;27;p2"/>
          <p:cNvCxnSpPr/>
          <p:nvPr/>
        </p:nvCxnSpPr>
        <p:spPr>
          <a:xfrm>
            <a:off x="4392225" y="670025"/>
            <a:ext cx="5168400" cy="0"/>
          </a:xfrm>
          <a:prstGeom prst="straightConnector1">
            <a:avLst/>
          </a:prstGeom>
          <a:noFill/>
          <a:ln w="19050" cap="flat" cmpd="sng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8" name="Google Shape;28;p2"/>
          <p:cNvSpPr/>
          <p:nvPr/>
        </p:nvSpPr>
        <p:spPr>
          <a:xfrm>
            <a:off x="227700" y="318375"/>
            <a:ext cx="993900" cy="731400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 w="19050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" name="Google Shape;29;p2"/>
          <p:cNvSpPr/>
          <p:nvPr/>
        </p:nvSpPr>
        <p:spPr>
          <a:xfrm>
            <a:off x="1367400" y="313025"/>
            <a:ext cx="1820700" cy="731400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 w="19050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" name="Google Shape;30;p2"/>
          <p:cNvSpPr/>
          <p:nvPr/>
        </p:nvSpPr>
        <p:spPr>
          <a:xfrm>
            <a:off x="3333900" y="313025"/>
            <a:ext cx="731400" cy="731400"/>
          </a:xfrm>
          <a:prstGeom prst="ellipse">
            <a:avLst/>
          </a:prstGeom>
          <a:solidFill>
            <a:schemeClr val="accent1"/>
          </a:solidFill>
          <a:ln w="19050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" name="Google Shape;31;p2"/>
          <p:cNvSpPr txBox="1">
            <a:spLocks noGrp="1"/>
          </p:cNvSpPr>
          <p:nvPr>
            <p:ph type="sldNum" idx="12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32" name="Google Shape;32;p2"/>
          <p:cNvGrpSpPr/>
          <p:nvPr/>
        </p:nvGrpSpPr>
        <p:grpSpPr>
          <a:xfrm>
            <a:off x="9662375" y="343650"/>
            <a:ext cx="737725" cy="887475"/>
            <a:chOff x="4038950" y="1664675"/>
            <a:chExt cx="737725" cy="887475"/>
          </a:xfrm>
        </p:grpSpPr>
        <p:sp>
          <p:nvSpPr>
            <p:cNvPr id="33" name="Google Shape;33;p2"/>
            <p:cNvSpPr/>
            <p:nvPr/>
          </p:nvSpPr>
          <p:spPr>
            <a:xfrm>
              <a:off x="4038950" y="2255150"/>
              <a:ext cx="270000" cy="297000"/>
            </a:xfrm>
            <a:custGeom>
              <a:avLst/>
              <a:gdLst/>
              <a:ahLst/>
              <a:cxnLst/>
              <a:rect l="l" t="t" r="r" b="b"/>
              <a:pathLst>
                <a:path w="2160000" h="2160000" extrusionOk="0">
                  <a:moveTo>
                    <a:pt x="1095825" y="0"/>
                  </a:moveTo>
                  <a:lnTo>
                    <a:pt x="1108157" y="0"/>
                  </a:lnTo>
                  <a:lnTo>
                    <a:pt x="1113289" y="101634"/>
                  </a:lnTo>
                  <a:cubicBezTo>
                    <a:pt x="1164909" y="609924"/>
                    <a:pt x="1568999" y="1014015"/>
                    <a:pt x="2077289" y="1065634"/>
                  </a:cubicBezTo>
                  <a:lnTo>
                    <a:pt x="2160000" y="1069811"/>
                  </a:lnTo>
                  <a:lnTo>
                    <a:pt x="2160000" y="1089613"/>
                  </a:lnTo>
                  <a:lnTo>
                    <a:pt x="2143732" y="1088791"/>
                  </a:lnTo>
                  <a:cubicBezTo>
                    <a:pt x="1584543" y="1088791"/>
                    <a:pt x="1124615" y="1513770"/>
                    <a:pt x="1069308" y="2058367"/>
                  </a:cubicBezTo>
                  <a:lnTo>
                    <a:pt x="1064176" y="2160000"/>
                  </a:lnTo>
                  <a:lnTo>
                    <a:pt x="1051844" y="2160000"/>
                  </a:lnTo>
                  <a:lnTo>
                    <a:pt x="1046712" y="2058367"/>
                  </a:lnTo>
                  <a:cubicBezTo>
                    <a:pt x="995093" y="1550077"/>
                    <a:pt x="591002" y="1145987"/>
                    <a:pt x="82712" y="1094367"/>
                  </a:cubicBezTo>
                  <a:lnTo>
                    <a:pt x="0" y="1090190"/>
                  </a:lnTo>
                  <a:lnTo>
                    <a:pt x="0" y="1070389"/>
                  </a:lnTo>
                  <a:lnTo>
                    <a:pt x="16269" y="1071210"/>
                  </a:lnTo>
                  <a:cubicBezTo>
                    <a:pt x="575458" y="1071210"/>
                    <a:pt x="1035386" y="646231"/>
                    <a:pt x="1090693" y="10163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4233150" y="1664675"/>
              <a:ext cx="270000" cy="297000"/>
            </a:xfrm>
            <a:custGeom>
              <a:avLst/>
              <a:gdLst/>
              <a:ahLst/>
              <a:cxnLst/>
              <a:rect l="l" t="t" r="r" b="b"/>
              <a:pathLst>
                <a:path w="2160000" h="2160000" extrusionOk="0">
                  <a:moveTo>
                    <a:pt x="1095825" y="0"/>
                  </a:moveTo>
                  <a:lnTo>
                    <a:pt x="1108157" y="0"/>
                  </a:lnTo>
                  <a:lnTo>
                    <a:pt x="1113289" y="101634"/>
                  </a:lnTo>
                  <a:cubicBezTo>
                    <a:pt x="1164909" y="609924"/>
                    <a:pt x="1568999" y="1014015"/>
                    <a:pt x="2077289" y="1065634"/>
                  </a:cubicBezTo>
                  <a:lnTo>
                    <a:pt x="2160000" y="1069811"/>
                  </a:lnTo>
                  <a:lnTo>
                    <a:pt x="2160000" y="1089613"/>
                  </a:lnTo>
                  <a:lnTo>
                    <a:pt x="2143732" y="1088791"/>
                  </a:lnTo>
                  <a:cubicBezTo>
                    <a:pt x="1584543" y="1088791"/>
                    <a:pt x="1124615" y="1513770"/>
                    <a:pt x="1069308" y="2058367"/>
                  </a:cubicBezTo>
                  <a:lnTo>
                    <a:pt x="1064176" y="2160000"/>
                  </a:lnTo>
                  <a:lnTo>
                    <a:pt x="1051844" y="2160000"/>
                  </a:lnTo>
                  <a:lnTo>
                    <a:pt x="1046712" y="2058367"/>
                  </a:lnTo>
                  <a:cubicBezTo>
                    <a:pt x="995093" y="1550077"/>
                    <a:pt x="591002" y="1145987"/>
                    <a:pt x="82712" y="1094367"/>
                  </a:cubicBezTo>
                  <a:lnTo>
                    <a:pt x="0" y="1090190"/>
                  </a:lnTo>
                  <a:lnTo>
                    <a:pt x="0" y="1070389"/>
                  </a:lnTo>
                  <a:lnTo>
                    <a:pt x="16269" y="1071210"/>
                  </a:lnTo>
                  <a:cubicBezTo>
                    <a:pt x="575458" y="1071210"/>
                    <a:pt x="1035386" y="646231"/>
                    <a:pt x="1090693" y="10163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4506675" y="2089550"/>
              <a:ext cx="270000" cy="297000"/>
            </a:xfrm>
            <a:custGeom>
              <a:avLst/>
              <a:gdLst/>
              <a:ahLst/>
              <a:cxnLst/>
              <a:rect l="l" t="t" r="r" b="b"/>
              <a:pathLst>
                <a:path w="2160000" h="2160000" extrusionOk="0">
                  <a:moveTo>
                    <a:pt x="1095825" y="0"/>
                  </a:moveTo>
                  <a:lnTo>
                    <a:pt x="1108157" y="0"/>
                  </a:lnTo>
                  <a:lnTo>
                    <a:pt x="1113289" y="101634"/>
                  </a:lnTo>
                  <a:cubicBezTo>
                    <a:pt x="1164909" y="609924"/>
                    <a:pt x="1568999" y="1014015"/>
                    <a:pt x="2077289" y="1065634"/>
                  </a:cubicBezTo>
                  <a:lnTo>
                    <a:pt x="2160000" y="1069811"/>
                  </a:lnTo>
                  <a:lnTo>
                    <a:pt x="2160000" y="1089613"/>
                  </a:lnTo>
                  <a:lnTo>
                    <a:pt x="2143732" y="1088791"/>
                  </a:lnTo>
                  <a:cubicBezTo>
                    <a:pt x="1584543" y="1088791"/>
                    <a:pt x="1124615" y="1513770"/>
                    <a:pt x="1069308" y="2058367"/>
                  </a:cubicBezTo>
                  <a:lnTo>
                    <a:pt x="1064176" y="2160000"/>
                  </a:lnTo>
                  <a:lnTo>
                    <a:pt x="1051844" y="2160000"/>
                  </a:lnTo>
                  <a:lnTo>
                    <a:pt x="1046712" y="2058367"/>
                  </a:lnTo>
                  <a:cubicBezTo>
                    <a:pt x="995093" y="1550077"/>
                    <a:pt x="591002" y="1145987"/>
                    <a:pt x="82712" y="1094367"/>
                  </a:cubicBezTo>
                  <a:lnTo>
                    <a:pt x="0" y="1090190"/>
                  </a:lnTo>
                  <a:lnTo>
                    <a:pt x="0" y="1070389"/>
                  </a:lnTo>
                  <a:lnTo>
                    <a:pt x="16269" y="1071210"/>
                  </a:lnTo>
                  <a:cubicBezTo>
                    <a:pt x="575458" y="1071210"/>
                    <a:pt x="1035386" y="646231"/>
                    <a:pt x="1090693" y="10163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0 Text and Image">
  <p:cSld name="CUSTOM_9"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13"/>
          <p:cNvSpPr txBox="1">
            <a:spLocks noGrp="1"/>
          </p:cNvSpPr>
          <p:nvPr>
            <p:ph type="title"/>
          </p:nvPr>
        </p:nvSpPr>
        <p:spPr>
          <a:xfrm>
            <a:off x="411275" y="1727000"/>
            <a:ext cx="4458300" cy="23772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rtl="0"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2pPr>
            <a:lvl3pPr lvl="2" rtl="0"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3pPr>
            <a:lvl4pPr lvl="3" rtl="0"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4pPr>
            <a:lvl5pPr lvl="4" rtl="0"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5pPr>
            <a:lvl6pPr lvl="5" rtl="0"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6pPr>
            <a:lvl7pPr lvl="6" rtl="0"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7pPr>
            <a:lvl8pPr lvl="7" rtl="0"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8pPr>
            <a:lvl9pPr lvl="8" rtl="0"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9pPr>
          </a:lstStyle>
          <a:p>
            <a:endParaRPr/>
          </a:p>
        </p:txBody>
      </p:sp>
      <p:sp>
        <p:nvSpPr>
          <p:cNvPr id="238" name="Google Shape;238;p13"/>
          <p:cNvSpPr txBox="1">
            <a:spLocks noGrp="1"/>
          </p:cNvSpPr>
          <p:nvPr>
            <p:ph type="subTitle" idx="1"/>
          </p:nvPr>
        </p:nvSpPr>
        <p:spPr>
          <a:xfrm>
            <a:off x="411275" y="5029775"/>
            <a:ext cx="4458300" cy="717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2100"/>
              </a:spcBef>
              <a:spcAft>
                <a:spcPts val="210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239" name="Google Shape;239;p13"/>
          <p:cNvSpPr txBox="1">
            <a:spLocks noGrp="1"/>
          </p:cNvSpPr>
          <p:nvPr>
            <p:ph type="sldNum" idx="12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3 Six columns">
  <p:cSld name="CUSTOM_12"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p15"/>
          <p:cNvSpPr/>
          <p:nvPr/>
        </p:nvSpPr>
        <p:spPr>
          <a:xfrm>
            <a:off x="241675" y="666675"/>
            <a:ext cx="11332800" cy="5893200"/>
          </a:xfrm>
          <a:prstGeom prst="rect">
            <a:avLst/>
          </a:prstGeom>
          <a:solidFill>
            <a:schemeClr val="accent3"/>
          </a:solidFill>
          <a:ln w="9525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8" name="Google Shape;278;p15"/>
          <p:cNvSpPr/>
          <p:nvPr/>
        </p:nvSpPr>
        <p:spPr>
          <a:xfrm>
            <a:off x="494685" y="392025"/>
            <a:ext cx="11332800" cy="5893200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9" name="Google Shape;279;p15"/>
          <p:cNvSpPr txBox="1">
            <a:spLocks noGrp="1"/>
          </p:cNvSpPr>
          <p:nvPr>
            <p:ph type="subTitle" idx="1"/>
          </p:nvPr>
        </p:nvSpPr>
        <p:spPr>
          <a:xfrm>
            <a:off x="1240925" y="2045838"/>
            <a:ext cx="2931300" cy="606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None/>
              <a:defRPr sz="2000" b="1">
                <a:solidFill>
                  <a:schemeClr val="lt2"/>
                </a:solidFill>
                <a:highlight>
                  <a:schemeClr val="accent3"/>
                </a:highlight>
              </a:defRPr>
            </a:lvl1pPr>
            <a:lvl2pPr lvl="1" rtl="0">
              <a:spcBef>
                <a:spcPts val="2100"/>
              </a:spcBef>
              <a:spcAft>
                <a:spcPts val="0"/>
              </a:spcAft>
              <a:buClr>
                <a:schemeClr val="lt2"/>
              </a:buClr>
              <a:buSzPts val="2000"/>
              <a:buNone/>
              <a:defRPr sz="2000" b="1">
                <a:solidFill>
                  <a:schemeClr val="lt2"/>
                </a:solidFill>
                <a:highlight>
                  <a:schemeClr val="accent3"/>
                </a:highlight>
              </a:defRPr>
            </a:lvl2pPr>
            <a:lvl3pPr lvl="2" rtl="0">
              <a:spcBef>
                <a:spcPts val="2100"/>
              </a:spcBef>
              <a:spcAft>
                <a:spcPts val="0"/>
              </a:spcAft>
              <a:buClr>
                <a:schemeClr val="lt2"/>
              </a:buClr>
              <a:buSzPts val="2000"/>
              <a:buNone/>
              <a:defRPr sz="2000" b="1">
                <a:solidFill>
                  <a:schemeClr val="lt2"/>
                </a:solidFill>
                <a:highlight>
                  <a:schemeClr val="accent3"/>
                </a:highlight>
              </a:defRPr>
            </a:lvl3pPr>
            <a:lvl4pPr lvl="3" rtl="0">
              <a:spcBef>
                <a:spcPts val="2100"/>
              </a:spcBef>
              <a:spcAft>
                <a:spcPts val="0"/>
              </a:spcAft>
              <a:buClr>
                <a:schemeClr val="lt2"/>
              </a:buClr>
              <a:buSzPts val="2000"/>
              <a:buNone/>
              <a:defRPr sz="2000" b="1">
                <a:solidFill>
                  <a:schemeClr val="lt2"/>
                </a:solidFill>
                <a:highlight>
                  <a:schemeClr val="accent3"/>
                </a:highlight>
              </a:defRPr>
            </a:lvl4pPr>
            <a:lvl5pPr lvl="4" rtl="0">
              <a:spcBef>
                <a:spcPts val="2100"/>
              </a:spcBef>
              <a:spcAft>
                <a:spcPts val="0"/>
              </a:spcAft>
              <a:buClr>
                <a:schemeClr val="lt2"/>
              </a:buClr>
              <a:buSzPts val="2000"/>
              <a:buNone/>
              <a:defRPr sz="2000" b="1">
                <a:solidFill>
                  <a:schemeClr val="lt2"/>
                </a:solidFill>
                <a:highlight>
                  <a:schemeClr val="accent3"/>
                </a:highlight>
              </a:defRPr>
            </a:lvl5pPr>
            <a:lvl6pPr lvl="5" rtl="0">
              <a:spcBef>
                <a:spcPts val="2100"/>
              </a:spcBef>
              <a:spcAft>
                <a:spcPts val="0"/>
              </a:spcAft>
              <a:buClr>
                <a:schemeClr val="lt2"/>
              </a:buClr>
              <a:buSzPts val="2000"/>
              <a:buNone/>
              <a:defRPr sz="2000" b="1">
                <a:solidFill>
                  <a:schemeClr val="lt2"/>
                </a:solidFill>
                <a:highlight>
                  <a:schemeClr val="accent3"/>
                </a:highlight>
              </a:defRPr>
            </a:lvl6pPr>
            <a:lvl7pPr lvl="6" rtl="0">
              <a:spcBef>
                <a:spcPts val="2100"/>
              </a:spcBef>
              <a:spcAft>
                <a:spcPts val="0"/>
              </a:spcAft>
              <a:buClr>
                <a:schemeClr val="lt2"/>
              </a:buClr>
              <a:buSzPts val="2000"/>
              <a:buNone/>
              <a:defRPr sz="2000" b="1">
                <a:solidFill>
                  <a:schemeClr val="lt2"/>
                </a:solidFill>
                <a:highlight>
                  <a:schemeClr val="accent3"/>
                </a:highlight>
              </a:defRPr>
            </a:lvl7pPr>
            <a:lvl8pPr lvl="7" rtl="0">
              <a:spcBef>
                <a:spcPts val="2100"/>
              </a:spcBef>
              <a:spcAft>
                <a:spcPts val="0"/>
              </a:spcAft>
              <a:buClr>
                <a:schemeClr val="lt2"/>
              </a:buClr>
              <a:buSzPts val="2000"/>
              <a:buNone/>
              <a:defRPr sz="2000" b="1">
                <a:solidFill>
                  <a:schemeClr val="lt2"/>
                </a:solidFill>
                <a:highlight>
                  <a:schemeClr val="accent3"/>
                </a:highlight>
              </a:defRPr>
            </a:lvl8pPr>
            <a:lvl9pPr lvl="8" rtl="0">
              <a:spcBef>
                <a:spcPts val="2100"/>
              </a:spcBef>
              <a:spcAft>
                <a:spcPts val="2100"/>
              </a:spcAft>
              <a:buClr>
                <a:schemeClr val="lt2"/>
              </a:buClr>
              <a:buSzPts val="2000"/>
              <a:buNone/>
              <a:defRPr sz="2000" b="1">
                <a:solidFill>
                  <a:schemeClr val="lt2"/>
                </a:solidFill>
                <a:highlight>
                  <a:schemeClr val="accent3"/>
                </a:highlight>
              </a:defRPr>
            </a:lvl9pPr>
          </a:lstStyle>
          <a:p>
            <a:endParaRPr/>
          </a:p>
        </p:txBody>
      </p:sp>
      <p:sp>
        <p:nvSpPr>
          <p:cNvPr id="280" name="Google Shape;280;p15"/>
          <p:cNvSpPr txBox="1">
            <a:spLocks noGrp="1"/>
          </p:cNvSpPr>
          <p:nvPr>
            <p:ph type="subTitle" idx="2"/>
          </p:nvPr>
        </p:nvSpPr>
        <p:spPr>
          <a:xfrm>
            <a:off x="1240925" y="3902562"/>
            <a:ext cx="2931300" cy="606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None/>
              <a:defRPr sz="2000" b="1">
                <a:solidFill>
                  <a:schemeClr val="lt2"/>
                </a:solidFill>
                <a:highlight>
                  <a:schemeClr val="accent3"/>
                </a:highlight>
              </a:defRPr>
            </a:lvl1pPr>
            <a:lvl2pPr lvl="1" rtl="0">
              <a:spcBef>
                <a:spcPts val="2100"/>
              </a:spcBef>
              <a:spcAft>
                <a:spcPts val="0"/>
              </a:spcAft>
              <a:buClr>
                <a:schemeClr val="lt2"/>
              </a:buClr>
              <a:buSzPts val="2000"/>
              <a:buNone/>
              <a:defRPr sz="2000" b="1">
                <a:solidFill>
                  <a:schemeClr val="lt2"/>
                </a:solidFill>
                <a:highlight>
                  <a:schemeClr val="accent3"/>
                </a:highlight>
              </a:defRPr>
            </a:lvl2pPr>
            <a:lvl3pPr lvl="2" rtl="0">
              <a:spcBef>
                <a:spcPts val="2100"/>
              </a:spcBef>
              <a:spcAft>
                <a:spcPts val="0"/>
              </a:spcAft>
              <a:buClr>
                <a:schemeClr val="lt2"/>
              </a:buClr>
              <a:buSzPts val="2000"/>
              <a:buNone/>
              <a:defRPr sz="2000" b="1">
                <a:solidFill>
                  <a:schemeClr val="lt2"/>
                </a:solidFill>
                <a:highlight>
                  <a:schemeClr val="accent3"/>
                </a:highlight>
              </a:defRPr>
            </a:lvl3pPr>
            <a:lvl4pPr lvl="3" rtl="0">
              <a:spcBef>
                <a:spcPts val="2100"/>
              </a:spcBef>
              <a:spcAft>
                <a:spcPts val="0"/>
              </a:spcAft>
              <a:buClr>
                <a:schemeClr val="lt2"/>
              </a:buClr>
              <a:buSzPts val="2000"/>
              <a:buNone/>
              <a:defRPr sz="2000" b="1">
                <a:solidFill>
                  <a:schemeClr val="lt2"/>
                </a:solidFill>
                <a:highlight>
                  <a:schemeClr val="accent3"/>
                </a:highlight>
              </a:defRPr>
            </a:lvl4pPr>
            <a:lvl5pPr lvl="4" rtl="0">
              <a:spcBef>
                <a:spcPts val="2100"/>
              </a:spcBef>
              <a:spcAft>
                <a:spcPts val="0"/>
              </a:spcAft>
              <a:buClr>
                <a:schemeClr val="lt2"/>
              </a:buClr>
              <a:buSzPts val="2000"/>
              <a:buNone/>
              <a:defRPr sz="2000" b="1">
                <a:solidFill>
                  <a:schemeClr val="lt2"/>
                </a:solidFill>
                <a:highlight>
                  <a:schemeClr val="accent3"/>
                </a:highlight>
              </a:defRPr>
            </a:lvl5pPr>
            <a:lvl6pPr lvl="5" rtl="0">
              <a:spcBef>
                <a:spcPts val="2100"/>
              </a:spcBef>
              <a:spcAft>
                <a:spcPts val="0"/>
              </a:spcAft>
              <a:buClr>
                <a:schemeClr val="lt2"/>
              </a:buClr>
              <a:buSzPts val="2000"/>
              <a:buNone/>
              <a:defRPr sz="2000" b="1">
                <a:solidFill>
                  <a:schemeClr val="lt2"/>
                </a:solidFill>
                <a:highlight>
                  <a:schemeClr val="accent3"/>
                </a:highlight>
              </a:defRPr>
            </a:lvl6pPr>
            <a:lvl7pPr lvl="6" rtl="0">
              <a:spcBef>
                <a:spcPts val="2100"/>
              </a:spcBef>
              <a:spcAft>
                <a:spcPts val="0"/>
              </a:spcAft>
              <a:buClr>
                <a:schemeClr val="lt2"/>
              </a:buClr>
              <a:buSzPts val="2000"/>
              <a:buNone/>
              <a:defRPr sz="2000" b="1">
                <a:solidFill>
                  <a:schemeClr val="lt2"/>
                </a:solidFill>
                <a:highlight>
                  <a:schemeClr val="accent3"/>
                </a:highlight>
              </a:defRPr>
            </a:lvl7pPr>
            <a:lvl8pPr lvl="7" rtl="0">
              <a:spcBef>
                <a:spcPts val="2100"/>
              </a:spcBef>
              <a:spcAft>
                <a:spcPts val="0"/>
              </a:spcAft>
              <a:buClr>
                <a:schemeClr val="lt2"/>
              </a:buClr>
              <a:buSzPts val="2000"/>
              <a:buNone/>
              <a:defRPr sz="2000" b="1">
                <a:solidFill>
                  <a:schemeClr val="lt2"/>
                </a:solidFill>
                <a:highlight>
                  <a:schemeClr val="accent3"/>
                </a:highlight>
              </a:defRPr>
            </a:lvl8pPr>
            <a:lvl9pPr lvl="8" rtl="0">
              <a:spcBef>
                <a:spcPts val="2100"/>
              </a:spcBef>
              <a:spcAft>
                <a:spcPts val="2100"/>
              </a:spcAft>
              <a:buClr>
                <a:schemeClr val="lt2"/>
              </a:buClr>
              <a:buSzPts val="2000"/>
              <a:buNone/>
              <a:defRPr sz="2000" b="1">
                <a:solidFill>
                  <a:schemeClr val="lt2"/>
                </a:solidFill>
                <a:highlight>
                  <a:schemeClr val="accent3"/>
                </a:highlight>
              </a:defRPr>
            </a:lvl9pPr>
          </a:lstStyle>
          <a:p>
            <a:endParaRPr/>
          </a:p>
        </p:txBody>
      </p:sp>
      <p:sp>
        <p:nvSpPr>
          <p:cNvPr id="281" name="Google Shape;281;p15"/>
          <p:cNvSpPr txBox="1">
            <a:spLocks noGrp="1"/>
          </p:cNvSpPr>
          <p:nvPr>
            <p:ph type="subTitle" idx="3"/>
          </p:nvPr>
        </p:nvSpPr>
        <p:spPr>
          <a:xfrm>
            <a:off x="8149857" y="2055218"/>
            <a:ext cx="2931300" cy="606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None/>
              <a:defRPr sz="2000" b="1">
                <a:solidFill>
                  <a:schemeClr val="lt2"/>
                </a:solidFill>
                <a:highlight>
                  <a:schemeClr val="accent3"/>
                </a:highlight>
              </a:defRPr>
            </a:lvl1pPr>
            <a:lvl2pPr lvl="1" rtl="0">
              <a:spcBef>
                <a:spcPts val="2100"/>
              </a:spcBef>
              <a:spcAft>
                <a:spcPts val="0"/>
              </a:spcAft>
              <a:buClr>
                <a:schemeClr val="lt2"/>
              </a:buClr>
              <a:buSzPts val="2000"/>
              <a:buNone/>
              <a:defRPr sz="2000" b="1">
                <a:solidFill>
                  <a:schemeClr val="lt2"/>
                </a:solidFill>
                <a:highlight>
                  <a:schemeClr val="accent3"/>
                </a:highlight>
              </a:defRPr>
            </a:lvl2pPr>
            <a:lvl3pPr lvl="2" rtl="0">
              <a:spcBef>
                <a:spcPts val="2100"/>
              </a:spcBef>
              <a:spcAft>
                <a:spcPts val="0"/>
              </a:spcAft>
              <a:buClr>
                <a:schemeClr val="lt2"/>
              </a:buClr>
              <a:buSzPts val="2000"/>
              <a:buNone/>
              <a:defRPr sz="2000" b="1">
                <a:solidFill>
                  <a:schemeClr val="lt2"/>
                </a:solidFill>
                <a:highlight>
                  <a:schemeClr val="accent3"/>
                </a:highlight>
              </a:defRPr>
            </a:lvl3pPr>
            <a:lvl4pPr lvl="3" rtl="0">
              <a:spcBef>
                <a:spcPts val="2100"/>
              </a:spcBef>
              <a:spcAft>
                <a:spcPts val="0"/>
              </a:spcAft>
              <a:buClr>
                <a:schemeClr val="lt2"/>
              </a:buClr>
              <a:buSzPts val="2000"/>
              <a:buNone/>
              <a:defRPr sz="2000" b="1">
                <a:solidFill>
                  <a:schemeClr val="lt2"/>
                </a:solidFill>
                <a:highlight>
                  <a:schemeClr val="accent3"/>
                </a:highlight>
              </a:defRPr>
            </a:lvl4pPr>
            <a:lvl5pPr lvl="4" rtl="0">
              <a:spcBef>
                <a:spcPts val="2100"/>
              </a:spcBef>
              <a:spcAft>
                <a:spcPts val="0"/>
              </a:spcAft>
              <a:buClr>
                <a:schemeClr val="lt2"/>
              </a:buClr>
              <a:buSzPts val="2000"/>
              <a:buNone/>
              <a:defRPr sz="2000" b="1">
                <a:solidFill>
                  <a:schemeClr val="lt2"/>
                </a:solidFill>
                <a:highlight>
                  <a:schemeClr val="accent3"/>
                </a:highlight>
              </a:defRPr>
            </a:lvl5pPr>
            <a:lvl6pPr lvl="5" rtl="0">
              <a:spcBef>
                <a:spcPts val="2100"/>
              </a:spcBef>
              <a:spcAft>
                <a:spcPts val="0"/>
              </a:spcAft>
              <a:buClr>
                <a:schemeClr val="lt2"/>
              </a:buClr>
              <a:buSzPts val="2000"/>
              <a:buNone/>
              <a:defRPr sz="2000" b="1">
                <a:solidFill>
                  <a:schemeClr val="lt2"/>
                </a:solidFill>
                <a:highlight>
                  <a:schemeClr val="accent3"/>
                </a:highlight>
              </a:defRPr>
            </a:lvl6pPr>
            <a:lvl7pPr lvl="6" rtl="0">
              <a:spcBef>
                <a:spcPts val="2100"/>
              </a:spcBef>
              <a:spcAft>
                <a:spcPts val="0"/>
              </a:spcAft>
              <a:buClr>
                <a:schemeClr val="lt2"/>
              </a:buClr>
              <a:buSzPts val="2000"/>
              <a:buNone/>
              <a:defRPr sz="2000" b="1">
                <a:solidFill>
                  <a:schemeClr val="lt2"/>
                </a:solidFill>
                <a:highlight>
                  <a:schemeClr val="accent3"/>
                </a:highlight>
              </a:defRPr>
            </a:lvl7pPr>
            <a:lvl8pPr lvl="7" rtl="0">
              <a:spcBef>
                <a:spcPts val="2100"/>
              </a:spcBef>
              <a:spcAft>
                <a:spcPts val="0"/>
              </a:spcAft>
              <a:buClr>
                <a:schemeClr val="lt2"/>
              </a:buClr>
              <a:buSzPts val="2000"/>
              <a:buNone/>
              <a:defRPr sz="2000" b="1">
                <a:solidFill>
                  <a:schemeClr val="lt2"/>
                </a:solidFill>
                <a:highlight>
                  <a:schemeClr val="accent3"/>
                </a:highlight>
              </a:defRPr>
            </a:lvl8pPr>
            <a:lvl9pPr lvl="8" rtl="0">
              <a:spcBef>
                <a:spcPts val="2100"/>
              </a:spcBef>
              <a:spcAft>
                <a:spcPts val="2100"/>
              </a:spcAft>
              <a:buClr>
                <a:schemeClr val="lt2"/>
              </a:buClr>
              <a:buSzPts val="2000"/>
              <a:buNone/>
              <a:defRPr sz="2000" b="1">
                <a:solidFill>
                  <a:schemeClr val="lt2"/>
                </a:solidFill>
                <a:highlight>
                  <a:schemeClr val="accent3"/>
                </a:highlight>
              </a:defRPr>
            </a:lvl9pPr>
          </a:lstStyle>
          <a:p>
            <a:endParaRPr/>
          </a:p>
        </p:txBody>
      </p:sp>
      <p:sp>
        <p:nvSpPr>
          <p:cNvPr id="282" name="Google Shape;282;p15"/>
          <p:cNvSpPr txBox="1">
            <a:spLocks noGrp="1"/>
          </p:cNvSpPr>
          <p:nvPr>
            <p:ph type="subTitle" idx="4"/>
          </p:nvPr>
        </p:nvSpPr>
        <p:spPr>
          <a:xfrm>
            <a:off x="4714052" y="2063187"/>
            <a:ext cx="2931300" cy="606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None/>
              <a:defRPr sz="2000" b="1">
                <a:solidFill>
                  <a:schemeClr val="lt2"/>
                </a:solidFill>
                <a:highlight>
                  <a:schemeClr val="accent3"/>
                </a:highlight>
              </a:defRPr>
            </a:lvl1pPr>
            <a:lvl2pPr lvl="1" rtl="0">
              <a:spcBef>
                <a:spcPts val="2100"/>
              </a:spcBef>
              <a:spcAft>
                <a:spcPts val="0"/>
              </a:spcAft>
              <a:buClr>
                <a:schemeClr val="lt2"/>
              </a:buClr>
              <a:buSzPts val="2000"/>
              <a:buNone/>
              <a:defRPr sz="2000" b="1">
                <a:solidFill>
                  <a:schemeClr val="lt2"/>
                </a:solidFill>
                <a:highlight>
                  <a:schemeClr val="accent3"/>
                </a:highlight>
              </a:defRPr>
            </a:lvl2pPr>
            <a:lvl3pPr lvl="2" rtl="0">
              <a:spcBef>
                <a:spcPts val="2100"/>
              </a:spcBef>
              <a:spcAft>
                <a:spcPts val="0"/>
              </a:spcAft>
              <a:buClr>
                <a:schemeClr val="lt2"/>
              </a:buClr>
              <a:buSzPts val="2000"/>
              <a:buNone/>
              <a:defRPr sz="2000" b="1">
                <a:solidFill>
                  <a:schemeClr val="lt2"/>
                </a:solidFill>
                <a:highlight>
                  <a:schemeClr val="accent3"/>
                </a:highlight>
              </a:defRPr>
            </a:lvl3pPr>
            <a:lvl4pPr lvl="3" rtl="0">
              <a:spcBef>
                <a:spcPts val="2100"/>
              </a:spcBef>
              <a:spcAft>
                <a:spcPts val="0"/>
              </a:spcAft>
              <a:buClr>
                <a:schemeClr val="lt2"/>
              </a:buClr>
              <a:buSzPts val="2000"/>
              <a:buNone/>
              <a:defRPr sz="2000" b="1">
                <a:solidFill>
                  <a:schemeClr val="lt2"/>
                </a:solidFill>
                <a:highlight>
                  <a:schemeClr val="accent3"/>
                </a:highlight>
              </a:defRPr>
            </a:lvl4pPr>
            <a:lvl5pPr lvl="4" rtl="0">
              <a:spcBef>
                <a:spcPts val="2100"/>
              </a:spcBef>
              <a:spcAft>
                <a:spcPts val="0"/>
              </a:spcAft>
              <a:buClr>
                <a:schemeClr val="lt2"/>
              </a:buClr>
              <a:buSzPts val="2000"/>
              <a:buNone/>
              <a:defRPr sz="2000" b="1">
                <a:solidFill>
                  <a:schemeClr val="lt2"/>
                </a:solidFill>
                <a:highlight>
                  <a:schemeClr val="accent3"/>
                </a:highlight>
              </a:defRPr>
            </a:lvl5pPr>
            <a:lvl6pPr lvl="5" rtl="0">
              <a:spcBef>
                <a:spcPts val="2100"/>
              </a:spcBef>
              <a:spcAft>
                <a:spcPts val="0"/>
              </a:spcAft>
              <a:buClr>
                <a:schemeClr val="lt2"/>
              </a:buClr>
              <a:buSzPts val="2000"/>
              <a:buNone/>
              <a:defRPr sz="2000" b="1">
                <a:solidFill>
                  <a:schemeClr val="lt2"/>
                </a:solidFill>
                <a:highlight>
                  <a:schemeClr val="accent3"/>
                </a:highlight>
              </a:defRPr>
            </a:lvl6pPr>
            <a:lvl7pPr lvl="6" rtl="0">
              <a:spcBef>
                <a:spcPts val="2100"/>
              </a:spcBef>
              <a:spcAft>
                <a:spcPts val="0"/>
              </a:spcAft>
              <a:buClr>
                <a:schemeClr val="lt2"/>
              </a:buClr>
              <a:buSzPts val="2000"/>
              <a:buNone/>
              <a:defRPr sz="2000" b="1">
                <a:solidFill>
                  <a:schemeClr val="lt2"/>
                </a:solidFill>
                <a:highlight>
                  <a:schemeClr val="accent3"/>
                </a:highlight>
              </a:defRPr>
            </a:lvl7pPr>
            <a:lvl8pPr lvl="7" rtl="0">
              <a:spcBef>
                <a:spcPts val="2100"/>
              </a:spcBef>
              <a:spcAft>
                <a:spcPts val="0"/>
              </a:spcAft>
              <a:buClr>
                <a:schemeClr val="lt2"/>
              </a:buClr>
              <a:buSzPts val="2000"/>
              <a:buNone/>
              <a:defRPr sz="2000" b="1">
                <a:solidFill>
                  <a:schemeClr val="lt2"/>
                </a:solidFill>
                <a:highlight>
                  <a:schemeClr val="accent3"/>
                </a:highlight>
              </a:defRPr>
            </a:lvl8pPr>
            <a:lvl9pPr lvl="8" rtl="0">
              <a:spcBef>
                <a:spcPts val="2100"/>
              </a:spcBef>
              <a:spcAft>
                <a:spcPts val="2100"/>
              </a:spcAft>
              <a:buClr>
                <a:schemeClr val="lt2"/>
              </a:buClr>
              <a:buSzPts val="2000"/>
              <a:buNone/>
              <a:defRPr sz="2000" b="1">
                <a:solidFill>
                  <a:schemeClr val="lt2"/>
                </a:solidFill>
                <a:highlight>
                  <a:schemeClr val="accent3"/>
                </a:highlight>
              </a:defRPr>
            </a:lvl9pPr>
          </a:lstStyle>
          <a:p>
            <a:endParaRPr/>
          </a:p>
        </p:txBody>
      </p:sp>
      <p:sp>
        <p:nvSpPr>
          <p:cNvPr id="283" name="Google Shape;283;p15"/>
          <p:cNvSpPr txBox="1">
            <a:spLocks noGrp="1"/>
          </p:cNvSpPr>
          <p:nvPr>
            <p:ph type="subTitle" idx="5"/>
          </p:nvPr>
        </p:nvSpPr>
        <p:spPr>
          <a:xfrm>
            <a:off x="4714052" y="3902562"/>
            <a:ext cx="2931300" cy="606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None/>
              <a:defRPr sz="2000" b="1">
                <a:solidFill>
                  <a:schemeClr val="lt2"/>
                </a:solidFill>
                <a:highlight>
                  <a:schemeClr val="accent3"/>
                </a:highlight>
              </a:defRPr>
            </a:lvl1pPr>
            <a:lvl2pPr lvl="1" rtl="0">
              <a:spcBef>
                <a:spcPts val="2100"/>
              </a:spcBef>
              <a:spcAft>
                <a:spcPts val="0"/>
              </a:spcAft>
              <a:buClr>
                <a:schemeClr val="lt2"/>
              </a:buClr>
              <a:buSzPts val="2000"/>
              <a:buNone/>
              <a:defRPr sz="2000" b="1">
                <a:solidFill>
                  <a:schemeClr val="lt2"/>
                </a:solidFill>
                <a:highlight>
                  <a:schemeClr val="accent3"/>
                </a:highlight>
              </a:defRPr>
            </a:lvl2pPr>
            <a:lvl3pPr lvl="2" rtl="0">
              <a:spcBef>
                <a:spcPts val="2100"/>
              </a:spcBef>
              <a:spcAft>
                <a:spcPts val="0"/>
              </a:spcAft>
              <a:buClr>
                <a:schemeClr val="lt2"/>
              </a:buClr>
              <a:buSzPts val="2000"/>
              <a:buNone/>
              <a:defRPr sz="2000" b="1">
                <a:solidFill>
                  <a:schemeClr val="lt2"/>
                </a:solidFill>
                <a:highlight>
                  <a:schemeClr val="accent3"/>
                </a:highlight>
              </a:defRPr>
            </a:lvl3pPr>
            <a:lvl4pPr lvl="3" rtl="0">
              <a:spcBef>
                <a:spcPts val="2100"/>
              </a:spcBef>
              <a:spcAft>
                <a:spcPts val="0"/>
              </a:spcAft>
              <a:buClr>
                <a:schemeClr val="lt2"/>
              </a:buClr>
              <a:buSzPts val="2000"/>
              <a:buNone/>
              <a:defRPr sz="2000" b="1">
                <a:solidFill>
                  <a:schemeClr val="lt2"/>
                </a:solidFill>
                <a:highlight>
                  <a:schemeClr val="accent3"/>
                </a:highlight>
              </a:defRPr>
            </a:lvl4pPr>
            <a:lvl5pPr lvl="4" rtl="0">
              <a:spcBef>
                <a:spcPts val="2100"/>
              </a:spcBef>
              <a:spcAft>
                <a:spcPts val="0"/>
              </a:spcAft>
              <a:buClr>
                <a:schemeClr val="lt2"/>
              </a:buClr>
              <a:buSzPts val="2000"/>
              <a:buNone/>
              <a:defRPr sz="2000" b="1">
                <a:solidFill>
                  <a:schemeClr val="lt2"/>
                </a:solidFill>
                <a:highlight>
                  <a:schemeClr val="accent3"/>
                </a:highlight>
              </a:defRPr>
            </a:lvl5pPr>
            <a:lvl6pPr lvl="5" rtl="0">
              <a:spcBef>
                <a:spcPts val="2100"/>
              </a:spcBef>
              <a:spcAft>
                <a:spcPts val="0"/>
              </a:spcAft>
              <a:buClr>
                <a:schemeClr val="lt2"/>
              </a:buClr>
              <a:buSzPts val="2000"/>
              <a:buNone/>
              <a:defRPr sz="2000" b="1">
                <a:solidFill>
                  <a:schemeClr val="lt2"/>
                </a:solidFill>
                <a:highlight>
                  <a:schemeClr val="accent3"/>
                </a:highlight>
              </a:defRPr>
            </a:lvl6pPr>
            <a:lvl7pPr lvl="6" rtl="0">
              <a:spcBef>
                <a:spcPts val="2100"/>
              </a:spcBef>
              <a:spcAft>
                <a:spcPts val="0"/>
              </a:spcAft>
              <a:buClr>
                <a:schemeClr val="lt2"/>
              </a:buClr>
              <a:buSzPts val="2000"/>
              <a:buNone/>
              <a:defRPr sz="2000" b="1">
                <a:solidFill>
                  <a:schemeClr val="lt2"/>
                </a:solidFill>
                <a:highlight>
                  <a:schemeClr val="accent3"/>
                </a:highlight>
              </a:defRPr>
            </a:lvl7pPr>
            <a:lvl8pPr lvl="7" rtl="0">
              <a:spcBef>
                <a:spcPts val="2100"/>
              </a:spcBef>
              <a:spcAft>
                <a:spcPts val="0"/>
              </a:spcAft>
              <a:buClr>
                <a:schemeClr val="lt2"/>
              </a:buClr>
              <a:buSzPts val="2000"/>
              <a:buNone/>
              <a:defRPr sz="2000" b="1">
                <a:solidFill>
                  <a:schemeClr val="lt2"/>
                </a:solidFill>
                <a:highlight>
                  <a:schemeClr val="accent3"/>
                </a:highlight>
              </a:defRPr>
            </a:lvl8pPr>
            <a:lvl9pPr lvl="8" rtl="0">
              <a:spcBef>
                <a:spcPts val="2100"/>
              </a:spcBef>
              <a:spcAft>
                <a:spcPts val="2100"/>
              </a:spcAft>
              <a:buClr>
                <a:schemeClr val="lt2"/>
              </a:buClr>
              <a:buSzPts val="2000"/>
              <a:buNone/>
              <a:defRPr sz="2000" b="1">
                <a:solidFill>
                  <a:schemeClr val="lt2"/>
                </a:solidFill>
                <a:highlight>
                  <a:schemeClr val="accent3"/>
                </a:highlight>
              </a:defRPr>
            </a:lvl9pPr>
          </a:lstStyle>
          <a:p>
            <a:endParaRPr/>
          </a:p>
        </p:txBody>
      </p:sp>
      <p:sp>
        <p:nvSpPr>
          <p:cNvPr id="284" name="Google Shape;284;p15"/>
          <p:cNvSpPr txBox="1">
            <a:spLocks noGrp="1"/>
          </p:cNvSpPr>
          <p:nvPr>
            <p:ph type="subTitle" idx="6"/>
          </p:nvPr>
        </p:nvSpPr>
        <p:spPr>
          <a:xfrm>
            <a:off x="8149857" y="3884018"/>
            <a:ext cx="2931300" cy="606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None/>
              <a:defRPr sz="2000" b="1">
                <a:solidFill>
                  <a:schemeClr val="lt2"/>
                </a:solidFill>
                <a:highlight>
                  <a:schemeClr val="accent3"/>
                </a:highlight>
              </a:defRPr>
            </a:lvl1pPr>
            <a:lvl2pPr lvl="1" rtl="0">
              <a:spcBef>
                <a:spcPts val="2100"/>
              </a:spcBef>
              <a:spcAft>
                <a:spcPts val="0"/>
              </a:spcAft>
              <a:buClr>
                <a:schemeClr val="lt2"/>
              </a:buClr>
              <a:buSzPts val="2000"/>
              <a:buNone/>
              <a:defRPr sz="2000" b="1">
                <a:solidFill>
                  <a:schemeClr val="lt2"/>
                </a:solidFill>
                <a:highlight>
                  <a:schemeClr val="accent3"/>
                </a:highlight>
              </a:defRPr>
            </a:lvl2pPr>
            <a:lvl3pPr lvl="2" rtl="0">
              <a:spcBef>
                <a:spcPts val="2100"/>
              </a:spcBef>
              <a:spcAft>
                <a:spcPts val="0"/>
              </a:spcAft>
              <a:buClr>
                <a:schemeClr val="lt2"/>
              </a:buClr>
              <a:buSzPts val="2000"/>
              <a:buNone/>
              <a:defRPr sz="2000" b="1">
                <a:solidFill>
                  <a:schemeClr val="lt2"/>
                </a:solidFill>
                <a:highlight>
                  <a:schemeClr val="accent3"/>
                </a:highlight>
              </a:defRPr>
            </a:lvl3pPr>
            <a:lvl4pPr lvl="3" rtl="0">
              <a:spcBef>
                <a:spcPts val="2100"/>
              </a:spcBef>
              <a:spcAft>
                <a:spcPts val="0"/>
              </a:spcAft>
              <a:buClr>
                <a:schemeClr val="lt2"/>
              </a:buClr>
              <a:buSzPts val="2000"/>
              <a:buNone/>
              <a:defRPr sz="2000" b="1">
                <a:solidFill>
                  <a:schemeClr val="lt2"/>
                </a:solidFill>
                <a:highlight>
                  <a:schemeClr val="accent3"/>
                </a:highlight>
              </a:defRPr>
            </a:lvl4pPr>
            <a:lvl5pPr lvl="4" rtl="0">
              <a:spcBef>
                <a:spcPts val="2100"/>
              </a:spcBef>
              <a:spcAft>
                <a:spcPts val="0"/>
              </a:spcAft>
              <a:buClr>
                <a:schemeClr val="lt2"/>
              </a:buClr>
              <a:buSzPts val="2000"/>
              <a:buNone/>
              <a:defRPr sz="2000" b="1">
                <a:solidFill>
                  <a:schemeClr val="lt2"/>
                </a:solidFill>
                <a:highlight>
                  <a:schemeClr val="accent3"/>
                </a:highlight>
              </a:defRPr>
            </a:lvl5pPr>
            <a:lvl6pPr lvl="5" rtl="0">
              <a:spcBef>
                <a:spcPts val="2100"/>
              </a:spcBef>
              <a:spcAft>
                <a:spcPts val="0"/>
              </a:spcAft>
              <a:buClr>
                <a:schemeClr val="lt2"/>
              </a:buClr>
              <a:buSzPts val="2000"/>
              <a:buNone/>
              <a:defRPr sz="2000" b="1">
                <a:solidFill>
                  <a:schemeClr val="lt2"/>
                </a:solidFill>
                <a:highlight>
                  <a:schemeClr val="accent3"/>
                </a:highlight>
              </a:defRPr>
            </a:lvl6pPr>
            <a:lvl7pPr lvl="6" rtl="0">
              <a:spcBef>
                <a:spcPts val="2100"/>
              </a:spcBef>
              <a:spcAft>
                <a:spcPts val="0"/>
              </a:spcAft>
              <a:buClr>
                <a:schemeClr val="lt2"/>
              </a:buClr>
              <a:buSzPts val="2000"/>
              <a:buNone/>
              <a:defRPr sz="2000" b="1">
                <a:solidFill>
                  <a:schemeClr val="lt2"/>
                </a:solidFill>
                <a:highlight>
                  <a:schemeClr val="accent3"/>
                </a:highlight>
              </a:defRPr>
            </a:lvl7pPr>
            <a:lvl8pPr lvl="7" rtl="0">
              <a:spcBef>
                <a:spcPts val="2100"/>
              </a:spcBef>
              <a:spcAft>
                <a:spcPts val="0"/>
              </a:spcAft>
              <a:buClr>
                <a:schemeClr val="lt2"/>
              </a:buClr>
              <a:buSzPts val="2000"/>
              <a:buNone/>
              <a:defRPr sz="2000" b="1">
                <a:solidFill>
                  <a:schemeClr val="lt2"/>
                </a:solidFill>
                <a:highlight>
                  <a:schemeClr val="accent3"/>
                </a:highlight>
              </a:defRPr>
            </a:lvl8pPr>
            <a:lvl9pPr lvl="8" rtl="0">
              <a:spcBef>
                <a:spcPts val="2100"/>
              </a:spcBef>
              <a:spcAft>
                <a:spcPts val="2100"/>
              </a:spcAft>
              <a:buClr>
                <a:schemeClr val="lt2"/>
              </a:buClr>
              <a:buSzPts val="2000"/>
              <a:buNone/>
              <a:defRPr sz="2000" b="1">
                <a:solidFill>
                  <a:schemeClr val="lt2"/>
                </a:solidFill>
                <a:highlight>
                  <a:schemeClr val="accent3"/>
                </a:highlight>
              </a:defRPr>
            </a:lvl9pPr>
          </a:lstStyle>
          <a:p>
            <a:endParaRPr/>
          </a:p>
        </p:txBody>
      </p:sp>
      <p:sp>
        <p:nvSpPr>
          <p:cNvPr id="285" name="Google Shape;285;p15"/>
          <p:cNvSpPr txBox="1">
            <a:spLocks noGrp="1"/>
          </p:cNvSpPr>
          <p:nvPr>
            <p:ph type="title"/>
          </p:nvPr>
        </p:nvSpPr>
        <p:spPr>
          <a:xfrm>
            <a:off x="1240925" y="1009013"/>
            <a:ext cx="98403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286" name="Google Shape;286;p15"/>
          <p:cNvSpPr txBox="1">
            <a:spLocks noGrp="1"/>
          </p:cNvSpPr>
          <p:nvPr>
            <p:ph type="body" idx="7"/>
          </p:nvPr>
        </p:nvSpPr>
        <p:spPr>
          <a:xfrm>
            <a:off x="4714052" y="2472038"/>
            <a:ext cx="2931300" cy="8340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1pPr>
            <a:lvl2pPr marL="914400" lvl="1" indent="-33020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>
              <a:spcBef>
                <a:spcPts val="2100"/>
              </a:spcBef>
              <a:spcAft>
                <a:spcPts val="210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287" name="Google Shape;287;p15"/>
          <p:cNvSpPr txBox="1">
            <a:spLocks noGrp="1"/>
          </p:cNvSpPr>
          <p:nvPr>
            <p:ph type="body" idx="8"/>
          </p:nvPr>
        </p:nvSpPr>
        <p:spPr>
          <a:xfrm>
            <a:off x="8149857" y="4300838"/>
            <a:ext cx="2931300" cy="8340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1pPr>
            <a:lvl2pPr marL="914400" lvl="1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 rtl="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 rtl="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 rtl="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 rtl="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 rtl="0">
              <a:spcBef>
                <a:spcPts val="2100"/>
              </a:spcBef>
              <a:spcAft>
                <a:spcPts val="210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288" name="Google Shape;288;p15"/>
          <p:cNvSpPr txBox="1">
            <a:spLocks noGrp="1"/>
          </p:cNvSpPr>
          <p:nvPr>
            <p:ph type="body" idx="9"/>
          </p:nvPr>
        </p:nvSpPr>
        <p:spPr>
          <a:xfrm>
            <a:off x="4714052" y="4300838"/>
            <a:ext cx="2931300" cy="8340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1pPr>
            <a:lvl2pPr marL="914400" lvl="1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 rtl="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 rtl="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 rtl="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 rtl="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 rtl="0">
              <a:spcBef>
                <a:spcPts val="2100"/>
              </a:spcBef>
              <a:spcAft>
                <a:spcPts val="210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289" name="Google Shape;289;p15"/>
          <p:cNvSpPr txBox="1">
            <a:spLocks noGrp="1"/>
          </p:cNvSpPr>
          <p:nvPr>
            <p:ph type="body" idx="13"/>
          </p:nvPr>
        </p:nvSpPr>
        <p:spPr>
          <a:xfrm>
            <a:off x="1240925" y="2472038"/>
            <a:ext cx="2931300" cy="8340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1pPr>
            <a:lvl2pPr marL="914400" lvl="1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 rtl="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 rtl="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 rtl="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 rtl="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 rtl="0">
              <a:spcBef>
                <a:spcPts val="2100"/>
              </a:spcBef>
              <a:spcAft>
                <a:spcPts val="210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290" name="Google Shape;290;p15"/>
          <p:cNvSpPr txBox="1">
            <a:spLocks noGrp="1"/>
          </p:cNvSpPr>
          <p:nvPr>
            <p:ph type="body" idx="14"/>
          </p:nvPr>
        </p:nvSpPr>
        <p:spPr>
          <a:xfrm>
            <a:off x="8149857" y="2472038"/>
            <a:ext cx="2931300" cy="8340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1pPr>
            <a:lvl2pPr marL="914400" lvl="1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 rtl="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 rtl="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 rtl="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 rtl="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 rtl="0">
              <a:spcBef>
                <a:spcPts val="2100"/>
              </a:spcBef>
              <a:spcAft>
                <a:spcPts val="210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291" name="Google Shape;291;p15"/>
          <p:cNvSpPr txBox="1">
            <a:spLocks noGrp="1"/>
          </p:cNvSpPr>
          <p:nvPr>
            <p:ph type="body" idx="15"/>
          </p:nvPr>
        </p:nvSpPr>
        <p:spPr>
          <a:xfrm>
            <a:off x="1240925" y="4300838"/>
            <a:ext cx="2931300" cy="8340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1pPr>
            <a:lvl2pPr marL="914400" lvl="1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 rtl="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 rtl="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 rtl="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 rtl="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 rtl="0">
              <a:spcBef>
                <a:spcPts val="2100"/>
              </a:spcBef>
              <a:spcAft>
                <a:spcPts val="210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292" name="Google Shape;292;p15"/>
          <p:cNvSpPr txBox="1">
            <a:spLocks noGrp="1"/>
          </p:cNvSpPr>
          <p:nvPr>
            <p:ph type="sldNum" idx="12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cxnSp>
        <p:nvCxnSpPr>
          <p:cNvPr id="293" name="Google Shape;293;p15"/>
          <p:cNvCxnSpPr/>
          <p:nvPr/>
        </p:nvCxnSpPr>
        <p:spPr>
          <a:xfrm rot="10800000">
            <a:off x="3358463" y="5911325"/>
            <a:ext cx="8287500" cy="0"/>
          </a:xfrm>
          <a:prstGeom prst="straightConnector1">
            <a:avLst/>
          </a:prstGeom>
          <a:noFill/>
          <a:ln w="19050" cap="flat" cmpd="sng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94" name="Google Shape;294;p15"/>
          <p:cNvSpPr/>
          <p:nvPr/>
        </p:nvSpPr>
        <p:spPr>
          <a:xfrm>
            <a:off x="2334858" y="5698482"/>
            <a:ext cx="566400" cy="432000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 w="19050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5" name="Google Shape;295;p15"/>
          <p:cNvSpPr/>
          <p:nvPr/>
        </p:nvSpPr>
        <p:spPr>
          <a:xfrm>
            <a:off x="1212621" y="5695329"/>
            <a:ext cx="1038900" cy="432000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 w="19050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96;p15"/>
          <p:cNvSpPr/>
          <p:nvPr/>
        </p:nvSpPr>
        <p:spPr>
          <a:xfrm>
            <a:off x="713430" y="5695329"/>
            <a:ext cx="417000" cy="432000"/>
          </a:xfrm>
          <a:prstGeom prst="ellipse">
            <a:avLst/>
          </a:prstGeom>
          <a:solidFill>
            <a:schemeClr val="accent3"/>
          </a:solidFill>
          <a:ln w="19050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7" name="Google Shape;297;p15"/>
          <p:cNvSpPr/>
          <p:nvPr/>
        </p:nvSpPr>
        <p:spPr>
          <a:xfrm>
            <a:off x="2378299" y="5608667"/>
            <a:ext cx="566400" cy="432000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 w="19050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8" name="Google Shape;298;p15"/>
          <p:cNvSpPr/>
          <p:nvPr/>
        </p:nvSpPr>
        <p:spPr>
          <a:xfrm>
            <a:off x="1256062" y="5605514"/>
            <a:ext cx="1038900" cy="432000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 w="19050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9" name="Google Shape;299;p15"/>
          <p:cNvSpPr/>
          <p:nvPr/>
        </p:nvSpPr>
        <p:spPr>
          <a:xfrm>
            <a:off x="756872" y="5605514"/>
            <a:ext cx="417000" cy="432000"/>
          </a:xfrm>
          <a:prstGeom prst="ellipse">
            <a:avLst/>
          </a:prstGeom>
          <a:solidFill>
            <a:schemeClr val="accent1"/>
          </a:solidFill>
          <a:ln w="19050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00" name="Google Shape;300;p15"/>
          <p:cNvGrpSpPr/>
          <p:nvPr/>
        </p:nvGrpSpPr>
        <p:grpSpPr>
          <a:xfrm>
            <a:off x="11439575" y="-2450"/>
            <a:ext cx="737725" cy="887475"/>
            <a:chOff x="4038950" y="1664675"/>
            <a:chExt cx="737725" cy="887475"/>
          </a:xfrm>
        </p:grpSpPr>
        <p:sp>
          <p:nvSpPr>
            <p:cNvPr id="301" name="Google Shape;301;p15"/>
            <p:cNvSpPr/>
            <p:nvPr/>
          </p:nvSpPr>
          <p:spPr>
            <a:xfrm>
              <a:off x="4038950" y="2255150"/>
              <a:ext cx="270000" cy="297000"/>
            </a:xfrm>
            <a:custGeom>
              <a:avLst/>
              <a:gdLst/>
              <a:ahLst/>
              <a:cxnLst/>
              <a:rect l="l" t="t" r="r" b="b"/>
              <a:pathLst>
                <a:path w="2160000" h="2160000" extrusionOk="0">
                  <a:moveTo>
                    <a:pt x="1095825" y="0"/>
                  </a:moveTo>
                  <a:lnTo>
                    <a:pt x="1108157" y="0"/>
                  </a:lnTo>
                  <a:lnTo>
                    <a:pt x="1113289" y="101634"/>
                  </a:lnTo>
                  <a:cubicBezTo>
                    <a:pt x="1164909" y="609924"/>
                    <a:pt x="1568999" y="1014015"/>
                    <a:pt x="2077289" y="1065634"/>
                  </a:cubicBezTo>
                  <a:lnTo>
                    <a:pt x="2160000" y="1069811"/>
                  </a:lnTo>
                  <a:lnTo>
                    <a:pt x="2160000" y="1089613"/>
                  </a:lnTo>
                  <a:lnTo>
                    <a:pt x="2143732" y="1088791"/>
                  </a:lnTo>
                  <a:cubicBezTo>
                    <a:pt x="1584543" y="1088791"/>
                    <a:pt x="1124615" y="1513770"/>
                    <a:pt x="1069308" y="2058367"/>
                  </a:cubicBezTo>
                  <a:lnTo>
                    <a:pt x="1064176" y="2160000"/>
                  </a:lnTo>
                  <a:lnTo>
                    <a:pt x="1051844" y="2160000"/>
                  </a:lnTo>
                  <a:lnTo>
                    <a:pt x="1046712" y="2058367"/>
                  </a:lnTo>
                  <a:cubicBezTo>
                    <a:pt x="995093" y="1550077"/>
                    <a:pt x="591002" y="1145987"/>
                    <a:pt x="82712" y="1094367"/>
                  </a:cubicBezTo>
                  <a:lnTo>
                    <a:pt x="0" y="1090190"/>
                  </a:lnTo>
                  <a:lnTo>
                    <a:pt x="0" y="1070389"/>
                  </a:lnTo>
                  <a:lnTo>
                    <a:pt x="16269" y="1071210"/>
                  </a:lnTo>
                  <a:cubicBezTo>
                    <a:pt x="575458" y="1071210"/>
                    <a:pt x="1035386" y="646231"/>
                    <a:pt x="1090693" y="10163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2" name="Google Shape;302;p15"/>
            <p:cNvSpPr/>
            <p:nvPr/>
          </p:nvSpPr>
          <p:spPr>
            <a:xfrm>
              <a:off x="4233150" y="1664675"/>
              <a:ext cx="270000" cy="297000"/>
            </a:xfrm>
            <a:custGeom>
              <a:avLst/>
              <a:gdLst/>
              <a:ahLst/>
              <a:cxnLst/>
              <a:rect l="l" t="t" r="r" b="b"/>
              <a:pathLst>
                <a:path w="2160000" h="2160000" extrusionOk="0">
                  <a:moveTo>
                    <a:pt x="1095825" y="0"/>
                  </a:moveTo>
                  <a:lnTo>
                    <a:pt x="1108157" y="0"/>
                  </a:lnTo>
                  <a:lnTo>
                    <a:pt x="1113289" y="101634"/>
                  </a:lnTo>
                  <a:cubicBezTo>
                    <a:pt x="1164909" y="609924"/>
                    <a:pt x="1568999" y="1014015"/>
                    <a:pt x="2077289" y="1065634"/>
                  </a:cubicBezTo>
                  <a:lnTo>
                    <a:pt x="2160000" y="1069811"/>
                  </a:lnTo>
                  <a:lnTo>
                    <a:pt x="2160000" y="1089613"/>
                  </a:lnTo>
                  <a:lnTo>
                    <a:pt x="2143732" y="1088791"/>
                  </a:lnTo>
                  <a:cubicBezTo>
                    <a:pt x="1584543" y="1088791"/>
                    <a:pt x="1124615" y="1513770"/>
                    <a:pt x="1069308" y="2058367"/>
                  </a:cubicBezTo>
                  <a:lnTo>
                    <a:pt x="1064176" y="2160000"/>
                  </a:lnTo>
                  <a:lnTo>
                    <a:pt x="1051844" y="2160000"/>
                  </a:lnTo>
                  <a:lnTo>
                    <a:pt x="1046712" y="2058367"/>
                  </a:lnTo>
                  <a:cubicBezTo>
                    <a:pt x="995093" y="1550077"/>
                    <a:pt x="591002" y="1145987"/>
                    <a:pt x="82712" y="1094367"/>
                  </a:cubicBezTo>
                  <a:lnTo>
                    <a:pt x="0" y="1090190"/>
                  </a:lnTo>
                  <a:lnTo>
                    <a:pt x="0" y="1070389"/>
                  </a:lnTo>
                  <a:lnTo>
                    <a:pt x="16269" y="1071210"/>
                  </a:lnTo>
                  <a:cubicBezTo>
                    <a:pt x="575458" y="1071210"/>
                    <a:pt x="1035386" y="646231"/>
                    <a:pt x="1090693" y="10163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3" name="Google Shape;303;p15"/>
            <p:cNvSpPr/>
            <p:nvPr/>
          </p:nvSpPr>
          <p:spPr>
            <a:xfrm>
              <a:off x="4506675" y="2089550"/>
              <a:ext cx="270000" cy="297000"/>
            </a:xfrm>
            <a:custGeom>
              <a:avLst/>
              <a:gdLst/>
              <a:ahLst/>
              <a:cxnLst/>
              <a:rect l="l" t="t" r="r" b="b"/>
              <a:pathLst>
                <a:path w="2160000" h="2160000" extrusionOk="0">
                  <a:moveTo>
                    <a:pt x="1095825" y="0"/>
                  </a:moveTo>
                  <a:lnTo>
                    <a:pt x="1108157" y="0"/>
                  </a:lnTo>
                  <a:lnTo>
                    <a:pt x="1113289" y="101634"/>
                  </a:lnTo>
                  <a:cubicBezTo>
                    <a:pt x="1164909" y="609924"/>
                    <a:pt x="1568999" y="1014015"/>
                    <a:pt x="2077289" y="1065634"/>
                  </a:cubicBezTo>
                  <a:lnTo>
                    <a:pt x="2160000" y="1069811"/>
                  </a:lnTo>
                  <a:lnTo>
                    <a:pt x="2160000" y="1089613"/>
                  </a:lnTo>
                  <a:lnTo>
                    <a:pt x="2143732" y="1088791"/>
                  </a:lnTo>
                  <a:cubicBezTo>
                    <a:pt x="1584543" y="1088791"/>
                    <a:pt x="1124615" y="1513770"/>
                    <a:pt x="1069308" y="2058367"/>
                  </a:cubicBezTo>
                  <a:lnTo>
                    <a:pt x="1064176" y="2160000"/>
                  </a:lnTo>
                  <a:lnTo>
                    <a:pt x="1051844" y="2160000"/>
                  </a:lnTo>
                  <a:lnTo>
                    <a:pt x="1046712" y="2058367"/>
                  </a:lnTo>
                  <a:cubicBezTo>
                    <a:pt x="995093" y="1550077"/>
                    <a:pt x="591002" y="1145987"/>
                    <a:pt x="82712" y="1094367"/>
                  </a:cubicBezTo>
                  <a:lnTo>
                    <a:pt x="0" y="1090190"/>
                  </a:lnTo>
                  <a:lnTo>
                    <a:pt x="0" y="1070389"/>
                  </a:lnTo>
                  <a:lnTo>
                    <a:pt x="16269" y="1071210"/>
                  </a:lnTo>
                  <a:cubicBezTo>
                    <a:pt x="575458" y="1071210"/>
                    <a:pt x="1035386" y="646231"/>
                    <a:pt x="1090693" y="10163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5 Timeline">
  <p:cSld name="CUSTOM_14"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p17"/>
          <p:cNvSpPr/>
          <p:nvPr/>
        </p:nvSpPr>
        <p:spPr>
          <a:xfrm>
            <a:off x="303900" y="411727"/>
            <a:ext cx="675900" cy="515400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 w="19050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0" name="Google Shape;320;p17"/>
          <p:cNvSpPr/>
          <p:nvPr/>
        </p:nvSpPr>
        <p:spPr>
          <a:xfrm>
            <a:off x="1079131" y="407965"/>
            <a:ext cx="1239600" cy="515400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 w="19050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1" name="Google Shape;321;p17"/>
          <p:cNvSpPr/>
          <p:nvPr/>
        </p:nvSpPr>
        <p:spPr>
          <a:xfrm>
            <a:off x="2416758" y="407965"/>
            <a:ext cx="497400" cy="515400"/>
          </a:xfrm>
          <a:prstGeom prst="ellipse">
            <a:avLst/>
          </a:prstGeom>
          <a:solidFill>
            <a:schemeClr val="accent3"/>
          </a:solidFill>
          <a:ln w="19050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322" name="Google Shape;322;p17"/>
          <p:cNvCxnSpPr/>
          <p:nvPr/>
        </p:nvCxnSpPr>
        <p:spPr>
          <a:xfrm>
            <a:off x="3160913" y="601238"/>
            <a:ext cx="4394100" cy="0"/>
          </a:xfrm>
          <a:prstGeom prst="straightConnector1">
            <a:avLst/>
          </a:prstGeom>
          <a:noFill/>
          <a:ln w="19050" cap="flat" cmpd="sng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23" name="Google Shape;323;p17"/>
          <p:cNvSpPr/>
          <p:nvPr/>
        </p:nvSpPr>
        <p:spPr>
          <a:xfrm>
            <a:off x="355732" y="304562"/>
            <a:ext cx="675900" cy="515400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 w="19050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4" name="Google Shape;324;p17"/>
          <p:cNvSpPr/>
          <p:nvPr/>
        </p:nvSpPr>
        <p:spPr>
          <a:xfrm>
            <a:off x="1130963" y="300800"/>
            <a:ext cx="1239600" cy="515400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 w="19050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5" name="Google Shape;325;p17"/>
          <p:cNvSpPr/>
          <p:nvPr/>
        </p:nvSpPr>
        <p:spPr>
          <a:xfrm>
            <a:off x="2468589" y="300800"/>
            <a:ext cx="497400" cy="515400"/>
          </a:xfrm>
          <a:prstGeom prst="ellipse">
            <a:avLst/>
          </a:prstGeom>
          <a:solidFill>
            <a:schemeClr val="accent1"/>
          </a:solidFill>
          <a:ln w="19050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6" name="Google Shape;326;p17"/>
          <p:cNvSpPr/>
          <p:nvPr/>
        </p:nvSpPr>
        <p:spPr>
          <a:xfrm>
            <a:off x="11127815" y="6032232"/>
            <a:ext cx="675900" cy="515400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 w="19050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7" name="Google Shape;327;p17"/>
          <p:cNvSpPr/>
          <p:nvPr/>
        </p:nvSpPr>
        <p:spPr>
          <a:xfrm>
            <a:off x="9788916" y="6028470"/>
            <a:ext cx="1239600" cy="515400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 w="19050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8" name="Google Shape;328;p17"/>
          <p:cNvSpPr/>
          <p:nvPr/>
        </p:nvSpPr>
        <p:spPr>
          <a:xfrm>
            <a:off x="9193674" y="6028470"/>
            <a:ext cx="497400" cy="515400"/>
          </a:xfrm>
          <a:prstGeom prst="ellipse">
            <a:avLst/>
          </a:prstGeom>
          <a:solidFill>
            <a:schemeClr val="accent3"/>
          </a:solidFill>
          <a:ln w="19050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329" name="Google Shape;329;p17"/>
          <p:cNvCxnSpPr/>
          <p:nvPr/>
        </p:nvCxnSpPr>
        <p:spPr>
          <a:xfrm rot="10800000">
            <a:off x="4604537" y="6221743"/>
            <a:ext cx="4394100" cy="0"/>
          </a:xfrm>
          <a:prstGeom prst="straightConnector1">
            <a:avLst/>
          </a:prstGeom>
          <a:noFill/>
          <a:ln w="19050" cap="flat" cmpd="sng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30" name="Google Shape;330;p17"/>
          <p:cNvSpPr/>
          <p:nvPr/>
        </p:nvSpPr>
        <p:spPr>
          <a:xfrm>
            <a:off x="11179647" y="5925067"/>
            <a:ext cx="675900" cy="515400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 w="19050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1" name="Google Shape;331;p17"/>
          <p:cNvSpPr/>
          <p:nvPr/>
        </p:nvSpPr>
        <p:spPr>
          <a:xfrm>
            <a:off x="9840748" y="5921305"/>
            <a:ext cx="1239600" cy="515400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 w="19050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2" name="Google Shape;332;p17"/>
          <p:cNvSpPr/>
          <p:nvPr/>
        </p:nvSpPr>
        <p:spPr>
          <a:xfrm>
            <a:off x="9245506" y="5921305"/>
            <a:ext cx="497400" cy="515400"/>
          </a:xfrm>
          <a:prstGeom prst="ellipse">
            <a:avLst/>
          </a:prstGeom>
          <a:solidFill>
            <a:schemeClr val="accent2"/>
          </a:solidFill>
          <a:ln w="19050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3" name="Google Shape;333;p17"/>
          <p:cNvSpPr txBox="1">
            <a:spLocks noGrp="1"/>
          </p:cNvSpPr>
          <p:nvPr>
            <p:ph type="subTitle" idx="1"/>
          </p:nvPr>
        </p:nvSpPr>
        <p:spPr>
          <a:xfrm>
            <a:off x="415600" y="2316000"/>
            <a:ext cx="1997700" cy="606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 b="1"/>
            </a:lvl1pPr>
            <a:lvl2pPr lvl="1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2pPr>
            <a:lvl3pPr lvl="2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3pPr>
            <a:lvl4pPr lvl="3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4pPr>
            <a:lvl5pPr lvl="4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5pPr>
            <a:lvl6pPr lvl="5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6pPr>
            <a:lvl7pPr lvl="6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7pPr>
            <a:lvl8pPr lvl="7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8pPr>
            <a:lvl9pPr lvl="8" algn="ctr" rtl="0">
              <a:spcBef>
                <a:spcPts val="2100"/>
              </a:spcBef>
              <a:spcAft>
                <a:spcPts val="2100"/>
              </a:spcAft>
              <a:buSzPts val="2200"/>
              <a:buNone/>
              <a:defRPr sz="2200" b="1"/>
            </a:lvl9pPr>
          </a:lstStyle>
          <a:p>
            <a:endParaRPr/>
          </a:p>
        </p:txBody>
      </p:sp>
      <p:sp>
        <p:nvSpPr>
          <p:cNvPr id="334" name="Google Shape;334;p17"/>
          <p:cNvSpPr txBox="1">
            <a:spLocks noGrp="1"/>
          </p:cNvSpPr>
          <p:nvPr>
            <p:ph type="subTitle" idx="2"/>
          </p:nvPr>
        </p:nvSpPr>
        <p:spPr>
          <a:xfrm>
            <a:off x="2775377" y="2316000"/>
            <a:ext cx="1997700" cy="606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 b="1"/>
            </a:lvl1pPr>
            <a:lvl2pPr lvl="1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2pPr>
            <a:lvl3pPr lvl="2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3pPr>
            <a:lvl4pPr lvl="3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4pPr>
            <a:lvl5pPr lvl="4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5pPr>
            <a:lvl6pPr lvl="5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6pPr>
            <a:lvl7pPr lvl="6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7pPr>
            <a:lvl8pPr lvl="7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8pPr>
            <a:lvl9pPr lvl="8" algn="ctr" rtl="0">
              <a:spcBef>
                <a:spcPts val="2100"/>
              </a:spcBef>
              <a:spcAft>
                <a:spcPts val="2100"/>
              </a:spcAft>
              <a:buSzPts val="2200"/>
              <a:buNone/>
              <a:defRPr sz="2200" b="1"/>
            </a:lvl9pPr>
          </a:lstStyle>
          <a:p>
            <a:endParaRPr/>
          </a:p>
        </p:txBody>
      </p:sp>
      <p:sp>
        <p:nvSpPr>
          <p:cNvPr id="335" name="Google Shape;335;p17"/>
          <p:cNvSpPr txBox="1">
            <a:spLocks noGrp="1"/>
          </p:cNvSpPr>
          <p:nvPr>
            <p:ph type="subTitle" idx="3"/>
          </p:nvPr>
        </p:nvSpPr>
        <p:spPr>
          <a:xfrm>
            <a:off x="5135153" y="2342500"/>
            <a:ext cx="1997700" cy="606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 b="1"/>
            </a:lvl1pPr>
            <a:lvl2pPr lvl="1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2pPr>
            <a:lvl3pPr lvl="2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3pPr>
            <a:lvl4pPr lvl="3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4pPr>
            <a:lvl5pPr lvl="4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5pPr>
            <a:lvl6pPr lvl="5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6pPr>
            <a:lvl7pPr lvl="6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7pPr>
            <a:lvl8pPr lvl="7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8pPr>
            <a:lvl9pPr lvl="8" algn="ctr" rtl="0">
              <a:spcBef>
                <a:spcPts val="2100"/>
              </a:spcBef>
              <a:spcAft>
                <a:spcPts val="2100"/>
              </a:spcAft>
              <a:buSzPts val="2200"/>
              <a:buNone/>
              <a:defRPr sz="2200" b="1"/>
            </a:lvl9pPr>
          </a:lstStyle>
          <a:p>
            <a:endParaRPr/>
          </a:p>
        </p:txBody>
      </p:sp>
      <p:sp>
        <p:nvSpPr>
          <p:cNvPr id="336" name="Google Shape;336;p17"/>
          <p:cNvSpPr txBox="1">
            <a:spLocks noGrp="1"/>
          </p:cNvSpPr>
          <p:nvPr>
            <p:ph type="subTitle" idx="4"/>
          </p:nvPr>
        </p:nvSpPr>
        <p:spPr>
          <a:xfrm>
            <a:off x="7494930" y="2342500"/>
            <a:ext cx="1997700" cy="606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 b="1"/>
            </a:lvl1pPr>
            <a:lvl2pPr lvl="1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2pPr>
            <a:lvl3pPr lvl="2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3pPr>
            <a:lvl4pPr lvl="3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4pPr>
            <a:lvl5pPr lvl="4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5pPr>
            <a:lvl6pPr lvl="5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6pPr>
            <a:lvl7pPr lvl="6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7pPr>
            <a:lvl8pPr lvl="7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8pPr>
            <a:lvl9pPr lvl="8" algn="ctr" rtl="0">
              <a:spcBef>
                <a:spcPts val="2100"/>
              </a:spcBef>
              <a:spcAft>
                <a:spcPts val="2100"/>
              </a:spcAft>
              <a:buSzPts val="2200"/>
              <a:buNone/>
              <a:defRPr sz="2200" b="1"/>
            </a:lvl9pPr>
          </a:lstStyle>
          <a:p>
            <a:endParaRPr/>
          </a:p>
        </p:txBody>
      </p:sp>
      <p:sp>
        <p:nvSpPr>
          <p:cNvPr id="337" name="Google Shape;337;p17"/>
          <p:cNvSpPr txBox="1">
            <a:spLocks noGrp="1"/>
          </p:cNvSpPr>
          <p:nvPr>
            <p:ph type="subTitle" idx="5"/>
          </p:nvPr>
        </p:nvSpPr>
        <p:spPr>
          <a:xfrm>
            <a:off x="9854707" y="2316000"/>
            <a:ext cx="1997700" cy="606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 b="1"/>
            </a:lvl1pPr>
            <a:lvl2pPr lvl="1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2pPr>
            <a:lvl3pPr lvl="2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3pPr>
            <a:lvl4pPr lvl="3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4pPr>
            <a:lvl5pPr lvl="4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5pPr>
            <a:lvl6pPr lvl="5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6pPr>
            <a:lvl7pPr lvl="6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7pPr>
            <a:lvl8pPr lvl="7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8pPr>
            <a:lvl9pPr lvl="8" algn="ctr" rtl="0">
              <a:spcBef>
                <a:spcPts val="2100"/>
              </a:spcBef>
              <a:spcAft>
                <a:spcPts val="2100"/>
              </a:spcAft>
              <a:buSzPts val="2200"/>
              <a:buNone/>
              <a:defRPr sz="2200" b="1"/>
            </a:lvl9pPr>
          </a:lstStyle>
          <a:p>
            <a:endParaRPr/>
          </a:p>
        </p:txBody>
      </p:sp>
      <p:sp>
        <p:nvSpPr>
          <p:cNvPr id="338" name="Google Shape;338;p17"/>
          <p:cNvSpPr txBox="1">
            <a:spLocks noGrp="1"/>
          </p:cNvSpPr>
          <p:nvPr>
            <p:ph type="title"/>
          </p:nvPr>
        </p:nvSpPr>
        <p:spPr>
          <a:xfrm>
            <a:off x="415600" y="974367"/>
            <a:ext cx="113607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339" name="Google Shape;339;p17"/>
          <p:cNvSpPr txBox="1">
            <a:spLocks noGrp="1"/>
          </p:cNvSpPr>
          <p:nvPr>
            <p:ph type="body" idx="6"/>
          </p:nvPr>
        </p:nvSpPr>
        <p:spPr>
          <a:xfrm>
            <a:off x="415600" y="3238625"/>
            <a:ext cx="1997700" cy="23301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1pPr>
            <a:lvl2pPr marL="914400" lvl="1" indent="-33020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>
              <a:spcBef>
                <a:spcPts val="2100"/>
              </a:spcBef>
              <a:spcAft>
                <a:spcPts val="210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340" name="Google Shape;340;p17"/>
          <p:cNvSpPr txBox="1">
            <a:spLocks noGrp="1"/>
          </p:cNvSpPr>
          <p:nvPr>
            <p:ph type="body" idx="7"/>
          </p:nvPr>
        </p:nvSpPr>
        <p:spPr>
          <a:xfrm>
            <a:off x="2775375" y="3238625"/>
            <a:ext cx="1997700" cy="23301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1pPr>
            <a:lvl2pPr marL="914400" lvl="1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 rtl="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 rtl="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 rtl="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 rtl="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 rtl="0">
              <a:spcBef>
                <a:spcPts val="2100"/>
              </a:spcBef>
              <a:spcAft>
                <a:spcPts val="210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341" name="Google Shape;341;p17"/>
          <p:cNvSpPr txBox="1">
            <a:spLocks noGrp="1"/>
          </p:cNvSpPr>
          <p:nvPr>
            <p:ph type="body" idx="8"/>
          </p:nvPr>
        </p:nvSpPr>
        <p:spPr>
          <a:xfrm>
            <a:off x="5135150" y="3238625"/>
            <a:ext cx="1997700" cy="23301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1pPr>
            <a:lvl2pPr marL="914400" lvl="1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 rtl="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 rtl="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 rtl="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 rtl="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 rtl="0">
              <a:spcBef>
                <a:spcPts val="2100"/>
              </a:spcBef>
              <a:spcAft>
                <a:spcPts val="210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342" name="Google Shape;342;p17"/>
          <p:cNvSpPr txBox="1">
            <a:spLocks noGrp="1"/>
          </p:cNvSpPr>
          <p:nvPr>
            <p:ph type="body" idx="9"/>
          </p:nvPr>
        </p:nvSpPr>
        <p:spPr>
          <a:xfrm>
            <a:off x="7494925" y="3238625"/>
            <a:ext cx="1997700" cy="23301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1pPr>
            <a:lvl2pPr marL="914400" lvl="1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 rtl="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 rtl="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 rtl="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 rtl="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 rtl="0">
              <a:spcBef>
                <a:spcPts val="2100"/>
              </a:spcBef>
              <a:spcAft>
                <a:spcPts val="210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343" name="Google Shape;343;p17"/>
          <p:cNvSpPr txBox="1">
            <a:spLocks noGrp="1"/>
          </p:cNvSpPr>
          <p:nvPr>
            <p:ph type="body" idx="13"/>
          </p:nvPr>
        </p:nvSpPr>
        <p:spPr>
          <a:xfrm>
            <a:off x="9854700" y="3238625"/>
            <a:ext cx="1997700" cy="23301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1pPr>
            <a:lvl2pPr marL="914400" lvl="1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 rtl="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 rtl="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 rtl="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 rtl="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 rtl="0">
              <a:spcBef>
                <a:spcPts val="2100"/>
              </a:spcBef>
              <a:spcAft>
                <a:spcPts val="210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344" name="Google Shape;344;p17"/>
          <p:cNvSpPr txBox="1">
            <a:spLocks noGrp="1"/>
          </p:cNvSpPr>
          <p:nvPr>
            <p:ph type="sldNum" idx="12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345" name="Google Shape;345;p17"/>
          <p:cNvGrpSpPr/>
          <p:nvPr/>
        </p:nvGrpSpPr>
        <p:grpSpPr>
          <a:xfrm>
            <a:off x="11287175" y="149950"/>
            <a:ext cx="737725" cy="887475"/>
            <a:chOff x="4038950" y="1664675"/>
            <a:chExt cx="737725" cy="887475"/>
          </a:xfrm>
        </p:grpSpPr>
        <p:sp>
          <p:nvSpPr>
            <p:cNvPr id="346" name="Google Shape;346;p17"/>
            <p:cNvSpPr/>
            <p:nvPr/>
          </p:nvSpPr>
          <p:spPr>
            <a:xfrm>
              <a:off x="4038950" y="2255150"/>
              <a:ext cx="270000" cy="297000"/>
            </a:xfrm>
            <a:custGeom>
              <a:avLst/>
              <a:gdLst/>
              <a:ahLst/>
              <a:cxnLst/>
              <a:rect l="l" t="t" r="r" b="b"/>
              <a:pathLst>
                <a:path w="2160000" h="2160000" extrusionOk="0">
                  <a:moveTo>
                    <a:pt x="1095825" y="0"/>
                  </a:moveTo>
                  <a:lnTo>
                    <a:pt x="1108157" y="0"/>
                  </a:lnTo>
                  <a:lnTo>
                    <a:pt x="1113289" y="101634"/>
                  </a:lnTo>
                  <a:cubicBezTo>
                    <a:pt x="1164909" y="609924"/>
                    <a:pt x="1568999" y="1014015"/>
                    <a:pt x="2077289" y="1065634"/>
                  </a:cubicBezTo>
                  <a:lnTo>
                    <a:pt x="2160000" y="1069811"/>
                  </a:lnTo>
                  <a:lnTo>
                    <a:pt x="2160000" y="1089613"/>
                  </a:lnTo>
                  <a:lnTo>
                    <a:pt x="2143732" y="1088791"/>
                  </a:lnTo>
                  <a:cubicBezTo>
                    <a:pt x="1584543" y="1088791"/>
                    <a:pt x="1124615" y="1513770"/>
                    <a:pt x="1069308" y="2058367"/>
                  </a:cubicBezTo>
                  <a:lnTo>
                    <a:pt x="1064176" y="2160000"/>
                  </a:lnTo>
                  <a:lnTo>
                    <a:pt x="1051844" y="2160000"/>
                  </a:lnTo>
                  <a:lnTo>
                    <a:pt x="1046712" y="2058367"/>
                  </a:lnTo>
                  <a:cubicBezTo>
                    <a:pt x="995093" y="1550077"/>
                    <a:pt x="591002" y="1145987"/>
                    <a:pt x="82712" y="1094367"/>
                  </a:cubicBezTo>
                  <a:lnTo>
                    <a:pt x="0" y="1090190"/>
                  </a:lnTo>
                  <a:lnTo>
                    <a:pt x="0" y="1070389"/>
                  </a:lnTo>
                  <a:lnTo>
                    <a:pt x="16269" y="1071210"/>
                  </a:lnTo>
                  <a:cubicBezTo>
                    <a:pt x="575458" y="1071210"/>
                    <a:pt x="1035386" y="646231"/>
                    <a:pt x="1090693" y="10163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7" name="Google Shape;347;p17"/>
            <p:cNvSpPr/>
            <p:nvPr/>
          </p:nvSpPr>
          <p:spPr>
            <a:xfrm>
              <a:off x="4233150" y="1664675"/>
              <a:ext cx="270000" cy="297000"/>
            </a:xfrm>
            <a:custGeom>
              <a:avLst/>
              <a:gdLst/>
              <a:ahLst/>
              <a:cxnLst/>
              <a:rect l="l" t="t" r="r" b="b"/>
              <a:pathLst>
                <a:path w="2160000" h="2160000" extrusionOk="0">
                  <a:moveTo>
                    <a:pt x="1095825" y="0"/>
                  </a:moveTo>
                  <a:lnTo>
                    <a:pt x="1108157" y="0"/>
                  </a:lnTo>
                  <a:lnTo>
                    <a:pt x="1113289" y="101634"/>
                  </a:lnTo>
                  <a:cubicBezTo>
                    <a:pt x="1164909" y="609924"/>
                    <a:pt x="1568999" y="1014015"/>
                    <a:pt x="2077289" y="1065634"/>
                  </a:cubicBezTo>
                  <a:lnTo>
                    <a:pt x="2160000" y="1069811"/>
                  </a:lnTo>
                  <a:lnTo>
                    <a:pt x="2160000" y="1089613"/>
                  </a:lnTo>
                  <a:lnTo>
                    <a:pt x="2143732" y="1088791"/>
                  </a:lnTo>
                  <a:cubicBezTo>
                    <a:pt x="1584543" y="1088791"/>
                    <a:pt x="1124615" y="1513770"/>
                    <a:pt x="1069308" y="2058367"/>
                  </a:cubicBezTo>
                  <a:lnTo>
                    <a:pt x="1064176" y="2160000"/>
                  </a:lnTo>
                  <a:lnTo>
                    <a:pt x="1051844" y="2160000"/>
                  </a:lnTo>
                  <a:lnTo>
                    <a:pt x="1046712" y="2058367"/>
                  </a:lnTo>
                  <a:cubicBezTo>
                    <a:pt x="995093" y="1550077"/>
                    <a:pt x="591002" y="1145987"/>
                    <a:pt x="82712" y="1094367"/>
                  </a:cubicBezTo>
                  <a:lnTo>
                    <a:pt x="0" y="1090190"/>
                  </a:lnTo>
                  <a:lnTo>
                    <a:pt x="0" y="1070389"/>
                  </a:lnTo>
                  <a:lnTo>
                    <a:pt x="16269" y="1071210"/>
                  </a:lnTo>
                  <a:cubicBezTo>
                    <a:pt x="575458" y="1071210"/>
                    <a:pt x="1035386" y="646231"/>
                    <a:pt x="1090693" y="10163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8" name="Google Shape;348;p17"/>
            <p:cNvSpPr/>
            <p:nvPr/>
          </p:nvSpPr>
          <p:spPr>
            <a:xfrm>
              <a:off x="4506675" y="2089550"/>
              <a:ext cx="270000" cy="297000"/>
            </a:xfrm>
            <a:custGeom>
              <a:avLst/>
              <a:gdLst/>
              <a:ahLst/>
              <a:cxnLst/>
              <a:rect l="l" t="t" r="r" b="b"/>
              <a:pathLst>
                <a:path w="2160000" h="2160000" extrusionOk="0">
                  <a:moveTo>
                    <a:pt x="1095825" y="0"/>
                  </a:moveTo>
                  <a:lnTo>
                    <a:pt x="1108157" y="0"/>
                  </a:lnTo>
                  <a:lnTo>
                    <a:pt x="1113289" y="101634"/>
                  </a:lnTo>
                  <a:cubicBezTo>
                    <a:pt x="1164909" y="609924"/>
                    <a:pt x="1568999" y="1014015"/>
                    <a:pt x="2077289" y="1065634"/>
                  </a:cubicBezTo>
                  <a:lnTo>
                    <a:pt x="2160000" y="1069811"/>
                  </a:lnTo>
                  <a:lnTo>
                    <a:pt x="2160000" y="1089613"/>
                  </a:lnTo>
                  <a:lnTo>
                    <a:pt x="2143732" y="1088791"/>
                  </a:lnTo>
                  <a:cubicBezTo>
                    <a:pt x="1584543" y="1088791"/>
                    <a:pt x="1124615" y="1513770"/>
                    <a:pt x="1069308" y="2058367"/>
                  </a:cubicBezTo>
                  <a:lnTo>
                    <a:pt x="1064176" y="2160000"/>
                  </a:lnTo>
                  <a:lnTo>
                    <a:pt x="1051844" y="2160000"/>
                  </a:lnTo>
                  <a:lnTo>
                    <a:pt x="1046712" y="2058367"/>
                  </a:lnTo>
                  <a:cubicBezTo>
                    <a:pt x="995093" y="1550077"/>
                    <a:pt x="591002" y="1145987"/>
                    <a:pt x="82712" y="1094367"/>
                  </a:cubicBezTo>
                  <a:lnTo>
                    <a:pt x="0" y="1090190"/>
                  </a:lnTo>
                  <a:lnTo>
                    <a:pt x="0" y="1070389"/>
                  </a:lnTo>
                  <a:lnTo>
                    <a:pt x="16269" y="1071210"/>
                  </a:lnTo>
                  <a:cubicBezTo>
                    <a:pt x="575458" y="1071210"/>
                    <a:pt x="1035386" y="646231"/>
                    <a:pt x="1090693" y="10163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7 Title and text right">
  <p:cSld name="CUSTOM_16">
    <p:spTree>
      <p:nvGrpSpPr>
        <p:cNvPr id="1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Google Shape;371;p19"/>
          <p:cNvSpPr txBox="1">
            <a:spLocks noGrp="1"/>
          </p:cNvSpPr>
          <p:nvPr>
            <p:ph type="title"/>
          </p:nvPr>
        </p:nvSpPr>
        <p:spPr>
          <a:xfrm>
            <a:off x="5978200" y="974375"/>
            <a:ext cx="55815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372" name="Google Shape;372;p19"/>
          <p:cNvSpPr txBox="1">
            <a:spLocks noGrp="1"/>
          </p:cNvSpPr>
          <p:nvPr>
            <p:ph type="body" idx="1"/>
          </p:nvPr>
        </p:nvSpPr>
        <p:spPr>
          <a:xfrm>
            <a:off x="5978300" y="2508425"/>
            <a:ext cx="5581500" cy="31068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373" name="Google Shape;373;p19"/>
          <p:cNvSpPr txBox="1">
            <a:spLocks noGrp="1"/>
          </p:cNvSpPr>
          <p:nvPr>
            <p:ph type="sldNum" idx="12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74" name="Google Shape;374;p19"/>
          <p:cNvSpPr/>
          <p:nvPr/>
        </p:nvSpPr>
        <p:spPr>
          <a:xfrm>
            <a:off x="125075" y="5813575"/>
            <a:ext cx="1820700" cy="731400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 w="19050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5" name="Google Shape;375;p19"/>
          <p:cNvSpPr/>
          <p:nvPr/>
        </p:nvSpPr>
        <p:spPr>
          <a:xfrm>
            <a:off x="951875" y="4750100"/>
            <a:ext cx="993900" cy="731400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 w="19050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6" name="Google Shape;376;p19"/>
          <p:cNvSpPr/>
          <p:nvPr/>
        </p:nvSpPr>
        <p:spPr>
          <a:xfrm>
            <a:off x="10970525" y="470775"/>
            <a:ext cx="993900" cy="731400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 w="19050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7" name="Google Shape;377;p19"/>
          <p:cNvSpPr/>
          <p:nvPr/>
        </p:nvSpPr>
        <p:spPr>
          <a:xfrm>
            <a:off x="9004025" y="465425"/>
            <a:ext cx="1820700" cy="731400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 w="19050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8" name="Google Shape;378;p19"/>
          <p:cNvSpPr/>
          <p:nvPr/>
        </p:nvSpPr>
        <p:spPr>
          <a:xfrm>
            <a:off x="8126825" y="465425"/>
            <a:ext cx="731400" cy="731400"/>
          </a:xfrm>
          <a:prstGeom prst="ellipse">
            <a:avLst/>
          </a:prstGeom>
          <a:solidFill>
            <a:schemeClr val="accent3"/>
          </a:solidFill>
          <a:ln w="19050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379" name="Google Shape;379;p19"/>
          <p:cNvCxnSpPr/>
          <p:nvPr/>
        </p:nvCxnSpPr>
        <p:spPr>
          <a:xfrm rot="10800000">
            <a:off x="1448825" y="1242425"/>
            <a:ext cx="0" cy="3110100"/>
          </a:xfrm>
          <a:prstGeom prst="straightConnector1">
            <a:avLst/>
          </a:prstGeom>
          <a:noFill/>
          <a:ln w="19050" cap="flat" cmpd="sng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80" name="Google Shape;380;p19"/>
          <p:cNvSpPr/>
          <p:nvPr/>
        </p:nvSpPr>
        <p:spPr>
          <a:xfrm>
            <a:off x="201275" y="5661175"/>
            <a:ext cx="1820700" cy="731400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 w="19050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1" name="Google Shape;381;p19"/>
          <p:cNvSpPr/>
          <p:nvPr/>
        </p:nvSpPr>
        <p:spPr>
          <a:xfrm>
            <a:off x="1028075" y="4597700"/>
            <a:ext cx="993900" cy="731400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 w="19050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382" name="Google Shape;382;p19"/>
          <p:cNvCxnSpPr/>
          <p:nvPr/>
        </p:nvCxnSpPr>
        <p:spPr>
          <a:xfrm rot="10800000">
            <a:off x="75300" y="5106200"/>
            <a:ext cx="486300" cy="0"/>
          </a:xfrm>
          <a:prstGeom prst="straightConnector1">
            <a:avLst/>
          </a:prstGeom>
          <a:noFill/>
          <a:ln w="19050" cap="flat" cmpd="sng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83" name="Google Shape;383;p19"/>
          <p:cNvCxnSpPr/>
          <p:nvPr/>
        </p:nvCxnSpPr>
        <p:spPr>
          <a:xfrm rot="10800000">
            <a:off x="2631500" y="670025"/>
            <a:ext cx="5168400" cy="0"/>
          </a:xfrm>
          <a:prstGeom prst="straightConnector1">
            <a:avLst/>
          </a:prstGeom>
          <a:noFill/>
          <a:ln w="19050" cap="flat" cmpd="sng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84" name="Google Shape;384;p19"/>
          <p:cNvSpPr/>
          <p:nvPr/>
        </p:nvSpPr>
        <p:spPr>
          <a:xfrm>
            <a:off x="11046725" y="318375"/>
            <a:ext cx="993900" cy="731400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 w="19050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5" name="Google Shape;385;p19"/>
          <p:cNvSpPr/>
          <p:nvPr/>
        </p:nvSpPr>
        <p:spPr>
          <a:xfrm>
            <a:off x="9080225" y="313025"/>
            <a:ext cx="1820700" cy="731400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 w="19050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6" name="Google Shape;386;p19"/>
          <p:cNvSpPr/>
          <p:nvPr/>
        </p:nvSpPr>
        <p:spPr>
          <a:xfrm>
            <a:off x="8203025" y="313025"/>
            <a:ext cx="731400" cy="731400"/>
          </a:xfrm>
          <a:prstGeom prst="ellipse">
            <a:avLst/>
          </a:prstGeom>
          <a:solidFill>
            <a:schemeClr val="accent1"/>
          </a:solidFill>
          <a:ln w="19050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87" name="Google Shape;387;p19"/>
          <p:cNvGrpSpPr/>
          <p:nvPr/>
        </p:nvGrpSpPr>
        <p:grpSpPr>
          <a:xfrm>
            <a:off x="1064500" y="430025"/>
            <a:ext cx="737725" cy="887475"/>
            <a:chOff x="4038950" y="1664675"/>
            <a:chExt cx="737725" cy="887475"/>
          </a:xfrm>
        </p:grpSpPr>
        <p:sp>
          <p:nvSpPr>
            <p:cNvPr id="388" name="Google Shape;388;p19"/>
            <p:cNvSpPr/>
            <p:nvPr/>
          </p:nvSpPr>
          <p:spPr>
            <a:xfrm>
              <a:off x="4038950" y="2255150"/>
              <a:ext cx="270000" cy="297000"/>
            </a:xfrm>
            <a:custGeom>
              <a:avLst/>
              <a:gdLst/>
              <a:ahLst/>
              <a:cxnLst/>
              <a:rect l="l" t="t" r="r" b="b"/>
              <a:pathLst>
                <a:path w="2160000" h="2160000" extrusionOk="0">
                  <a:moveTo>
                    <a:pt x="1095825" y="0"/>
                  </a:moveTo>
                  <a:lnTo>
                    <a:pt x="1108157" y="0"/>
                  </a:lnTo>
                  <a:lnTo>
                    <a:pt x="1113289" y="101634"/>
                  </a:lnTo>
                  <a:cubicBezTo>
                    <a:pt x="1164909" y="609924"/>
                    <a:pt x="1568999" y="1014015"/>
                    <a:pt x="2077289" y="1065634"/>
                  </a:cubicBezTo>
                  <a:lnTo>
                    <a:pt x="2160000" y="1069811"/>
                  </a:lnTo>
                  <a:lnTo>
                    <a:pt x="2160000" y="1089613"/>
                  </a:lnTo>
                  <a:lnTo>
                    <a:pt x="2143732" y="1088791"/>
                  </a:lnTo>
                  <a:cubicBezTo>
                    <a:pt x="1584543" y="1088791"/>
                    <a:pt x="1124615" y="1513770"/>
                    <a:pt x="1069308" y="2058367"/>
                  </a:cubicBezTo>
                  <a:lnTo>
                    <a:pt x="1064176" y="2160000"/>
                  </a:lnTo>
                  <a:lnTo>
                    <a:pt x="1051844" y="2160000"/>
                  </a:lnTo>
                  <a:lnTo>
                    <a:pt x="1046712" y="2058367"/>
                  </a:lnTo>
                  <a:cubicBezTo>
                    <a:pt x="995093" y="1550077"/>
                    <a:pt x="591002" y="1145987"/>
                    <a:pt x="82712" y="1094367"/>
                  </a:cubicBezTo>
                  <a:lnTo>
                    <a:pt x="0" y="1090190"/>
                  </a:lnTo>
                  <a:lnTo>
                    <a:pt x="0" y="1070389"/>
                  </a:lnTo>
                  <a:lnTo>
                    <a:pt x="16269" y="1071210"/>
                  </a:lnTo>
                  <a:cubicBezTo>
                    <a:pt x="575458" y="1071210"/>
                    <a:pt x="1035386" y="646231"/>
                    <a:pt x="1090693" y="10163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9" name="Google Shape;389;p19"/>
            <p:cNvSpPr/>
            <p:nvPr/>
          </p:nvSpPr>
          <p:spPr>
            <a:xfrm>
              <a:off x="4233150" y="1664675"/>
              <a:ext cx="270000" cy="297000"/>
            </a:xfrm>
            <a:custGeom>
              <a:avLst/>
              <a:gdLst/>
              <a:ahLst/>
              <a:cxnLst/>
              <a:rect l="l" t="t" r="r" b="b"/>
              <a:pathLst>
                <a:path w="2160000" h="2160000" extrusionOk="0">
                  <a:moveTo>
                    <a:pt x="1095825" y="0"/>
                  </a:moveTo>
                  <a:lnTo>
                    <a:pt x="1108157" y="0"/>
                  </a:lnTo>
                  <a:lnTo>
                    <a:pt x="1113289" y="101634"/>
                  </a:lnTo>
                  <a:cubicBezTo>
                    <a:pt x="1164909" y="609924"/>
                    <a:pt x="1568999" y="1014015"/>
                    <a:pt x="2077289" y="1065634"/>
                  </a:cubicBezTo>
                  <a:lnTo>
                    <a:pt x="2160000" y="1069811"/>
                  </a:lnTo>
                  <a:lnTo>
                    <a:pt x="2160000" y="1089613"/>
                  </a:lnTo>
                  <a:lnTo>
                    <a:pt x="2143732" y="1088791"/>
                  </a:lnTo>
                  <a:cubicBezTo>
                    <a:pt x="1584543" y="1088791"/>
                    <a:pt x="1124615" y="1513770"/>
                    <a:pt x="1069308" y="2058367"/>
                  </a:cubicBezTo>
                  <a:lnTo>
                    <a:pt x="1064176" y="2160000"/>
                  </a:lnTo>
                  <a:lnTo>
                    <a:pt x="1051844" y="2160000"/>
                  </a:lnTo>
                  <a:lnTo>
                    <a:pt x="1046712" y="2058367"/>
                  </a:lnTo>
                  <a:cubicBezTo>
                    <a:pt x="995093" y="1550077"/>
                    <a:pt x="591002" y="1145987"/>
                    <a:pt x="82712" y="1094367"/>
                  </a:cubicBezTo>
                  <a:lnTo>
                    <a:pt x="0" y="1090190"/>
                  </a:lnTo>
                  <a:lnTo>
                    <a:pt x="0" y="1070389"/>
                  </a:lnTo>
                  <a:lnTo>
                    <a:pt x="16269" y="1071210"/>
                  </a:lnTo>
                  <a:cubicBezTo>
                    <a:pt x="575458" y="1071210"/>
                    <a:pt x="1035386" y="646231"/>
                    <a:pt x="1090693" y="10163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0" name="Google Shape;390;p19"/>
            <p:cNvSpPr/>
            <p:nvPr/>
          </p:nvSpPr>
          <p:spPr>
            <a:xfrm>
              <a:off x="4506675" y="2089550"/>
              <a:ext cx="270000" cy="297000"/>
            </a:xfrm>
            <a:custGeom>
              <a:avLst/>
              <a:gdLst/>
              <a:ahLst/>
              <a:cxnLst/>
              <a:rect l="l" t="t" r="r" b="b"/>
              <a:pathLst>
                <a:path w="2160000" h="2160000" extrusionOk="0">
                  <a:moveTo>
                    <a:pt x="1095825" y="0"/>
                  </a:moveTo>
                  <a:lnTo>
                    <a:pt x="1108157" y="0"/>
                  </a:lnTo>
                  <a:lnTo>
                    <a:pt x="1113289" y="101634"/>
                  </a:lnTo>
                  <a:cubicBezTo>
                    <a:pt x="1164909" y="609924"/>
                    <a:pt x="1568999" y="1014015"/>
                    <a:pt x="2077289" y="1065634"/>
                  </a:cubicBezTo>
                  <a:lnTo>
                    <a:pt x="2160000" y="1069811"/>
                  </a:lnTo>
                  <a:lnTo>
                    <a:pt x="2160000" y="1089613"/>
                  </a:lnTo>
                  <a:lnTo>
                    <a:pt x="2143732" y="1088791"/>
                  </a:lnTo>
                  <a:cubicBezTo>
                    <a:pt x="1584543" y="1088791"/>
                    <a:pt x="1124615" y="1513770"/>
                    <a:pt x="1069308" y="2058367"/>
                  </a:cubicBezTo>
                  <a:lnTo>
                    <a:pt x="1064176" y="2160000"/>
                  </a:lnTo>
                  <a:lnTo>
                    <a:pt x="1051844" y="2160000"/>
                  </a:lnTo>
                  <a:lnTo>
                    <a:pt x="1046712" y="2058367"/>
                  </a:lnTo>
                  <a:cubicBezTo>
                    <a:pt x="995093" y="1550077"/>
                    <a:pt x="591002" y="1145987"/>
                    <a:pt x="82712" y="1094367"/>
                  </a:cubicBezTo>
                  <a:lnTo>
                    <a:pt x="0" y="1090190"/>
                  </a:lnTo>
                  <a:lnTo>
                    <a:pt x="0" y="1070389"/>
                  </a:lnTo>
                  <a:lnTo>
                    <a:pt x="16269" y="1071210"/>
                  </a:lnTo>
                  <a:cubicBezTo>
                    <a:pt x="575458" y="1071210"/>
                    <a:pt x="1035386" y="646231"/>
                    <a:pt x="1090693" y="10163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2 Intro">
  <p:cSld name="CUSTOM_1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4"/>
          <p:cNvSpPr txBox="1">
            <a:spLocks noGrp="1"/>
          </p:cNvSpPr>
          <p:nvPr>
            <p:ph type="body" idx="1"/>
          </p:nvPr>
        </p:nvSpPr>
        <p:spPr>
          <a:xfrm>
            <a:off x="6072700" y="2988275"/>
            <a:ext cx="5322600" cy="2235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41" name="Google Shape;41;p4"/>
          <p:cNvSpPr txBox="1">
            <a:spLocks noGrp="1"/>
          </p:cNvSpPr>
          <p:nvPr>
            <p:ph type="title"/>
          </p:nvPr>
        </p:nvSpPr>
        <p:spPr>
          <a:xfrm>
            <a:off x="6072725" y="1583975"/>
            <a:ext cx="5322600" cy="13248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Aldrich"/>
              <a:buNone/>
              <a:defRPr sz="50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42" name="Google Shape;42;p4"/>
          <p:cNvSpPr txBox="1">
            <a:spLocks noGrp="1"/>
          </p:cNvSpPr>
          <p:nvPr>
            <p:ph type="sldNum" idx="12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cxnSp>
        <p:nvCxnSpPr>
          <p:cNvPr id="43" name="Google Shape;43;p4"/>
          <p:cNvCxnSpPr/>
          <p:nvPr/>
        </p:nvCxnSpPr>
        <p:spPr>
          <a:xfrm rot="10800000">
            <a:off x="683750" y="1321375"/>
            <a:ext cx="0" cy="4815900"/>
          </a:xfrm>
          <a:prstGeom prst="straightConnector1">
            <a:avLst/>
          </a:prstGeom>
          <a:noFill/>
          <a:ln w="19050" cap="flat" cmpd="sng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4" name="Google Shape;44;p4"/>
          <p:cNvSpPr/>
          <p:nvPr/>
        </p:nvSpPr>
        <p:spPr>
          <a:xfrm>
            <a:off x="303900" y="411727"/>
            <a:ext cx="675900" cy="515400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 w="19050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" name="Google Shape;45;p4"/>
          <p:cNvSpPr/>
          <p:nvPr/>
        </p:nvSpPr>
        <p:spPr>
          <a:xfrm>
            <a:off x="1079131" y="407965"/>
            <a:ext cx="1239600" cy="515400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 w="19050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" name="Google Shape;46;p4"/>
          <p:cNvSpPr/>
          <p:nvPr/>
        </p:nvSpPr>
        <p:spPr>
          <a:xfrm>
            <a:off x="2416758" y="407965"/>
            <a:ext cx="497400" cy="515400"/>
          </a:xfrm>
          <a:prstGeom prst="ellipse">
            <a:avLst/>
          </a:prstGeom>
          <a:solidFill>
            <a:schemeClr val="accent3"/>
          </a:solidFill>
          <a:ln w="19050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47" name="Google Shape;47;p4"/>
          <p:cNvCxnSpPr/>
          <p:nvPr/>
        </p:nvCxnSpPr>
        <p:spPr>
          <a:xfrm>
            <a:off x="3160913" y="601238"/>
            <a:ext cx="4394100" cy="0"/>
          </a:xfrm>
          <a:prstGeom prst="straightConnector1">
            <a:avLst/>
          </a:prstGeom>
          <a:noFill/>
          <a:ln w="19050" cap="flat" cmpd="sng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8" name="Google Shape;48;p4"/>
          <p:cNvSpPr/>
          <p:nvPr/>
        </p:nvSpPr>
        <p:spPr>
          <a:xfrm>
            <a:off x="355732" y="304562"/>
            <a:ext cx="675900" cy="515400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 w="19050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" name="Google Shape;49;p4"/>
          <p:cNvSpPr/>
          <p:nvPr/>
        </p:nvSpPr>
        <p:spPr>
          <a:xfrm>
            <a:off x="1130963" y="300800"/>
            <a:ext cx="1239600" cy="515400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 w="19050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" name="Google Shape;50;p4"/>
          <p:cNvSpPr/>
          <p:nvPr/>
        </p:nvSpPr>
        <p:spPr>
          <a:xfrm>
            <a:off x="2468589" y="300800"/>
            <a:ext cx="497400" cy="515400"/>
          </a:xfrm>
          <a:prstGeom prst="ellipse">
            <a:avLst/>
          </a:prstGeom>
          <a:solidFill>
            <a:schemeClr val="accent2"/>
          </a:solidFill>
          <a:ln w="19050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" name="Google Shape;51;p4"/>
          <p:cNvSpPr/>
          <p:nvPr/>
        </p:nvSpPr>
        <p:spPr>
          <a:xfrm>
            <a:off x="11127815" y="6032232"/>
            <a:ext cx="675900" cy="515400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 w="19050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" name="Google Shape;52;p4"/>
          <p:cNvSpPr/>
          <p:nvPr/>
        </p:nvSpPr>
        <p:spPr>
          <a:xfrm>
            <a:off x="9788916" y="6028470"/>
            <a:ext cx="1239600" cy="515400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 w="19050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53;p4"/>
          <p:cNvSpPr/>
          <p:nvPr/>
        </p:nvSpPr>
        <p:spPr>
          <a:xfrm>
            <a:off x="9193674" y="6028470"/>
            <a:ext cx="497400" cy="515400"/>
          </a:xfrm>
          <a:prstGeom prst="ellipse">
            <a:avLst/>
          </a:prstGeom>
          <a:solidFill>
            <a:schemeClr val="accent3"/>
          </a:solidFill>
          <a:ln w="19050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54" name="Google Shape;54;p4"/>
          <p:cNvCxnSpPr/>
          <p:nvPr/>
        </p:nvCxnSpPr>
        <p:spPr>
          <a:xfrm rot="10800000">
            <a:off x="4604537" y="6221743"/>
            <a:ext cx="4394100" cy="0"/>
          </a:xfrm>
          <a:prstGeom prst="straightConnector1">
            <a:avLst/>
          </a:prstGeom>
          <a:noFill/>
          <a:ln w="19050" cap="flat" cmpd="sng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5" name="Google Shape;55;p4"/>
          <p:cNvSpPr/>
          <p:nvPr/>
        </p:nvSpPr>
        <p:spPr>
          <a:xfrm>
            <a:off x="11179647" y="5925067"/>
            <a:ext cx="675900" cy="515400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 w="19050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56;p4"/>
          <p:cNvSpPr/>
          <p:nvPr/>
        </p:nvSpPr>
        <p:spPr>
          <a:xfrm>
            <a:off x="9840748" y="5921305"/>
            <a:ext cx="1239600" cy="515400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 w="19050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57;p4"/>
          <p:cNvSpPr/>
          <p:nvPr/>
        </p:nvSpPr>
        <p:spPr>
          <a:xfrm>
            <a:off x="9245506" y="5921305"/>
            <a:ext cx="497400" cy="515400"/>
          </a:xfrm>
          <a:prstGeom prst="ellipse">
            <a:avLst/>
          </a:prstGeom>
          <a:solidFill>
            <a:schemeClr val="accent1"/>
          </a:solidFill>
          <a:ln w="19050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3 Talking Points">
  <p:cSld name="CUSTOM_2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5"/>
          <p:cNvSpPr/>
          <p:nvPr/>
        </p:nvSpPr>
        <p:spPr>
          <a:xfrm>
            <a:off x="540900" y="366575"/>
            <a:ext cx="11110200" cy="731400"/>
          </a:xfrm>
          <a:prstGeom prst="roundRect">
            <a:avLst>
              <a:gd name="adj" fmla="val 50000"/>
            </a:avLst>
          </a:prstGeom>
          <a:solidFill>
            <a:schemeClr val="lt2"/>
          </a:solidFill>
          <a:ln w="19050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60;p5"/>
          <p:cNvSpPr/>
          <p:nvPr/>
        </p:nvSpPr>
        <p:spPr>
          <a:xfrm>
            <a:off x="367575" y="1486249"/>
            <a:ext cx="11110200" cy="4284900"/>
          </a:xfrm>
          <a:prstGeom prst="rect">
            <a:avLst/>
          </a:prstGeom>
          <a:solidFill>
            <a:schemeClr val="accent3"/>
          </a:solidFill>
          <a:ln w="9525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61;p5"/>
          <p:cNvSpPr/>
          <p:nvPr/>
        </p:nvSpPr>
        <p:spPr>
          <a:xfrm>
            <a:off x="540911" y="1286551"/>
            <a:ext cx="11110200" cy="4284900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62;p5"/>
          <p:cNvSpPr txBox="1">
            <a:spLocks noGrp="1"/>
          </p:cNvSpPr>
          <p:nvPr>
            <p:ph type="body" idx="1"/>
          </p:nvPr>
        </p:nvSpPr>
        <p:spPr>
          <a:xfrm>
            <a:off x="710250" y="4118123"/>
            <a:ext cx="3165600" cy="12591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rtl="0">
              <a:lnSpc>
                <a:spcPct val="100000"/>
              </a:lnSpc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cxnSp>
        <p:nvCxnSpPr>
          <p:cNvPr id="63" name="Google Shape;63;p5"/>
          <p:cNvCxnSpPr/>
          <p:nvPr/>
        </p:nvCxnSpPr>
        <p:spPr>
          <a:xfrm rot="10800000">
            <a:off x="3011250" y="6375425"/>
            <a:ext cx="8287500" cy="0"/>
          </a:xfrm>
          <a:prstGeom prst="straightConnector1">
            <a:avLst/>
          </a:prstGeom>
          <a:noFill/>
          <a:ln w="19050" cap="flat" cmpd="sng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4" name="Google Shape;64;p5"/>
          <p:cNvSpPr txBox="1">
            <a:spLocks noGrp="1"/>
          </p:cNvSpPr>
          <p:nvPr>
            <p:ph type="title"/>
          </p:nvPr>
        </p:nvSpPr>
        <p:spPr>
          <a:xfrm>
            <a:off x="769500" y="370875"/>
            <a:ext cx="10639500" cy="7314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65" name="Google Shape;65;p5"/>
          <p:cNvSpPr txBox="1">
            <a:spLocks noGrp="1"/>
          </p:cNvSpPr>
          <p:nvPr>
            <p:ph type="body" idx="2"/>
          </p:nvPr>
        </p:nvSpPr>
        <p:spPr>
          <a:xfrm>
            <a:off x="710250" y="2175436"/>
            <a:ext cx="3165600" cy="12591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rtl="0">
              <a:lnSpc>
                <a:spcPct val="100000"/>
              </a:lnSpc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66" name="Google Shape;66;p5"/>
          <p:cNvSpPr txBox="1">
            <a:spLocks noGrp="1"/>
          </p:cNvSpPr>
          <p:nvPr>
            <p:ph type="body" idx="3"/>
          </p:nvPr>
        </p:nvSpPr>
        <p:spPr>
          <a:xfrm>
            <a:off x="4513203" y="2175436"/>
            <a:ext cx="3165600" cy="12591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rtl="0">
              <a:lnSpc>
                <a:spcPct val="100000"/>
              </a:lnSpc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67" name="Google Shape;67;p5"/>
          <p:cNvSpPr txBox="1">
            <a:spLocks noGrp="1"/>
          </p:cNvSpPr>
          <p:nvPr>
            <p:ph type="body" idx="4"/>
          </p:nvPr>
        </p:nvSpPr>
        <p:spPr>
          <a:xfrm>
            <a:off x="4513203" y="4118123"/>
            <a:ext cx="3165600" cy="12591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rtl="0">
              <a:lnSpc>
                <a:spcPct val="100000"/>
              </a:lnSpc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68" name="Google Shape;68;p5"/>
          <p:cNvSpPr txBox="1">
            <a:spLocks noGrp="1"/>
          </p:cNvSpPr>
          <p:nvPr>
            <p:ph type="title" idx="5"/>
          </p:nvPr>
        </p:nvSpPr>
        <p:spPr>
          <a:xfrm>
            <a:off x="710250" y="1513200"/>
            <a:ext cx="3165600" cy="6621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600"/>
              <a:buFont typeface="Aldrich"/>
              <a:buNone/>
              <a:defRPr sz="2600">
                <a:solidFill>
                  <a:schemeClr val="lt2"/>
                </a:solidFill>
                <a:highlight>
                  <a:schemeClr val="accent3"/>
                </a:highlight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600"/>
              <a:buFont typeface="Abril Fatface"/>
              <a:buNone/>
              <a:defRPr sz="2600">
                <a:solidFill>
                  <a:schemeClr val="lt2"/>
                </a:solidFill>
                <a:highlight>
                  <a:schemeClr val="accent3"/>
                </a:highlight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600"/>
              <a:buFont typeface="Abril Fatface"/>
              <a:buNone/>
              <a:defRPr sz="2600">
                <a:solidFill>
                  <a:schemeClr val="lt2"/>
                </a:solidFill>
                <a:highlight>
                  <a:schemeClr val="accent3"/>
                </a:highlight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600"/>
              <a:buFont typeface="Abril Fatface"/>
              <a:buNone/>
              <a:defRPr sz="2600">
                <a:solidFill>
                  <a:schemeClr val="lt2"/>
                </a:solidFill>
                <a:highlight>
                  <a:schemeClr val="accent3"/>
                </a:highlight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600"/>
              <a:buFont typeface="Abril Fatface"/>
              <a:buNone/>
              <a:defRPr sz="2600">
                <a:solidFill>
                  <a:schemeClr val="lt2"/>
                </a:solidFill>
                <a:highlight>
                  <a:schemeClr val="accent3"/>
                </a:highlight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600"/>
              <a:buFont typeface="Abril Fatface"/>
              <a:buNone/>
              <a:defRPr sz="2600">
                <a:solidFill>
                  <a:schemeClr val="lt2"/>
                </a:solidFill>
                <a:highlight>
                  <a:schemeClr val="accent3"/>
                </a:highlight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600"/>
              <a:buFont typeface="Abril Fatface"/>
              <a:buNone/>
              <a:defRPr sz="2600">
                <a:solidFill>
                  <a:schemeClr val="lt2"/>
                </a:solidFill>
                <a:highlight>
                  <a:schemeClr val="accent3"/>
                </a:highlight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600"/>
              <a:buFont typeface="Abril Fatface"/>
              <a:buNone/>
              <a:defRPr sz="2600">
                <a:solidFill>
                  <a:schemeClr val="lt2"/>
                </a:solidFill>
                <a:highlight>
                  <a:schemeClr val="accent3"/>
                </a:highlight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600"/>
              <a:buFont typeface="Abril Fatface"/>
              <a:buNone/>
              <a:defRPr sz="2600">
                <a:solidFill>
                  <a:schemeClr val="lt2"/>
                </a:solidFill>
                <a:highlight>
                  <a:schemeClr val="accent3"/>
                </a:highlight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69" name="Google Shape;69;p5"/>
          <p:cNvSpPr txBox="1">
            <a:spLocks noGrp="1"/>
          </p:cNvSpPr>
          <p:nvPr>
            <p:ph type="title" idx="6"/>
          </p:nvPr>
        </p:nvSpPr>
        <p:spPr>
          <a:xfrm>
            <a:off x="4513203" y="1513200"/>
            <a:ext cx="3165600" cy="6621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600"/>
              <a:buFont typeface="Aldrich"/>
              <a:buNone/>
              <a:defRPr sz="2600">
                <a:solidFill>
                  <a:schemeClr val="lt2"/>
                </a:solidFill>
                <a:highlight>
                  <a:schemeClr val="accent3"/>
                </a:highlight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600"/>
              <a:buFont typeface="Abril Fatface"/>
              <a:buNone/>
              <a:defRPr sz="2600">
                <a:solidFill>
                  <a:schemeClr val="lt2"/>
                </a:solidFill>
                <a:highlight>
                  <a:schemeClr val="accent3"/>
                </a:highlight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600"/>
              <a:buFont typeface="Abril Fatface"/>
              <a:buNone/>
              <a:defRPr sz="2600">
                <a:solidFill>
                  <a:schemeClr val="lt2"/>
                </a:solidFill>
                <a:highlight>
                  <a:schemeClr val="accent3"/>
                </a:highlight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600"/>
              <a:buFont typeface="Abril Fatface"/>
              <a:buNone/>
              <a:defRPr sz="2600">
                <a:solidFill>
                  <a:schemeClr val="lt2"/>
                </a:solidFill>
                <a:highlight>
                  <a:schemeClr val="accent3"/>
                </a:highlight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600"/>
              <a:buFont typeface="Abril Fatface"/>
              <a:buNone/>
              <a:defRPr sz="2600">
                <a:solidFill>
                  <a:schemeClr val="lt2"/>
                </a:solidFill>
                <a:highlight>
                  <a:schemeClr val="accent3"/>
                </a:highlight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600"/>
              <a:buFont typeface="Abril Fatface"/>
              <a:buNone/>
              <a:defRPr sz="2600">
                <a:solidFill>
                  <a:schemeClr val="lt2"/>
                </a:solidFill>
                <a:highlight>
                  <a:schemeClr val="accent3"/>
                </a:highlight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600"/>
              <a:buFont typeface="Abril Fatface"/>
              <a:buNone/>
              <a:defRPr sz="2600">
                <a:solidFill>
                  <a:schemeClr val="lt2"/>
                </a:solidFill>
                <a:highlight>
                  <a:schemeClr val="accent3"/>
                </a:highlight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600"/>
              <a:buFont typeface="Abril Fatface"/>
              <a:buNone/>
              <a:defRPr sz="2600">
                <a:solidFill>
                  <a:schemeClr val="lt2"/>
                </a:solidFill>
                <a:highlight>
                  <a:schemeClr val="accent3"/>
                </a:highlight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600"/>
              <a:buFont typeface="Abril Fatface"/>
              <a:buNone/>
              <a:defRPr sz="2600">
                <a:solidFill>
                  <a:schemeClr val="lt2"/>
                </a:solidFill>
                <a:highlight>
                  <a:schemeClr val="accent3"/>
                </a:highlight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70" name="Google Shape;70;p5"/>
          <p:cNvSpPr txBox="1">
            <a:spLocks noGrp="1"/>
          </p:cNvSpPr>
          <p:nvPr>
            <p:ph type="title" idx="7"/>
          </p:nvPr>
        </p:nvSpPr>
        <p:spPr>
          <a:xfrm>
            <a:off x="710250" y="3455887"/>
            <a:ext cx="3165600" cy="6621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600"/>
              <a:buFont typeface="Aldrich"/>
              <a:buNone/>
              <a:defRPr sz="2600">
                <a:solidFill>
                  <a:schemeClr val="lt2"/>
                </a:solidFill>
                <a:highlight>
                  <a:schemeClr val="accent3"/>
                </a:highlight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600"/>
              <a:buFont typeface="Abril Fatface"/>
              <a:buNone/>
              <a:defRPr sz="2600">
                <a:solidFill>
                  <a:schemeClr val="lt2"/>
                </a:solidFill>
                <a:highlight>
                  <a:schemeClr val="accent3"/>
                </a:highlight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600"/>
              <a:buFont typeface="Abril Fatface"/>
              <a:buNone/>
              <a:defRPr sz="2600">
                <a:solidFill>
                  <a:schemeClr val="lt2"/>
                </a:solidFill>
                <a:highlight>
                  <a:schemeClr val="accent3"/>
                </a:highlight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600"/>
              <a:buFont typeface="Abril Fatface"/>
              <a:buNone/>
              <a:defRPr sz="2600">
                <a:solidFill>
                  <a:schemeClr val="lt2"/>
                </a:solidFill>
                <a:highlight>
                  <a:schemeClr val="accent3"/>
                </a:highlight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600"/>
              <a:buFont typeface="Abril Fatface"/>
              <a:buNone/>
              <a:defRPr sz="2600">
                <a:solidFill>
                  <a:schemeClr val="lt2"/>
                </a:solidFill>
                <a:highlight>
                  <a:schemeClr val="accent3"/>
                </a:highlight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600"/>
              <a:buFont typeface="Abril Fatface"/>
              <a:buNone/>
              <a:defRPr sz="2600">
                <a:solidFill>
                  <a:schemeClr val="lt2"/>
                </a:solidFill>
                <a:highlight>
                  <a:schemeClr val="accent3"/>
                </a:highlight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600"/>
              <a:buFont typeface="Abril Fatface"/>
              <a:buNone/>
              <a:defRPr sz="2600">
                <a:solidFill>
                  <a:schemeClr val="lt2"/>
                </a:solidFill>
                <a:highlight>
                  <a:schemeClr val="accent3"/>
                </a:highlight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600"/>
              <a:buFont typeface="Abril Fatface"/>
              <a:buNone/>
              <a:defRPr sz="2600">
                <a:solidFill>
                  <a:schemeClr val="lt2"/>
                </a:solidFill>
                <a:highlight>
                  <a:schemeClr val="accent3"/>
                </a:highlight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600"/>
              <a:buFont typeface="Abril Fatface"/>
              <a:buNone/>
              <a:defRPr sz="2600">
                <a:solidFill>
                  <a:schemeClr val="lt2"/>
                </a:solidFill>
                <a:highlight>
                  <a:schemeClr val="accent3"/>
                </a:highlight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71" name="Google Shape;71;p5"/>
          <p:cNvSpPr txBox="1">
            <a:spLocks noGrp="1"/>
          </p:cNvSpPr>
          <p:nvPr>
            <p:ph type="title" idx="8"/>
          </p:nvPr>
        </p:nvSpPr>
        <p:spPr>
          <a:xfrm>
            <a:off x="4513203" y="3455887"/>
            <a:ext cx="3165600" cy="6621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600"/>
              <a:buFont typeface="Aldrich"/>
              <a:buNone/>
              <a:defRPr sz="2600">
                <a:solidFill>
                  <a:schemeClr val="lt2"/>
                </a:solidFill>
                <a:highlight>
                  <a:schemeClr val="accent3"/>
                </a:highlight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600"/>
              <a:buFont typeface="Abril Fatface"/>
              <a:buNone/>
              <a:defRPr sz="2600">
                <a:solidFill>
                  <a:schemeClr val="lt2"/>
                </a:solidFill>
                <a:highlight>
                  <a:schemeClr val="accent3"/>
                </a:highlight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600"/>
              <a:buFont typeface="Abril Fatface"/>
              <a:buNone/>
              <a:defRPr sz="2600">
                <a:solidFill>
                  <a:schemeClr val="lt2"/>
                </a:solidFill>
                <a:highlight>
                  <a:schemeClr val="accent3"/>
                </a:highlight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600"/>
              <a:buFont typeface="Abril Fatface"/>
              <a:buNone/>
              <a:defRPr sz="2600">
                <a:solidFill>
                  <a:schemeClr val="lt2"/>
                </a:solidFill>
                <a:highlight>
                  <a:schemeClr val="accent3"/>
                </a:highlight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600"/>
              <a:buFont typeface="Abril Fatface"/>
              <a:buNone/>
              <a:defRPr sz="2600">
                <a:solidFill>
                  <a:schemeClr val="lt2"/>
                </a:solidFill>
                <a:highlight>
                  <a:schemeClr val="accent3"/>
                </a:highlight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600"/>
              <a:buFont typeface="Abril Fatface"/>
              <a:buNone/>
              <a:defRPr sz="2600">
                <a:solidFill>
                  <a:schemeClr val="lt2"/>
                </a:solidFill>
                <a:highlight>
                  <a:schemeClr val="accent3"/>
                </a:highlight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600"/>
              <a:buFont typeface="Abril Fatface"/>
              <a:buNone/>
              <a:defRPr sz="2600">
                <a:solidFill>
                  <a:schemeClr val="lt2"/>
                </a:solidFill>
                <a:highlight>
                  <a:schemeClr val="accent3"/>
                </a:highlight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600"/>
              <a:buFont typeface="Abril Fatface"/>
              <a:buNone/>
              <a:defRPr sz="2600">
                <a:solidFill>
                  <a:schemeClr val="lt2"/>
                </a:solidFill>
                <a:highlight>
                  <a:schemeClr val="accent3"/>
                </a:highlight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600"/>
              <a:buFont typeface="Abril Fatface"/>
              <a:buNone/>
              <a:defRPr sz="2600">
                <a:solidFill>
                  <a:schemeClr val="lt2"/>
                </a:solidFill>
                <a:highlight>
                  <a:schemeClr val="accent3"/>
                </a:highlight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72" name="Google Shape;72;p5"/>
          <p:cNvSpPr txBox="1">
            <a:spLocks noGrp="1"/>
          </p:cNvSpPr>
          <p:nvPr>
            <p:ph type="body" idx="9"/>
          </p:nvPr>
        </p:nvSpPr>
        <p:spPr>
          <a:xfrm>
            <a:off x="8316156" y="2175436"/>
            <a:ext cx="3165600" cy="12591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rtl="0">
              <a:lnSpc>
                <a:spcPct val="100000"/>
              </a:lnSpc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73" name="Google Shape;73;p5"/>
          <p:cNvSpPr txBox="1">
            <a:spLocks noGrp="1"/>
          </p:cNvSpPr>
          <p:nvPr>
            <p:ph type="body" idx="13"/>
          </p:nvPr>
        </p:nvSpPr>
        <p:spPr>
          <a:xfrm>
            <a:off x="8316156" y="4118123"/>
            <a:ext cx="3165600" cy="12591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rtl="0">
              <a:lnSpc>
                <a:spcPct val="100000"/>
              </a:lnSpc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74" name="Google Shape;74;p5"/>
          <p:cNvSpPr txBox="1">
            <a:spLocks noGrp="1"/>
          </p:cNvSpPr>
          <p:nvPr>
            <p:ph type="title" idx="14"/>
          </p:nvPr>
        </p:nvSpPr>
        <p:spPr>
          <a:xfrm>
            <a:off x="8316156" y="1513200"/>
            <a:ext cx="3165600" cy="6621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600"/>
              <a:buFont typeface="Aldrich"/>
              <a:buNone/>
              <a:defRPr sz="2600">
                <a:solidFill>
                  <a:schemeClr val="lt2"/>
                </a:solidFill>
                <a:highlight>
                  <a:schemeClr val="accent3"/>
                </a:highlight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600"/>
              <a:buFont typeface="Abril Fatface"/>
              <a:buNone/>
              <a:defRPr sz="2600">
                <a:solidFill>
                  <a:schemeClr val="lt2"/>
                </a:solidFill>
                <a:highlight>
                  <a:schemeClr val="accent3"/>
                </a:highlight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600"/>
              <a:buFont typeface="Abril Fatface"/>
              <a:buNone/>
              <a:defRPr sz="2600">
                <a:solidFill>
                  <a:schemeClr val="lt2"/>
                </a:solidFill>
                <a:highlight>
                  <a:schemeClr val="accent3"/>
                </a:highlight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600"/>
              <a:buFont typeface="Abril Fatface"/>
              <a:buNone/>
              <a:defRPr sz="2600">
                <a:solidFill>
                  <a:schemeClr val="lt2"/>
                </a:solidFill>
                <a:highlight>
                  <a:schemeClr val="accent3"/>
                </a:highlight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600"/>
              <a:buFont typeface="Abril Fatface"/>
              <a:buNone/>
              <a:defRPr sz="2600">
                <a:solidFill>
                  <a:schemeClr val="lt2"/>
                </a:solidFill>
                <a:highlight>
                  <a:schemeClr val="accent3"/>
                </a:highlight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600"/>
              <a:buFont typeface="Abril Fatface"/>
              <a:buNone/>
              <a:defRPr sz="2600">
                <a:solidFill>
                  <a:schemeClr val="lt2"/>
                </a:solidFill>
                <a:highlight>
                  <a:schemeClr val="accent3"/>
                </a:highlight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600"/>
              <a:buFont typeface="Abril Fatface"/>
              <a:buNone/>
              <a:defRPr sz="2600">
                <a:solidFill>
                  <a:schemeClr val="lt2"/>
                </a:solidFill>
                <a:highlight>
                  <a:schemeClr val="accent3"/>
                </a:highlight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600"/>
              <a:buFont typeface="Abril Fatface"/>
              <a:buNone/>
              <a:defRPr sz="2600">
                <a:solidFill>
                  <a:schemeClr val="lt2"/>
                </a:solidFill>
                <a:highlight>
                  <a:schemeClr val="accent3"/>
                </a:highlight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600"/>
              <a:buFont typeface="Abril Fatface"/>
              <a:buNone/>
              <a:defRPr sz="2600">
                <a:solidFill>
                  <a:schemeClr val="lt2"/>
                </a:solidFill>
                <a:highlight>
                  <a:schemeClr val="accent3"/>
                </a:highlight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75" name="Google Shape;75;p5"/>
          <p:cNvSpPr txBox="1">
            <a:spLocks noGrp="1"/>
          </p:cNvSpPr>
          <p:nvPr>
            <p:ph type="title" idx="15"/>
          </p:nvPr>
        </p:nvSpPr>
        <p:spPr>
          <a:xfrm>
            <a:off x="8316156" y="3455887"/>
            <a:ext cx="3165600" cy="6621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600"/>
              <a:buFont typeface="Aldrich"/>
              <a:buNone/>
              <a:defRPr sz="2600">
                <a:solidFill>
                  <a:schemeClr val="lt2"/>
                </a:solidFill>
                <a:highlight>
                  <a:schemeClr val="accent3"/>
                </a:highlight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600"/>
              <a:buFont typeface="Abril Fatface"/>
              <a:buNone/>
              <a:defRPr sz="2600">
                <a:solidFill>
                  <a:schemeClr val="lt2"/>
                </a:solidFill>
                <a:highlight>
                  <a:schemeClr val="accent3"/>
                </a:highlight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600"/>
              <a:buFont typeface="Abril Fatface"/>
              <a:buNone/>
              <a:defRPr sz="2600">
                <a:solidFill>
                  <a:schemeClr val="lt2"/>
                </a:solidFill>
                <a:highlight>
                  <a:schemeClr val="accent3"/>
                </a:highlight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600"/>
              <a:buFont typeface="Abril Fatface"/>
              <a:buNone/>
              <a:defRPr sz="2600">
                <a:solidFill>
                  <a:schemeClr val="lt2"/>
                </a:solidFill>
                <a:highlight>
                  <a:schemeClr val="accent3"/>
                </a:highlight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600"/>
              <a:buFont typeface="Abril Fatface"/>
              <a:buNone/>
              <a:defRPr sz="2600">
                <a:solidFill>
                  <a:schemeClr val="lt2"/>
                </a:solidFill>
                <a:highlight>
                  <a:schemeClr val="accent3"/>
                </a:highlight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600"/>
              <a:buFont typeface="Abril Fatface"/>
              <a:buNone/>
              <a:defRPr sz="2600">
                <a:solidFill>
                  <a:schemeClr val="lt2"/>
                </a:solidFill>
                <a:highlight>
                  <a:schemeClr val="accent3"/>
                </a:highlight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600"/>
              <a:buFont typeface="Abril Fatface"/>
              <a:buNone/>
              <a:defRPr sz="2600">
                <a:solidFill>
                  <a:schemeClr val="lt2"/>
                </a:solidFill>
                <a:highlight>
                  <a:schemeClr val="accent3"/>
                </a:highlight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600"/>
              <a:buFont typeface="Abril Fatface"/>
              <a:buNone/>
              <a:defRPr sz="2600">
                <a:solidFill>
                  <a:schemeClr val="lt2"/>
                </a:solidFill>
                <a:highlight>
                  <a:schemeClr val="accent3"/>
                </a:highlight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600"/>
              <a:buFont typeface="Abril Fatface"/>
              <a:buNone/>
              <a:defRPr sz="2600">
                <a:solidFill>
                  <a:schemeClr val="lt2"/>
                </a:solidFill>
                <a:highlight>
                  <a:schemeClr val="accent3"/>
                </a:highlight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76" name="Google Shape;76;p5"/>
          <p:cNvSpPr txBox="1">
            <a:spLocks noGrp="1"/>
          </p:cNvSpPr>
          <p:nvPr>
            <p:ph type="sldNum" idx="12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77" name="Google Shape;77;p5"/>
          <p:cNvSpPr/>
          <p:nvPr/>
        </p:nvSpPr>
        <p:spPr>
          <a:xfrm>
            <a:off x="1987645" y="6162582"/>
            <a:ext cx="566400" cy="432000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 w="19050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78;p5"/>
          <p:cNvSpPr/>
          <p:nvPr/>
        </p:nvSpPr>
        <p:spPr>
          <a:xfrm>
            <a:off x="865409" y="6159429"/>
            <a:ext cx="1038900" cy="432000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 w="19050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79;p5"/>
          <p:cNvSpPr/>
          <p:nvPr/>
        </p:nvSpPr>
        <p:spPr>
          <a:xfrm>
            <a:off x="366218" y="6159429"/>
            <a:ext cx="417000" cy="432000"/>
          </a:xfrm>
          <a:prstGeom prst="ellipse">
            <a:avLst/>
          </a:prstGeom>
          <a:solidFill>
            <a:schemeClr val="accent3"/>
          </a:solidFill>
          <a:ln w="19050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80;p5"/>
          <p:cNvSpPr/>
          <p:nvPr/>
        </p:nvSpPr>
        <p:spPr>
          <a:xfrm>
            <a:off x="2031087" y="6072767"/>
            <a:ext cx="566400" cy="432000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 w="19050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81;p5"/>
          <p:cNvSpPr/>
          <p:nvPr/>
        </p:nvSpPr>
        <p:spPr>
          <a:xfrm>
            <a:off x="908850" y="6069614"/>
            <a:ext cx="1038900" cy="432000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 w="19050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5"/>
          <p:cNvSpPr/>
          <p:nvPr/>
        </p:nvSpPr>
        <p:spPr>
          <a:xfrm>
            <a:off x="409659" y="6069614"/>
            <a:ext cx="417000" cy="432000"/>
          </a:xfrm>
          <a:prstGeom prst="ellipse">
            <a:avLst/>
          </a:prstGeom>
          <a:solidFill>
            <a:schemeClr val="accent1"/>
          </a:solidFill>
          <a:ln w="19050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4 Section Title">
  <p:cSld name="CUSTOM_3"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6"/>
          <p:cNvSpPr txBox="1">
            <a:spLocks noGrp="1"/>
          </p:cNvSpPr>
          <p:nvPr>
            <p:ph type="title"/>
          </p:nvPr>
        </p:nvSpPr>
        <p:spPr>
          <a:xfrm>
            <a:off x="4897138" y="1700638"/>
            <a:ext cx="6323400" cy="20661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ldrich"/>
              <a:buNone/>
              <a:defRPr sz="6000"/>
            </a:lvl1pPr>
            <a:lvl2pPr lvl="1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85" name="Google Shape;85;p6"/>
          <p:cNvSpPr txBox="1">
            <a:spLocks noGrp="1"/>
          </p:cNvSpPr>
          <p:nvPr>
            <p:ph type="body" idx="1"/>
          </p:nvPr>
        </p:nvSpPr>
        <p:spPr>
          <a:xfrm>
            <a:off x="4897138" y="4089088"/>
            <a:ext cx="63234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86" name="Google Shape;86;p6"/>
          <p:cNvSpPr txBox="1">
            <a:spLocks noGrp="1"/>
          </p:cNvSpPr>
          <p:nvPr>
            <p:ph type="sldNum" idx="12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87" name="Google Shape;87;p6"/>
          <p:cNvGrpSpPr/>
          <p:nvPr/>
        </p:nvGrpSpPr>
        <p:grpSpPr>
          <a:xfrm>
            <a:off x="11287175" y="149950"/>
            <a:ext cx="737725" cy="887475"/>
            <a:chOff x="4038950" y="1664675"/>
            <a:chExt cx="737725" cy="887475"/>
          </a:xfrm>
        </p:grpSpPr>
        <p:sp>
          <p:nvSpPr>
            <p:cNvPr id="88" name="Google Shape;88;p6"/>
            <p:cNvSpPr/>
            <p:nvPr/>
          </p:nvSpPr>
          <p:spPr>
            <a:xfrm>
              <a:off x="4038950" y="2255150"/>
              <a:ext cx="270000" cy="297000"/>
            </a:xfrm>
            <a:custGeom>
              <a:avLst/>
              <a:gdLst/>
              <a:ahLst/>
              <a:cxnLst/>
              <a:rect l="l" t="t" r="r" b="b"/>
              <a:pathLst>
                <a:path w="2160000" h="2160000" extrusionOk="0">
                  <a:moveTo>
                    <a:pt x="1095825" y="0"/>
                  </a:moveTo>
                  <a:lnTo>
                    <a:pt x="1108157" y="0"/>
                  </a:lnTo>
                  <a:lnTo>
                    <a:pt x="1113289" y="101634"/>
                  </a:lnTo>
                  <a:cubicBezTo>
                    <a:pt x="1164909" y="609924"/>
                    <a:pt x="1568999" y="1014015"/>
                    <a:pt x="2077289" y="1065634"/>
                  </a:cubicBezTo>
                  <a:lnTo>
                    <a:pt x="2160000" y="1069811"/>
                  </a:lnTo>
                  <a:lnTo>
                    <a:pt x="2160000" y="1089613"/>
                  </a:lnTo>
                  <a:lnTo>
                    <a:pt x="2143732" y="1088791"/>
                  </a:lnTo>
                  <a:cubicBezTo>
                    <a:pt x="1584543" y="1088791"/>
                    <a:pt x="1124615" y="1513770"/>
                    <a:pt x="1069308" y="2058367"/>
                  </a:cubicBezTo>
                  <a:lnTo>
                    <a:pt x="1064176" y="2160000"/>
                  </a:lnTo>
                  <a:lnTo>
                    <a:pt x="1051844" y="2160000"/>
                  </a:lnTo>
                  <a:lnTo>
                    <a:pt x="1046712" y="2058367"/>
                  </a:lnTo>
                  <a:cubicBezTo>
                    <a:pt x="995093" y="1550077"/>
                    <a:pt x="591002" y="1145987"/>
                    <a:pt x="82712" y="1094367"/>
                  </a:cubicBezTo>
                  <a:lnTo>
                    <a:pt x="0" y="1090190"/>
                  </a:lnTo>
                  <a:lnTo>
                    <a:pt x="0" y="1070389"/>
                  </a:lnTo>
                  <a:lnTo>
                    <a:pt x="16269" y="1071210"/>
                  </a:lnTo>
                  <a:cubicBezTo>
                    <a:pt x="575458" y="1071210"/>
                    <a:pt x="1035386" y="646231"/>
                    <a:pt x="1090693" y="10163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" name="Google Shape;89;p6"/>
            <p:cNvSpPr/>
            <p:nvPr/>
          </p:nvSpPr>
          <p:spPr>
            <a:xfrm>
              <a:off x="4233150" y="1664675"/>
              <a:ext cx="270000" cy="297000"/>
            </a:xfrm>
            <a:custGeom>
              <a:avLst/>
              <a:gdLst/>
              <a:ahLst/>
              <a:cxnLst/>
              <a:rect l="l" t="t" r="r" b="b"/>
              <a:pathLst>
                <a:path w="2160000" h="2160000" extrusionOk="0">
                  <a:moveTo>
                    <a:pt x="1095825" y="0"/>
                  </a:moveTo>
                  <a:lnTo>
                    <a:pt x="1108157" y="0"/>
                  </a:lnTo>
                  <a:lnTo>
                    <a:pt x="1113289" y="101634"/>
                  </a:lnTo>
                  <a:cubicBezTo>
                    <a:pt x="1164909" y="609924"/>
                    <a:pt x="1568999" y="1014015"/>
                    <a:pt x="2077289" y="1065634"/>
                  </a:cubicBezTo>
                  <a:lnTo>
                    <a:pt x="2160000" y="1069811"/>
                  </a:lnTo>
                  <a:lnTo>
                    <a:pt x="2160000" y="1089613"/>
                  </a:lnTo>
                  <a:lnTo>
                    <a:pt x="2143732" y="1088791"/>
                  </a:lnTo>
                  <a:cubicBezTo>
                    <a:pt x="1584543" y="1088791"/>
                    <a:pt x="1124615" y="1513770"/>
                    <a:pt x="1069308" y="2058367"/>
                  </a:cubicBezTo>
                  <a:lnTo>
                    <a:pt x="1064176" y="2160000"/>
                  </a:lnTo>
                  <a:lnTo>
                    <a:pt x="1051844" y="2160000"/>
                  </a:lnTo>
                  <a:lnTo>
                    <a:pt x="1046712" y="2058367"/>
                  </a:lnTo>
                  <a:cubicBezTo>
                    <a:pt x="995093" y="1550077"/>
                    <a:pt x="591002" y="1145987"/>
                    <a:pt x="82712" y="1094367"/>
                  </a:cubicBezTo>
                  <a:lnTo>
                    <a:pt x="0" y="1090190"/>
                  </a:lnTo>
                  <a:lnTo>
                    <a:pt x="0" y="1070389"/>
                  </a:lnTo>
                  <a:lnTo>
                    <a:pt x="16269" y="1071210"/>
                  </a:lnTo>
                  <a:cubicBezTo>
                    <a:pt x="575458" y="1071210"/>
                    <a:pt x="1035386" y="646231"/>
                    <a:pt x="1090693" y="10163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" name="Google Shape;90;p6"/>
            <p:cNvSpPr/>
            <p:nvPr/>
          </p:nvSpPr>
          <p:spPr>
            <a:xfrm>
              <a:off x="4506675" y="2089550"/>
              <a:ext cx="270000" cy="297000"/>
            </a:xfrm>
            <a:custGeom>
              <a:avLst/>
              <a:gdLst/>
              <a:ahLst/>
              <a:cxnLst/>
              <a:rect l="l" t="t" r="r" b="b"/>
              <a:pathLst>
                <a:path w="2160000" h="2160000" extrusionOk="0">
                  <a:moveTo>
                    <a:pt x="1095825" y="0"/>
                  </a:moveTo>
                  <a:lnTo>
                    <a:pt x="1108157" y="0"/>
                  </a:lnTo>
                  <a:lnTo>
                    <a:pt x="1113289" y="101634"/>
                  </a:lnTo>
                  <a:cubicBezTo>
                    <a:pt x="1164909" y="609924"/>
                    <a:pt x="1568999" y="1014015"/>
                    <a:pt x="2077289" y="1065634"/>
                  </a:cubicBezTo>
                  <a:lnTo>
                    <a:pt x="2160000" y="1069811"/>
                  </a:lnTo>
                  <a:lnTo>
                    <a:pt x="2160000" y="1089613"/>
                  </a:lnTo>
                  <a:lnTo>
                    <a:pt x="2143732" y="1088791"/>
                  </a:lnTo>
                  <a:cubicBezTo>
                    <a:pt x="1584543" y="1088791"/>
                    <a:pt x="1124615" y="1513770"/>
                    <a:pt x="1069308" y="2058367"/>
                  </a:cubicBezTo>
                  <a:lnTo>
                    <a:pt x="1064176" y="2160000"/>
                  </a:lnTo>
                  <a:lnTo>
                    <a:pt x="1051844" y="2160000"/>
                  </a:lnTo>
                  <a:lnTo>
                    <a:pt x="1046712" y="2058367"/>
                  </a:lnTo>
                  <a:cubicBezTo>
                    <a:pt x="995093" y="1550077"/>
                    <a:pt x="591002" y="1145987"/>
                    <a:pt x="82712" y="1094367"/>
                  </a:cubicBezTo>
                  <a:lnTo>
                    <a:pt x="0" y="1090190"/>
                  </a:lnTo>
                  <a:lnTo>
                    <a:pt x="0" y="1070389"/>
                  </a:lnTo>
                  <a:lnTo>
                    <a:pt x="16269" y="1071210"/>
                  </a:lnTo>
                  <a:cubicBezTo>
                    <a:pt x="575458" y="1071210"/>
                    <a:pt x="1035386" y="646231"/>
                    <a:pt x="1090693" y="10163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cxnSp>
        <p:nvCxnSpPr>
          <p:cNvPr id="91" name="Google Shape;91;p6"/>
          <p:cNvCxnSpPr/>
          <p:nvPr/>
        </p:nvCxnSpPr>
        <p:spPr>
          <a:xfrm rot="10800000">
            <a:off x="683750" y="1321375"/>
            <a:ext cx="0" cy="4815900"/>
          </a:xfrm>
          <a:prstGeom prst="straightConnector1">
            <a:avLst/>
          </a:prstGeom>
          <a:noFill/>
          <a:ln w="19050" cap="flat" cmpd="sng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92" name="Google Shape;92;p6"/>
          <p:cNvSpPr/>
          <p:nvPr/>
        </p:nvSpPr>
        <p:spPr>
          <a:xfrm>
            <a:off x="303900" y="411727"/>
            <a:ext cx="675900" cy="515400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 w="19050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93;p6"/>
          <p:cNvSpPr/>
          <p:nvPr/>
        </p:nvSpPr>
        <p:spPr>
          <a:xfrm>
            <a:off x="1079131" y="407965"/>
            <a:ext cx="1239600" cy="515400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 w="19050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94;p6"/>
          <p:cNvSpPr/>
          <p:nvPr/>
        </p:nvSpPr>
        <p:spPr>
          <a:xfrm>
            <a:off x="2416758" y="407965"/>
            <a:ext cx="497400" cy="515400"/>
          </a:xfrm>
          <a:prstGeom prst="ellipse">
            <a:avLst/>
          </a:prstGeom>
          <a:solidFill>
            <a:schemeClr val="accent3"/>
          </a:solidFill>
          <a:ln w="19050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95" name="Google Shape;95;p6"/>
          <p:cNvCxnSpPr/>
          <p:nvPr/>
        </p:nvCxnSpPr>
        <p:spPr>
          <a:xfrm>
            <a:off x="3160913" y="601238"/>
            <a:ext cx="4394100" cy="0"/>
          </a:xfrm>
          <a:prstGeom prst="straightConnector1">
            <a:avLst/>
          </a:prstGeom>
          <a:noFill/>
          <a:ln w="19050" cap="flat" cmpd="sng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96" name="Google Shape;96;p6"/>
          <p:cNvSpPr/>
          <p:nvPr/>
        </p:nvSpPr>
        <p:spPr>
          <a:xfrm>
            <a:off x="355732" y="304562"/>
            <a:ext cx="675900" cy="515400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 w="19050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97;p6"/>
          <p:cNvSpPr/>
          <p:nvPr/>
        </p:nvSpPr>
        <p:spPr>
          <a:xfrm>
            <a:off x="1130963" y="300800"/>
            <a:ext cx="1239600" cy="515400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 w="19050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98;p6"/>
          <p:cNvSpPr/>
          <p:nvPr/>
        </p:nvSpPr>
        <p:spPr>
          <a:xfrm>
            <a:off x="2468589" y="300800"/>
            <a:ext cx="497400" cy="515400"/>
          </a:xfrm>
          <a:prstGeom prst="ellipse">
            <a:avLst/>
          </a:prstGeom>
          <a:solidFill>
            <a:schemeClr val="accent1"/>
          </a:solidFill>
          <a:ln w="19050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99;p6"/>
          <p:cNvSpPr/>
          <p:nvPr/>
        </p:nvSpPr>
        <p:spPr>
          <a:xfrm>
            <a:off x="11127815" y="6032232"/>
            <a:ext cx="675900" cy="515400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 w="19050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6"/>
          <p:cNvSpPr/>
          <p:nvPr/>
        </p:nvSpPr>
        <p:spPr>
          <a:xfrm>
            <a:off x="9788916" y="6028470"/>
            <a:ext cx="1239600" cy="515400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 w="19050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" name="Google Shape;101;p6"/>
          <p:cNvSpPr/>
          <p:nvPr/>
        </p:nvSpPr>
        <p:spPr>
          <a:xfrm>
            <a:off x="9193674" y="6028470"/>
            <a:ext cx="497400" cy="515400"/>
          </a:xfrm>
          <a:prstGeom prst="ellipse">
            <a:avLst/>
          </a:prstGeom>
          <a:solidFill>
            <a:schemeClr val="accent3"/>
          </a:solidFill>
          <a:ln w="19050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102" name="Google Shape;102;p6"/>
          <p:cNvCxnSpPr/>
          <p:nvPr/>
        </p:nvCxnSpPr>
        <p:spPr>
          <a:xfrm rot="10800000">
            <a:off x="4604537" y="6221743"/>
            <a:ext cx="4394100" cy="0"/>
          </a:xfrm>
          <a:prstGeom prst="straightConnector1">
            <a:avLst/>
          </a:prstGeom>
          <a:noFill/>
          <a:ln w="19050" cap="flat" cmpd="sng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03" name="Google Shape;103;p6"/>
          <p:cNvSpPr/>
          <p:nvPr/>
        </p:nvSpPr>
        <p:spPr>
          <a:xfrm>
            <a:off x="11179647" y="5925067"/>
            <a:ext cx="675900" cy="515400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 w="19050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4;p6"/>
          <p:cNvSpPr/>
          <p:nvPr/>
        </p:nvSpPr>
        <p:spPr>
          <a:xfrm>
            <a:off x="9840748" y="5921305"/>
            <a:ext cx="1239600" cy="515400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 w="19050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5;p6"/>
          <p:cNvSpPr/>
          <p:nvPr/>
        </p:nvSpPr>
        <p:spPr>
          <a:xfrm>
            <a:off x="9245506" y="5921305"/>
            <a:ext cx="497400" cy="515400"/>
          </a:xfrm>
          <a:prstGeom prst="ellipse">
            <a:avLst/>
          </a:prstGeom>
          <a:solidFill>
            <a:schemeClr val="accent2"/>
          </a:solidFill>
          <a:ln w="19050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6 Two columns">
  <p:cSld name="CUSTOM_4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7"/>
          <p:cNvSpPr/>
          <p:nvPr/>
        </p:nvSpPr>
        <p:spPr>
          <a:xfrm>
            <a:off x="241675" y="666675"/>
            <a:ext cx="11332800" cy="5893200"/>
          </a:xfrm>
          <a:prstGeom prst="rect">
            <a:avLst/>
          </a:prstGeom>
          <a:solidFill>
            <a:schemeClr val="accent3"/>
          </a:solidFill>
          <a:ln w="9525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;p7"/>
          <p:cNvSpPr/>
          <p:nvPr/>
        </p:nvSpPr>
        <p:spPr>
          <a:xfrm>
            <a:off x="494685" y="392025"/>
            <a:ext cx="11332800" cy="5893200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9;p7"/>
          <p:cNvSpPr txBox="1">
            <a:spLocks noGrp="1"/>
          </p:cNvSpPr>
          <p:nvPr>
            <p:ph type="subTitle" idx="1"/>
          </p:nvPr>
        </p:nvSpPr>
        <p:spPr>
          <a:xfrm>
            <a:off x="873360" y="1737575"/>
            <a:ext cx="4961100" cy="717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100"/>
              <a:buNone/>
              <a:defRPr sz="2100" b="1">
                <a:solidFill>
                  <a:schemeClr val="lt2"/>
                </a:solidFill>
                <a:highlight>
                  <a:schemeClr val="accent3"/>
                </a:highlight>
              </a:defRPr>
            </a:lvl1pPr>
            <a:lvl2pPr lvl="1" rtl="0">
              <a:spcBef>
                <a:spcPts val="2100"/>
              </a:spcBef>
              <a:spcAft>
                <a:spcPts val="0"/>
              </a:spcAft>
              <a:buClr>
                <a:schemeClr val="lt2"/>
              </a:buClr>
              <a:buSzPts val="2100"/>
              <a:buNone/>
              <a:defRPr sz="2100" b="1">
                <a:solidFill>
                  <a:schemeClr val="lt2"/>
                </a:solidFill>
                <a:highlight>
                  <a:schemeClr val="accent3"/>
                </a:highlight>
              </a:defRPr>
            </a:lvl2pPr>
            <a:lvl3pPr lvl="2" rtl="0">
              <a:spcBef>
                <a:spcPts val="2100"/>
              </a:spcBef>
              <a:spcAft>
                <a:spcPts val="0"/>
              </a:spcAft>
              <a:buClr>
                <a:schemeClr val="lt2"/>
              </a:buClr>
              <a:buSzPts val="2100"/>
              <a:buNone/>
              <a:defRPr sz="2100" b="1">
                <a:solidFill>
                  <a:schemeClr val="lt2"/>
                </a:solidFill>
                <a:highlight>
                  <a:schemeClr val="accent3"/>
                </a:highlight>
              </a:defRPr>
            </a:lvl3pPr>
            <a:lvl4pPr lvl="3" rtl="0">
              <a:spcBef>
                <a:spcPts val="2100"/>
              </a:spcBef>
              <a:spcAft>
                <a:spcPts val="0"/>
              </a:spcAft>
              <a:buClr>
                <a:schemeClr val="lt2"/>
              </a:buClr>
              <a:buSzPts val="2100"/>
              <a:buNone/>
              <a:defRPr sz="2100" b="1">
                <a:solidFill>
                  <a:schemeClr val="lt2"/>
                </a:solidFill>
                <a:highlight>
                  <a:schemeClr val="accent3"/>
                </a:highlight>
              </a:defRPr>
            </a:lvl4pPr>
            <a:lvl5pPr lvl="4" rtl="0">
              <a:spcBef>
                <a:spcPts val="2100"/>
              </a:spcBef>
              <a:spcAft>
                <a:spcPts val="0"/>
              </a:spcAft>
              <a:buClr>
                <a:schemeClr val="lt2"/>
              </a:buClr>
              <a:buSzPts val="2100"/>
              <a:buNone/>
              <a:defRPr sz="2100" b="1">
                <a:solidFill>
                  <a:schemeClr val="lt2"/>
                </a:solidFill>
                <a:highlight>
                  <a:schemeClr val="accent3"/>
                </a:highlight>
              </a:defRPr>
            </a:lvl5pPr>
            <a:lvl6pPr lvl="5" rtl="0">
              <a:spcBef>
                <a:spcPts val="2100"/>
              </a:spcBef>
              <a:spcAft>
                <a:spcPts val="0"/>
              </a:spcAft>
              <a:buClr>
                <a:schemeClr val="lt2"/>
              </a:buClr>
              <a:buSzPts val="2100"/>
              <a:buNone/>
              <a:defRPr sz="2100" b="1">
                <a:solidFill>
                  <a:schemeClr val="lt2"/>
                </a:solidFill>
                <a:highlight>
                  <a:schemeClr val="accent3"/>
                </a:highlight>
              </a:defRPr>
            </a:lvl6pPr>
            <a:lvl7pPr lvl="6" rtl="0">
              <a:spcBef>
                <a:spcPts val="2100"/>
              </a:spcBef>
              <a:spcAft>
                <a:spcPts val="0"/>
              </a:spcAft>
              <a:buClr>
                <a:schemeClr val="lt2"/>
              </a:buClr>
              <a:buSzPts val="2100"/>
              <a:buNone/>
              <a:defRPr sz="2100" b="1">
                <a:solidFill>
                  <a:schemeClr val="lt2"/>
                </a:solidFill>
                <a:highlight>
                  <a:schemeClr val="accent3"/>
                </a:highlight>
              </a:defRPr>
            </a:lvl7pPr>
            <a:lvl8pPr lvl="7" rtl="0">
              <a:spcBef>
                <a:spcPts val="2100"/>
              </a:spcBef>
              <a:spcAft>
                <a:spcPts val="0"/>
              </a:spcAft>
              <a:buClr>
                <a:schemeClr val="lt2"/>
              </a:buClr>
              <a:buSzPts val="2100"/>
              <a:buNone/>
              <a:defRPr sz="2100" b="1">
                <a:solidFill>
                  <a:schemeClr val="lt2"/>
                </a:solidFill>
                <a:highlight>
                  <a:schemeClr val="accent3"/>
                </a:highlight>
              </a:defRPr>
            </a:lvl8pPr>
            <a:lvl9pPr lvl="8" rtl="0">
              <a:spcBef>
                <a:spcPts val="2100"/>
              </a:spcBef>
              <a:spcAft>
                <a:spcPts val="2100"/>
              </a:spcAft>
              <a:buClr>
                <a:schemeClr val="lt2"/>
              </a:buClr>
              <a:buSzPts val="2100"/>
              <a:buNone/>
              <a:defRPr sz="2100" b="1">
                <a:solidFill>
                  <a:schemeClr val="lt2"/>
                </a:solidFill>
                <a:highlight>
                  <a:schemeClr val="accent3"/>
                </a:highlight>
              </a:defRPr>
            </a:lvl9pPr>
          </a:lstStyle>
          <a:p>
            <a:endParaRPr/>
          </a:p>
        </p:txBody>
      </p:sp>
      <p:sp>
        <p:nvSpPr>
          <p:cNvPr id="110" name="Google Shape;110;p7"/>
          <p:cNvSpPr txBox="1">
            <a:spLocks noGrp="1"/>
          </p:cNvSpPr>
          <p:nvPr>
            <p:ph type="subTitle" idx="2"/>
          </p:nvPr>
        </p:nvSpPr>
        <p:spPr>
          <a:xfrm>
            <a:off x="6464155" y="1737575"/>
            <a:ext cx="4960800" cy="717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100"/>
              <a:buNone/>
              <a:defRPr sz="2100" b="1">
                <a:solidFill>
                  <a:schemeClr val="lt2"/>
                </a:solidFill>
                <a:highlight>
                  <a:schemeClr val="accent3"/>
                </a:highlight>
              </a:defRPr>
            </a:lvl1pPr>
            <a:lvl2pPr lvl="1" rtl="0">
              <a:spcBef>
                <a:spcPts val="2100"/>
              </a:spcBef>
              <a:spcAft>
                <a:spcPts val="0"/>
              </a:spcAft>
              <a:buClr>
                <a:schemeClr val="lt2"/>
              </a:buClr>
              <a:buSzPts val="2100"/>
              <a:buNone/>
              <a:defRPr sz="2100" b="1">
                <a:solidFill>
                  <a:schemeClr val="lt2"/>
                </a:solidFill>
                <a:highlight>
                  <a:schemeClr val="accent3"/>
                </a:highlight>
              </a:defRPr>
            </a:lvl2pPr>
            <a:lvl3pPr lvl="2" rtl="0">
              <a:spcBef>
                <a:spcPts val="2100"/>
              </a:spcBef>
              <a:spcAft>
                <a:spcPts val="0"/>
              </a:spcAft>
              <a:buClr>
                <a:schemeClr val="lt2"/>
              </a:buClr>
              <a:buSzPts val="2100"/>
              <a:buNone/>
              <a:defRPr sz="2100" b="1">
                <a:solidFill>
                  <a:schemeClr val="lt2"/>
                </a:solidFill>
                <a:highlight>
                  <a:schemeClr val="accent3"/>
                </a:highlight>
              </a:defRPr>
            </a:lvl3pPr>
            <a:lvl4pPr lvl="3" rtl="0">
              <a:spcBef>
                <a:spcPts val="2100"/>
              </a:spcBef>
              <a:spcAft>
                <a:spcPts val="0"/>
              </a:spcAft>
              <a:buClr>
                <a:schemeClr val="lt2"/>
              </a:buClr>
              <a:buSzPts val="2100"/>
              <a:buNone/>
              <a:defRPr sz="2100" b="1">
                <a:solidFill>
                  <a:schemeClr val="lt2"/>
                </a:solidFill>
                <a:highlight>
                  <a:schemeClr val="accent3"/>
                </a:highlight>
              </a:defRPr>
            </a:lvl4pPr>
            <a:lvl5pPr lvl="4" rtl="0">
              <a:spcBef>
                <a:spcPts val="2100"/>
              </a:spcBef>
              <a:spcAft>
                <a:spcPts val="0"/>
              </a:spcAft>
              <a:buClr>
                <a:schemeClr val="lt2"/>
              </a:buClr>
              <a:buSzPts val="2100"/>
              <a:buNone/>
              <a:defRPr sz="2100" b="1">
                <a:solidFill>
                  <a:schemeClr val="lt2"/>
                </a:solidFill>
                <a:highlight>
                  <a:schemeClr val="accent3"/>
                </a:highlight>
              </a:defRPr>
            </a:lvl5pPr>
            <a:lvl6pPr lvl="5" rtl="0">
              <a:spcBef>
                <a:spcPts val="2100"/>
              </a:spcBef>
              <a:spcAft>
                <a:spcPts val="0"/>
              </a:spcAft>
              <a:buClr>
                <a:schemeClr val="lt2"/>
              </a:buClr>
              <a:buSzPts val="2100"/>
              <a:buNone/>
              <a:defRPr sz="2100" b="1">
                <a:solidFill>
                  <a:schemeClr val="lt2"/>
                </a:solidFill>
                <a:highlight>
                  <a:schemeClr val="accent3"/>
                </a:highlight>
              </a:defRPr>
            </a:lvl6pPr>
            <a:lvl7pPr lvl="6" rtl="0">
              <a:spcBef>
                <a:spcPts val="2100"/>
              </a:spcBef>
              <a:spcAft>
                <a:spcPts val="0"/>
              </a:spcAft>
              <a:buClr>
                <a:schemeClr val="lt2"/>
              </a:buClr>
              <a:buSzPts val="2100"/>
              <a:buNone/>
              <a:defRPr sz="2100" b="1">
                <a:solidFill>
                  <a:schemeClr val="lt2"/>
                </a:solidFill>
                <a:highlight>
                  <a:schemeClr val="accent3"/>
                </a:highlight>
              </a:defRPr>
            </a:lvl7pPr>
            <a:lvl8pPr lvl="7" rtl="0">
              <a:spcBef>
                <a:spcPts val="2100"/>
              </a:spcBef>
              <a:spcAft>
                <a:spcPts val="0"/>
              </a:spcAft>
              <a:buClr>
                <a:schemeClr val="lt2"/>
              </a:buClr>
              <a:buSzPts val="2100"/>
              <a:buNone/>
              <a:defRPr sz="2100" b="1">
                <a:solidFill>
                  <a:schemeClr val="lt2"/>
                </a:solidFill>
                <a:highlight>
                  <a:schemeClr val="accent3"/>
                </a:highlight>
              </a:defRPr>
            </a:lvl8pPr>
            <a:lvl9pPr lvl="8" rtl="0">
              <a:spcBef>
                <a:spcPts val="2100"/>
              </a:spcBef>
              <a:spcAft>
                <a:spcPts val="2100"/>
              </a:spcAft>
              <a:buClr>
                <a:schemeClr val="lt2"/>
              </a:buClr>
              <a:buSzPts val="2100"/>
              <a:buNone/>
              <a:defRPr sz="2100" b="1">
                <a:solidFill>
                  <a:schemeClr val="lt2"/>
                </a:solidFill>
                <a:highlight>
                  <a:schemeClr val="accent3"/>
                </a:highlight>
              </a:defRPr>
            </a:lvl9pPr>
          </a:lstStyle>
          <a:p>
            <a:endParaRPr/>
          </a:p>
        </p:txBody>
      </p:sp>
      <p:sp>
        <p:nvSpPr>
          <p:cNvPr id="111" name="Google Shape;111;p7"/>
          <p:cNvSpPr txBox="1">
            <a:spLocks noGrp="1"/>
          </p:cNvSpPr>
          <p:nvPr>
            <p:ph type="title"/>
          </p:nvPr>
        </p:nvSpPr>
        <p:spPr>
          <a:xfrm>
            <a:off x="873350" y="760100"/>
            <a:ext cx="105519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112" name="Google Shape;112;p7"/>
          <p:cNvSpPr txBox="1">
            <a:spLocks noGrp="1"/>
          </p:cNvSpPr>
          <p:nvPr>
            <p:ph type="body" idx="3"/>
          </p:nvPr>
        </p:nvSpPr>
        <p:spPr>
          <a:xfrm>
            <a:off x="873350" y="2674600"/>
            <a:ext cx="4960800" cy="3118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113" name="Google Shape;113;p7"/>
          <p:cNvSpPr txBox="1">
            <a:spLocks noGrp="1"/>
          </p:cNvSpPr>
          <p:nvPr>
            <p:ph type="body" idx="4"/>
          </p:nvPr>
        </p:nvSpPr>
        <p:spPr>
          <a:xfrm>
            <a:off x="6464146" y="2662850"/>
            <a:ext cx="4961100" cy="3118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114" name="Google Shape;114;p7"/>
          <p:cNvSpPr txBox="1">
            <a:spLocks noGrp="1"/>
          </p:cNvSpPr>
          <p:nvPr>
            <p:ph type="sldNum" idx="12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115" name="Google Shape;115;p7"/>
          <p:cNvGrpSpPr/>
          <p:nvPr/>
        </p:nvGrpSpPr>
        <p:grpSpPr>
          <a:xfrm>
            <a:off x="10732250" y="566525"/>
            <a:ext cx="737725" cy="887475"/>
            <a:chOff x="4038950" y="1664675"/>
            <a:chExt cx="737725" cy="887475"/>
          </a:xfrm>
        </p:grpSpPr>
        <p:sp>
          <p:nvSpPr>
            <p:cNvPr id="116" name="Google Shape;116;p7"/>
            <p:cNvSpPr/>
            <p:nvPr/>
          </p:nvSpPr>
          <p:spPr>
            <a:xfrm>
              <a:off x="4038950" y="2255150"/>
              <a:ext cx="270000" cy="297000"/>
            </a:xfrm>
            <a:custGeom>
              <a:avLst/>
              <a:gdLst/>
              <a:ahLst/>
              <a:cxnLst/>
              <a:rect l="l" t="t" r="r" b="b"/>
              <a:pathLst>
                <a:path w="2160000" h="2160000" extrusionOk="0">
                  <a:moveTo>
                    <a:pt x="1095825" y="0"/>
                  </a:moveTo>
                  <a:lnTo>
                    <a:pt x="1108157" y="0"/>
                  </a:lnTo>
                  <a:lnTo>
                    <a:pt x="1113289" y="101634"/>
                  </a:lnTo>
                  <a:cubicBezTo>
                    <a:pt x="1164909" y="609924"/>
                    <a:pt x="1568999" y="1014015"/>
                    <a:pt x="2077289" y="1065634"/>
                  </a:cubicBezTo>
                  <a:lnTo>
                    <a:pt x="2160000" y="1069811"/>
                  </a:lnTo>
                  <a:lnTo>
                    <a:pt x="2160000" y="1089613"/>
                  </a:lnTo>
                  <a:lnTo>
                    <a:pt x="2143732" y="1088791"/>
                  </a:lnTo>
                  <a:cubicBezTo>
                    <a:pt x="1584543" y="1088791"/>
                    <a:pt x="1124615" y="1513770"/>
                    <a:pt x="1069308" y="2058367"/>
                  </a:cubicBezTo>
                  <a:lnTo>
                    <a:pt x="1064176" y="2160000"/>
                  </a:lnTo>
                  <a:lnTo>
                    <a:pt x="1051844" y="2160000"/>
                  </a:lnTo>
                  <a:lnTo>
                    <a:pt x="1046712" y="2058367"/>
                  </a:lnTo>
                  <a:cubicBezTo>
                    <a:pt x="995093" y="1550077"/>
                    <a:pt x="591002" y="1145987"/>
                    <a:pt x="82712" y="1094367"/>
                  </a:cubicBezTo>
                  <a:lnTo>
                    <a:pt x="0" y="1090190"/>
                  </a:lnTo>
                  <a:lnTo>
                    <a:pt x="0" y="1070389"/>
                  </a:lnTo>
                  <a:lnTo>
                    <a:pt x="16269" y="1071210"/>
                  </a:lnTo>
                  <a:cubicBezTo>
                    <a:pt x="575458" y="1071210"/>
                    <a:pt x="1035386" y="646231"/>
                    <a:pt x="1090693" y="10163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" name="Google Shape;117;p7"/>
            <p:cNvSpPr/>
            <p:nvPr/>
          </p:nvSpPr>
          <p:spPr>
            <a:xfrm>
              <a:off x="4233150" y="1664675"/>
              <a:ext cx="270000" cy="297000"/>
            </a:xfrm>
            <a:custGeom>
              <a:avLst/>
              <a:gdLst/>
              <a:ahLst/>
              <a:cxnLst/>
              <a:rect l="l" t="t" r="r" b="b"/>
              <a:pathLst>
                <a:path w="2160000" h="2160000" extrusionOk="0">
                  <a:moveTo>
                    <a:pt x="1095825" y="0"/>
                  </a:moveTo>
                  <a:lnTo>
                    <a:pt x="1108157" y="0"/>
                  </a:lnTo>
                  <a:lnTo>
                    <a:pt x="1113289" y="101634"/>
                  </a:lnTo>
                  <a:cubicBezTo>
                    <a:pt x="1164909" y="609924"/>
                    <a:pt x="1568999" y="1014015"/>
                    <a:pt x="2077289" y="1065634"/>
                  </a:cubicBezTo>
                  <a:lnTo>
                    <a:pt x="2160000" y="1069811"/>
                  </a:lnTo>
                  <a:lnTo>
                    <a:pt x="2160000" y="1089613"/>
                  </a:lnTo>
                  <a:lnTo>
                    <a:pt x="2143732" y="1088791"/>
                  </a:lnTo>
                  <a:cubicBezTo>
                    <a:pt x="1584543" y="1088791"/>
                    <a:pt x="1124615" y="1513770"/>
                    <a:pt x="1069308" y="2058367"/>
                  </a:cubicBezTo>
                  <a:lnTo>
                    <a:pt x="1064176" y="2160000"/>
                  </a:lnTo>
                  <a:lnTo>
                    <a:pt x="1051844" y="2160000"/>
                  </a:lnTo>
                  <a:lnTo>
                    <a:pt x="1046712" y="2058367"/>
                  </a:lnTo>
                  <a:cubicBezTo>
                    <a:pt x="995093" y="1550077"/>
                    <a:pt x="591002" y="1145987"/>
                    <a:pt x="82712" y="1094367"/>
                  </a:cubicBezTo>
                  <a:lnTo>
                    <a:pt x="0" y="1090190"/>
                  </a:lnTo>
                  <a:lnTo>
                    <a:pt x="0" y="1070389"/>
                  </a:lnTo>
                  <a:lnTo>
                    <a:pt x="16269" y="1071210"/>
                  </a:lnTo>
                  <a:cubicBezTo>
                    <a:pt x="575458" y="1071210"/>
                    <a:pt x="1035386" y="646231"/>
                    <a:pt x="1090693" y="10163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" name="Google Shape;118;p7"/>
            <p:cNvSpPr/>
            <p:nvPr/>
          </p:nvSpPr>
          <p:spPr>
            <a:xfrm>
              <a:off x="4506675" y="2089550"/>
              <a:ext cx="270000" cy="297000"/>
            </a:xfrm>
            <a:custGeom>
              <a:avLst/>
              <a:gdLst/>
              <a:ahLst/>
              <a:cxnLst/>
              <a:rect l="l" t="t" r="r" b="b"/>
              <a:pathLst>
                <a:path w="2160000" h="2160000" extrusionOk="0">
                  <a:moveTo>
                    <a:pt x="1095825" y="0"/>
                  </a:moveTo>
                  <a:lnTo>
                    <a:pt x="1108157" y="0"/>
                  </a:lnTo>
                  <a:lnTo>
                    <a:pt x="1113289" y="101634"/>
                  </a:lnTo>
                  <a:cubicBezTo>
                    <a:pt x="1164909" y="609924"/>
                    <a:pt x="1568999" y="1014015"/>
                    <a:pt x="2077289" y="1065634"/>
                  </a:cubicBezTo>
                  <a:lnTo>
                    <a:pt x="2160000" y="1069811"/>
                  </a:lnTo>
                  <a:lnTo>
                    <a:pt x="2160000" y="1089613"/>
                  </a:lnTo>
                  <a:lnTo>
                    <a:pt x="2143732" y="1088791"/>
                  </a:lnTo>
                  <a:cubicBezTo>
                    <a:pt x="1584543" y="1088791"/>
                    <a:pt x="1124615" y="1513770"/>
                    <a:pt x="1069308" y="2058367"/>
                  </a:cubicBezTo>
                  <a:lnTo>
                    <a:pt x="1064176" y="2160000"/>
                  </a:lnTo>
                  <a:lnTo>
                    <a:pt x="1051844" y="2160000"/>
                  </a:lnTo>
                  <a:lnTo>
                    <a:pt x="1046712" y="2058367"/>
                  </a:lnTo>
                  <a:cubicBezTo>
                    <a:pt x="995093" y="1550077"/>
                    <a:pt x="591002" y="1145987"/>
                    <a:pt x="82712" y="1094367"/>
                  </a:cubicBezTo>
                  <a:lnTo>
                    <a:pt x="0" y="1090190"/>
                  </a:lnTo>
                  <a:lnTo>
                    <a:pt x="0" y="1070389"/>
                  </a:lnTo>
                  <a:lnTo>
                    <a:pt x="16269" y="1071210"/>
                  </a:lnTo>
                  <a:cubicBezTo>
                    <a:pt x="575458" y="1071210"/>
                    <a:pt x="1035386" y="646231"/>
                    <a:pt x="1090693" y="10163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5 One column">
  <p:cSld name="CUSTOM_5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8"/>
          <p:cNvSpPr txBox="1">
            <a:spLocks noGrp="1"/>
          </p:cNvSpPr>
          <p:nvPr>
            <p:ph type="subTitle" idx="1"/>
          </p:nvPr>
        </p:nvSpPr>
        <p:spPr>
          <a:xfrm>
            <a:off x="920475" y="1895300"/>
            <a:ext cx="7794000" cy="717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100"/>
              <a:buNone/>
              <a:defRPr sz="2100" b="1">
                <a:solidFill>
                  <a:schemeClr val="lt2"/>
                </a:solidFill>
                <a:highlight>
                  <a:schemeClr val="accent3"/>
                </a:highlight>
              </a:defRPr>
            </a:lvl1pPr>
            <a:lvl2pPr lvl="1" rtl="0">
              <a:spcBef>
                <a:spcPts val="2100"/>
              </a:spcBef>
              <a:spcAft>
                <a:spcPts val="0"/>
              </a:spcAft>
              <a:buClr>
                <a:schemeClr val="lt2"/>
              </a:buClr>
              <a:buSzPts val="2100"/>
              <a:buNone/>
              <a:defRPr sz="2100" b="1">
                <a:solidFill>
                  <a:schemeClr val="lt2"/>
                </a:solidFill>
                <a:highlight>
                  <a:schemeClr val="accent3"/>
                </a:highlight>
              </a:defRPr>
            </a:lvl2pPr>
            <a:lvl3pPr lvl="2" rtl="0">
              <a:spcBef>
                <a:spcPts val="2100"/>
              </a:spcBef>
              <a:spcAft>
                <a:spcPts val="0"/>
              </a:spcAft>
              <a:buClr>
                <a:schemeClr val="lt2"/>
              </a:buClr>
              <a:buSzPts val="2100"/>
              <a:buNone/>
              <a:defRPr sz="2100" b="1">
                <a:solidFill>
                  <a:schemeClr val="lt2"/>
                </a:solidFill>
                <a:highlight>
                  <a:schemeClr val="accent3"/>
                </a:highlight>
              </a:defRPr>
            </a:lvl3pPr>
            <a:lvl4pPr lvl="3" rtl="0">
              <a:spcBef>
                <a:spcPts val="2100"/>
              </a:spcBef>
              <a:spcAft>
                <a:spcPts val="0"/>
              </a:spcAft>
              <a:buClr>
                <a:schemeClr val="lt2"/>
              </a:buClr>
              <a:buSzPts val="2100"/>
              <a:buNone/>
              <a:defRPr sz="2100" b="1">
                <a:solidFill>
                  <a:schemeClr val="lt2"/>
                </a:solidFill>
                <a:highlight>
                  <a:schemeClr val="accent3"/>
                </a:highlight>
              </a:defRPr>
            </a:lvl4pPr>
            <a:lvl5pPr lvl="4" rtl="0">
              <a:spcBef>
                <a:spcPts val="2100"/>
              </a:spcBef>
              <a:spcAft>
                <a:spcPts val="0"/>
              </a:spcAft>
              <a:buClr>
                <a:schemeClr val="lt2"/>
              </a:buClr>
              <a:buSzPts val="2100"/>
              <a:buNone/>
              <a:defRPr sz="2100" b="1">
                <a:solidFill>
                  <a:schemeClr val="lt2"/>
                </a:solidFill>
                <a:highlight>
                  <a:schemeClr val="accent3"/>
                </a:highlight>
              </a:defRPr>
            </a:lvl5pPr>
            <a:lvl6pPr lvl="5" rtl="0">
              <a:spcBef>
                <a:spcPts val="2100"/>
              </a:spcBef>
              <a:spcAft>
                <a:spcPts val="0"/>
              </a:spcAft>
              <a:buClr>
                <a:schemeClr val="lt2"/>
              </a:buClr>
              <a:buSzPts val="2100"/>
              <a:buNone/>
              <a:defRPr sz="2100" b="1">
                <a:solidFill>
                  <a:schemeClr val="lt2"/>
                </a:solidFill>
                <a:highlight>
                  <a:schemeClr val="accent3"/>
                </a:highlight>
              </a:defRPr>
            </a:lvl6pPr>
            <a:lvl7pPr lvl="6" rtl="0">
              <a:spcBef>
                <a:spcPts val="2100"/>
              </a:spcBef>
              <a:spcAft>
                <a:spcPts val="0"/>
              </a:spcAft>
              <a:buClr>
                <a:schemeClr val="lt2"/>
              </a:buClr>
              <a:buSzPts val="2100"/>
              <a:buNone/>
              <a:defRPr sz="2100" b="1">
                <a:solidFill>
                  <a:schemeClr val="lt2"/>
                </a:solidFill>
                <a:highlight>
                  <a:schemeClr val="accent3"/>
                </a:highlight>
              </a:defRPr>
            </a:lvl7pPr>
            <a:lvl8pPr lvl="7" rtl="0">
              <a:spcBef>
                <a:spcPts val="2100"/>
              </a:spcBef>
              <a:spcAft>
                <a:spcPts val="0"/>
              </a:spcAft>
              <a:buClr>
                <a:schemeClr val="lt2"/>
              </a:buClr>
              <a:buSzPts val="2100"/>
              <a:buNone/>
              <a:defRPr sz="2100" b="1">
                <a:solidFill>
                  <a:schemeClr val="lt2"/>
                </a:solidFill>
                <a:highlight>
                  <a:schemeClr val="accent3"/>
                </a:highlight>
              </a:defRPr>
            </a:lvl8pPr>
            <a:lvl9pPr lvl="8" rtl="0">
              <a:spcBef>
                <a:spcPts val="2100"/>
              </a:spcBef>
              <a:spcAft>
                <a:spcPts val="2100"/>
              </a:spcAft>
              <a:buClr>
                <a:schemeClr val="lt2"/>
              </a:buClr>
              <a:buSzPts val="2100"/>
              <a:buNone/>
              <a:defRPr sz="2100" b="1">
                <a:solidFill>
                  <a:schemeClr val="lt2"/>
                </a:solidFill>
                <a:highlight>
                  <a:schemeClr val="accent3"/>
                </a:highlight>
              </a:defRPr>
            </a:lvl9pPr>
          </a:lstStyle>
          <a:p>
            <a:endParaRPr/>
          </a:p>
        </p:txBody>
      </p:sp>
      <p:sp>
        <p:nvSpPr>
          <p:cNvPr id="121" name="Google Shape;121;p8"/>
          <p:cNvSpPr txBox="1">
            <a:spLocks noGrp="1"/>
          </p:cNvSpPr>
          <p:nvPr>
            <p:ph type="title"/>
          </p:nvPr>
        </p:nvSpPr>
        <p:spPr>
          <a:xfrm>
            <a:off x="920475" y="845500"/>
            <a:ext cx="77940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122" name="Google Shape;122;p8"/>
          <p:cNvSpPr txBox="1">
            <a:spLocks noGrp="1"/>
          </p:cNvSpPr>
          <p:nvPr>
            <p:ph type="body" idx="2"/>
          </p:nvPr>
        </p:nvSpPr>
        <p:spPr>
          <a:xfrm>
            <a:off x="920475" y="2555475"/>
            <a:ext cx="7794000" cy="3436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123" name="Google Shape;123;p8"/>
          <p:cNvSpPr txBox="1">
            <a:spLocks noGrp="1"/>
          </p:cNvSpPr>
          <p:nvPr>
            <p:ph type="sldNum" idx="12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124" name="Google Shape;124;p8"/>
          <p:cNvGrpSpPr/>
          <p:nvPr/>
        </p:nvGrpSpPr>
        <p:grpSpPr>
          <a:xfrm>
            <a:off x="11287175" y="149950"/>
            <a:ext cx="737725" cy="887475"/>
            <a:chOff x="4038950" y="1664675"/>
            <a:chExt cx="737725" cy="887475"/>
          </a:xfrm>
        </p:grpSpPr>
        <p:sp>
          <p:nvSpPr>
            <p:cNvPr id="125" name="Google Shape;125;p8"/>
            <p:cNvSpPr/>
            <p:nvPr/>
          </p:nvSpPr>
          <p:spPr>
            <a:xfrm>
              <a:off x="4038950" y="2255150"/>
              <a:ext cx="270000" cy="297000"/>
            </a:xfrm>
            <a:custGeom>
              <a:avLst/>
              <a:gdLst/>
              <a:ahLst/>
              <a:cxnLst/>
              <a:rect l="l" t="t" r="r" b="b"/>
              <a:pathLst>
                <a:path w="2160000" h="2160000" extrusionOk="0">
                  <a:moveTo>
                    <a:pt x="1095825" y="0"/>
                  </a:moveTo>
                  <a:lnTo>
                    <a:pt x="1108157" y="0"/>
                  </a:lnTo>
                  <a:lnTo>
                    <a:pt x="1113289" y="101634"/>
                  </a:lnTo>
                  <a:cubicBezTo>
                    <a:pt x="1164909" y="609924"/>
                    <a:pt x="1568999" y="1014015"/>
                    <a:pt x="2077289" y="1065634"/>
                  </a:cubicBezTo>
                  <a:lnTo>
                    <a:pt x="2160000" y="1069811"/>
                  </a:lnTo>
                  <a:lnTo>
                    <a:pt x="2160000" y="1089613"/>
                  </a:lnTo>
                  <a:lnTo>
                    <a:pt x="2143732" y="1088791"/>
                  </a:lnTo>
                  <a:cubicBezTo>
                    <a:pt x="1584543" y="1088791"/>
                    <a:pt x="1124615" y="1513770"/>
                    <a:pt x="1069308" y="2058367"/>
                  </a:cubicBezTo>
                  <a:lnTo>
                    <a:pt x="1064176" y="2160000"/>
                  </a:lnTo>
                  <a:lnTo>
                    <a:pt x="1051844" y="2160000"/>
                  </a:lnTo>
                  <a:lnTo>
                    <a:pt x="1046712" y="2058367"/>
                  </a:lnTo>
                  <a:cubicBezTo>
                    <a:pt x="995093" y="1550077"/>
                    <a:pt x="591002" y="1145987"/>
                    <a:pt x="82712" y="1094367"/>
                  </a:cubicBezTo>
                  <a:lnTo>
                    <a:pt x="0" y="1090190"/>
                  </a:lnTo>
                  <a:lnTo>
                    <a:pt x="0" y="1070389"/>
                  </a:lnTo>
                  <a:lnTo>
                    <a:pt x="16269" y="1071210"/>
                  </a:lnTo>
                  <a:cubicBezTo>
                    <a:pt x="575458" y="1071210"/>
                    <a:pt x="1035386" y="646231"/>
                    <a:pt x="1090693" y="10163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" name="Google Shape;126;p8"/>
            <p:cNvSpPr/>
            <p:nvPr/>
          </p:nvSpPr>
          <p:spPr>
            <a:xfrm>
              <a:off x="4233150" y="1664675"/>
              <a:ext cx="270000" cy="297000"/>
            </a:xfrm>
            <a:custGeom>
              <a:avLst/>
              <a:gdLst/>
              <a:ahLst/>
              <a:cxnLst/>
              <a:rect l="l" t="t" r="r" b="b"/>
              <a:pathLst>
                <a:path w="2160000" h="2160000" extrusionOk="0">
                  <a:moveTo>
                    <a:pt x="1095825" y="0"/>
                  </a:moveTo>
                  <a:lnTo>
                    <a:pt x="1108157" y="0"/>
                  </a:lnTo>
                  <a:lnTo>
                    <a:pt x="1113289" y="101634"/>
                  </a:lnTo>
                  <a:cubicBezTo>
                    <a:pt x="1164909" y="609924"/>
                    <a:pt x="1568999" y="1014015"/>
                    <a:pt x="2077289" y="1065634"/>
                  </a:cubicBezTo>
                  <a:lnTo>
                    <a:pt x="2160000" y="1069811"/>
                  </a:lnTo>
                  <a:lnTo>
                    <a:pt x="2160000" y="1089613"/>
                  </a:lnTo>
                  <a:lnTo>
                    <a:pt x="2143732" y="1088791"/>
                  </a:lnTo>
                  <a:cubicBezTo>
                    <a:pt x="1584543" y="1088791"/>
                    <a:pt x="1124615" y="1513770"/>
                    <a:pt x="1069308" y="2058367"/>
                  </a:cubicBezTo>
                  <a:lnTo>
                    <a:pt x="1064176" y="2160000"/>
                  </a:lnTo>
                  <a:lnTo>
                    <a:pt x="1051844" y="2160000"/>
                  </a:lnTo>
                  <a:lnTo>
                    <a:pt x="1046712" y="2058367"/>
                  </a:lnTo>
                  <a:cubicBezTo>
                    <a:pt x="995093" y="1550077"/>
                    <a:pt x="591002" y="1145987"/>
                    <a:pt x="82712" y="1094367"/>
                  </a:cubicBezTo>
                  <a:lnTo>
                    <a:pt x="0" y="1090190"/>
                  </a:lnTo>
                  <a:lnTo>
                    <a:pt x="0" y="1070389"/>
                  </a:lnTo>
                  <a:lnTo>
                    <a:pt x="16269" y="1071210"/>
                  </a:lnTo>
                  <a:cubicBezTo>
                    <a:pt x="575458" y="1071210"/>
                    <a:pt x="1035386" y="646231"/>
                    <a:pt x="1090693" y="10163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" name="Google Shape;127;p8"/>
            <p:cNvSpPr/>
            <p:nvPr/>
          </p:nvSpPr>
          <p:spPr>
            <a:xfrm>
              <a:off x="4506675" y="2089550"/>
              <a:ext cx="270000" cy="297000"/>
            </a:xfrm>
            <a:custGeom>
              <a:avLst/>
              <a:gdLst/>
              <a:ahLst/>
              <a:cxnLst/>
              <a:rect l="l" t="t" r="r" b="b"/>
              <a:pathLst>
                <a:path w="2160000" h="2160000" extrusionOk="0">
                  <a:moveTo>
                    <a:pt x="1095825" y="0"/>
                  </a:moveTo>
                  <a:lnTo>
                    <a:pt x="1108157" y="0"/>
                  </a:lnTo>
                  <a:lnTo>
                    <a:pt x="1113289" y="101634"/>
                  </a:lnTo>
                  <a:cubicBezTo>
                    <a:pt x="1164909" y="609924"/>
                    <a:pt x="1568999" y="1014015"/>
                    <a:pt x="2077289" y="1065634"/>
                  </a:cubicBezTo>
                  <a:lnTo>
                    <a:pt x="2160000" y="1069811"/>
                  </a:lnTo>
                  <a:lnTo>
                    <a:pt x="2160000" y="1089613"/>
                  </a:lnTo>
                  <a:lnTo>
                    <a:pt x="2143732" y="1088791"/>
                  </a:lnTo>
                  <a:cubicBezTo>
                    <a:pt x="1584543" y="1088791"/>
                    <a:pt x="1124615" y="1513770"/>
                    <a:pt x="1069308" y="2058367"/>
                  </a:cubicBezTo>
                  <a:lnTo>
                    <a:pt x="1064176" y="2160000"/>
                  </a:lnTo>
                  <a:lnTo>
                    <a:pt x="1051844" y="2160000"/>
                  </a:lnTo>
                  <a:lnTo>
                    <a:pt x="1046712" y="2058367"/>
                  </a:lnTo>
                  <a:cubicBezTo>
                    <a:pt x="995093" y="1550077"/>
                    <a:pt x="591002" y="1145987"/>
                    <a:pt x="82712" y="1094367"/>
                  </a:cubicBezTo>
                  <a:lnTo>
                    <a:pt x="0" y="1090190"/>
                  </a:lnTo>
                  <a:lnTo>
                    <a:pt x="0" y="1070389"/>
                  </a:lnTo>
                  <a:lnTo>
                    <a:pt x="16269" y="1071210"/>
                  </a:lnTo>
                  <a:cubicBezTo>
                    <a:pt x="575458" y="1071210"/>
                    <a:pt x="1035386" y="646231"/>
                    <a:pt x="1090693" y="10163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28" name="Google Shape;128;p8"/>
          <p:cNvSpPr/>
          <p:nvPr/>
        </p:nvSpPr>
        <p:spPr>
          <a:xfrm>
            <a:off x="303900" y="411727"/>
            <a:ext cx="675900" cy="515400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 w="19050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29;p8"/>
          <p:cNvSpPr/>
          <p:nvPr/>
        </p:nvSpPr>
        <p:spPr>
          <a:xfrm>
            <a:off x="1079131" y="407965"/>
            <a:ext cx="1239600" cy="515400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 w="19050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30;p8"/>
          <p:cNvSpPr/>
          <p:nvPr/>
        </p:nvSpPr>
        <p:spPr>
          <a:xfrm>
            <a:off x="2416758" y="407965"/>
            <a:ext cx="497400" cy="515400"/>
          </a:xfrm>
          <a:prstGeom prst="ellipse">
            <a:avLst/>
          </a:prstGeom>
          <a:solidFill>
            <a:schemeClr val="accent3"/>
          </a:solidFill>
          <a:ln w="19050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131" name="Google Shape;131;p8"/>
          <p:cNvCxnSpPr/>
          <p:nvPr/>
        </p:nvCxnSpPr>
        <p:spPr>
          <a:xfrm>
            <a:off x="3160913" y="601238"/>
            <a:ext cx="4394100" cy="0"/>
          </a:xfrm>
          <a:prstGeom prst="straightConnector1">
            <a:avLst/>
          </a:prstGeom>
          <a:noFill/>
          <a:ln w="19050" cap="flat" cmpd="sng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32" name="Google Shape;132;p8"/>
          <p:cNvSpPr/>
          <p:nvPr/>
        </p:nvSpPr>
        <p:spPr>
          <a:xfrm>
            <a:off x="355732" y="304562"/>
            <a:ext cx="675900" cy="515400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 w="19050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33;p8"/>
          <p:cNvSpPr/>
          <p:nvPr/>
        </p:nvSpPr>
        <p:spPr>
          <a:xfrm>
            <a:off x="1130963" y="300800"/>
            <a:ext cx="1239600" cy="515400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 w="19050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34;p8"/>
          <p:cNvSpPr/>
          <p:nvPr/>
        </p:nvSpPr>
        <p:spPr>
          <a:xfrm>
            <a:off x="2468589" y="300800"/>
            <a:ext cx="497400" cy="515400"/>
          </a:xfrm>
          <a:prstGeom prst="ellipse">
            <a:avLst/>
          </a:prstGeom>
          <a:solidFill>
            <a:schemeClr val="accent2"/>
          </a:solidFill>
          <a:ln w="19050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35;p8"/>
          <p:cNvSpPr/>
          <p:nvPr/>
        </p:nvSpPr>
        <p:spPr>
          <a:xfrm>
            <a:off x="11127815" y="6032232"/>
            <a:ext cx="675900" cy="515400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 w="19050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36;p8"/>
          <p:cNvSpPr/>
          <p:nvPr/>
        </p:nvSpPr>
        <p:spPr>
          <a:xfrm>
            <a:off x="9788916" y="6028470"/>
            <a:ext cx="1239600" cy="515400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 w="19050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37;p8"/>
          <p:cNvSpPr/>
          <p:nvPr/>
        </p:nvSpPr>
        <p:spPr>
          <a:xfrm>
            <a:off x="9193674" y="6028470"/>
            <a:ext cx="497400" cy="515400"/>
          </a:xfrm>
          <a:prstGeom prst="ellipse">
            <a:avLst/>
          </a:prstGeom>
          <a:solidFill>
            <a:schemeClr val="accent3"/>
          </a:solidFill>
          <a:ln w="19050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138" name="Google Shape;138;p8"/>
          <p:cNvCxnSpPr/>
          <p:nvPr/>
        </p:nvCxnSpPr>
        <p:spPr>
          <a:xfrm rot="10800000">
            <a:off x="4604537" y="6221743"/>
            <a:ext cx="4394100" cy="0"/>
          </a:xfrm>
          <a:prstGeom prst="straightConnector1">
            <a:avLst/>
          </a:prstGeom>
          <a:noFill/>
          <a:ln w="19050" cap="flat" cmpd="sng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39" name="Google Shape;139;p8"/>
          <p:cNvSpPr/>
          <p:nvPr/>
        </p:nvSpPr>
        <p:spPr>
          <a:xfrm>
            <a:off x="11179647" y="5925067"/>
            <a:ext cx="675900" cy="515400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 w="19050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40;p8"/>
          <p:cNvSpPr/>
          <p:nvPr/>
        </p:nvSpPr>
        <p:spPr>
          <a:xfrm>
            <a:off x="9840748" y="5921305"/>
            <a:ext cx="1239600" cy="515400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 w="19050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41;p8"/>
          <p:cNvSpPr/>
          <p:nvPr/>
        </p:nvSpPr>
        <p:spPr>
          <a:xfrm>
            <a:off x="9245506" y="5921305"/>
            <a:ext cx="497400" cy="515400"/>
          </a:xfrm>
          <a:prstGeom prst="ellipse">
            <a:avLst/>
          </a:prstGeom>
          <a:solidFill>
            <a:schemeClr val="accent1"/>
          </a:solidFill>
          <a:ln w="19050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7 Quote">
  <p:cSld name="CUSTOM_6"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3" name="Google Shape;143;p9"/>
          <p:cNvCxnSpPr/>
          <p:nvPr/>
        </p:nvCxnSpPr>
        <p:spPr>
          <a:xfrm rot="10800000">
            <a:off x="3011250" y="6375425"/>
            <a:ext cx="8287500" cy="0"/>
          </a:xfrm>
          <a:prstGeom prst="straightConnector1">
            <a:avLst/>
          </a:prstGeom>
          <a:noFill/>
          <a:ln w="19050" cap="flat" cmpd="sng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144" name="Google Shape;144;p9"/>
          <p:cNvGrpSpPr/>
          <p:nvPr/>
        </p:nvGrpSpPr>
        <p:grpSpPr>
          <a:xfrm>
            <a:off x="11287175" y="149950"/>
            <a:ext cx="737725" cy="887475"/>
            <a:chOff x="4038950" y="1664675"/>
            <a:chExt cx="737725" cy="887475"/>
          </a:xfrm>
        </p:grpSpPr>
        <p:sp>
          <p:nvSpPr>
            <p:cNvPr id="145" name="Google Shape;145;p9"/>
            <p:cNvSpPr/>
            <p:nvPr/>
          </p:nvSpPr>
          <p:spPr>
            <a:xfrm>
              <a:off x="4038950" y="2255150"/>
              <a:ext cx="270000" cy="297000"/>
            </a:xfrm>
            <a:custGeom>
              <a:avLst/>
              <a:gdLst/>
              <a:ahLst/>
              <a:cxnLst/>
              <a:rect l="l" t="t" r="r" b="b"/>
              <a:pathLst>
                <a:path w="2160000" h="2160000" extrusionOk="0">
                  <a:moveTo>
                    <a:pt x="1095825" y="0"/>
                  </a:moveTo>
                  <a:lnTo>
                    <a:pt x="1108157" y="0"/>
                  </a:lnTo>
                  <a:lnTo>
                    <a:pt x="1113289" y="101634"/>
                  </a:lnTo>
                  <a:cubicBezTo>
                    <a:pt x="1164909" y="609924"/>
                    <a:pt x="1568999" y="1014015"/>
                    <a:pt x="2077289" y="1065634"/>
                  </a:cubicBezTo>
                  <a:lnTo>
                    <a:pt x="2160000" y="1069811"/>
                  </a:lnTo>
                  <a:lnTo>
                    <a:pt x="2160000" y="1089613"/>
                  </a:lnTo>
                  <a:lnTo>
                    <a:pt x="2143732" y="1088791"/>
                  </a:lnTo>
                  <a:cubicBezTo>
                    <a:pt x="1584543" y="1088791"/>
                    <a:pt x="1124615" y="1513770"/>
                    <a:pt x="1069308" y="2058367"/>
                  </a:cubicBezTo>
                  <a:lnTo>
                    <a:pt x="1064176" y="2160000"/>
                  </a:lnTo>
                  <a:lnTo>
                    <a:pt x="1051844" y="2160000"/>
                  </a:lnTo>
                  <a:lnTo>
                    <a:pt x="1046712" y="2058367"/>
                  </a:lnTo>
                  <a:cubicBezTo>
                    <a:pt x="995093" y="1550077"/>
                    <a:pt x="591002" y="1145987"/>
                    <a:pt x="82712" y="1094367"/>
                  </a:cubicBezTo>
                  <a:lnTo>
                    <a:pt x="0" y="1090190"/>
                  </a:lnTo>
                  <a:lnTo>
                    <a:pt x="0" y="1070389"/>
                  </a:lnTo>
                  <a:lnTo>
                    <a:pt x="16269" y="1071210"/>
                  </a:lnTo>
                  <a:cubicBezTo>
                    <a:pt x="575458" y="1071210"/>
                    <a:pt x="1035386" y="646231"/>
                    <a:pt x="1090693" y="10163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" name="Google Shape;146;p9"/>
            <p:cNvSpPr/>
            <p:nvPr/>
          </p:nvSpPr>
          <p:spPr>
            <a:xfrm>
              <a:off x="4233150" y="1664675"/>
              <a:ext cx="270000" cy="297000"/>
            </a:xfrm>
            <a:custGeom>
              <a:avLst/>
              <a:gdLst/>
              <a:ahLst/>
              <a:cxnLst/>
              <a:rect l="l" t="t" r="r" b="b"/>
              <a:pathLst>
                <a:path w="2160000" h="2160000" extrusionOk="0">
                  <a:moveTo>
                    <a:pt x="1095825" y="0"/>
                  </a:moveTo>
                  <a:lnTo>
                    <a:pt x="1108157" y="0"/>
                  </a:lnTo>
                  <a:lnTo>
                    <a:pt x="1113289" y="101634"/>
                  </a:lnTo>
                  <a:cubicBezTo>
                    <a:pt x="1164909" y="609924"/>
                    <a:pt x="1568999" y="1014015"/>
                    <a:pt x="2077289" y="1065634"/>
                  </a:cubicBezTo>
                  <a:lnTo>
                    <a:pt x="2160000" y="1069811"/>
                  </a:lnTo>
                  <a:lnTo>
                    <a:pt x="2160000" y="1089613"/>
                  </a:lnTo>
                  <a:lnTo>
                    <a:pt x="2143732" y="1088791"/>
                  </a:lnTo>
                  <a:cubicBezTo>
                    <a:pt x="1584543" y="1088791"/>
                    <a:pt x="1124615" y="1513770"/>
                    <a:pt x="1069308" y="2058367"/>
                  </a:cubicBezTo>
                  <a:lnTo>
                    <a:pt x="1064176" y="2160000"/>
                  </a:lnTo>
                  <a:lnTo>
                    <a:pt x="1051844" y="2160000"/>
                  </a:lnTo>
                  <a:lnTo>
                    <a:pt x="1046712" y="2058367"/>
                  </a:lnTo>
                  <a:cubicBezTo>
                    <a:pt x="995093" y="1550077"/>
                    <a:pt x="591002" y="1145987"/>
                    <a:pt x="82712" y="1094367"/>
                  </a:cubicBezTo>
                  <a:lnTo>
                    <a:pt x="0" y="1090190"/>
                  </a:lnTo>
                  <a:lnTo>
                    <a:pt x="0" y="1070389"/>
                  </a:lnTo>
                  <a:lnTo>
                    <a:pt x="16269" y="1071210"/>
                  </a:lnTo>
                  <a:cubicBezTo>
                    <a:pt x="575458" y="1071210"/>
                    <a:pt x="1035386" y="646231"/>
                    <a:pt x="1090693" y="10163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" name="Google Shape;147;p9"/>
            <p:cNvSpPr/>
            <p:nvPr/>
          </p:nvSpPr>
          <p:spPr>
            <a:xfrm>
              <a:off x="4506675" y="2089550"/>
              <a:ext cx="270000" cy="297000"/>
            </a:xfrm>
            <a:custGeom>
              <a:avLst/>
              <a:gdLst/>
              <a:ahLst/>
              <a:cxnLst/>
              <a:rect l="l" t="t" r="r" b="b"/>
              <a:pathLst>
                <a:path w="2160000" h="2160000" extrusionOk="0">
                  <a:moveTo>
                    <a:pt x="1095825" y="0"/>
                  </a:moveTo>
                  <a:lnTo>
                    <a:pt x="1108157" y="0"/>
                  </a:lnTo>
                  <a:lnTo>
                    <a:pt x="1113289" y="101634"/>
                  </a:lnTo>
                  <a:cubicBezTo>
                    <a:pt x="1164909" y="609924"/>
                    <a:pt x="1568999" y="1014015"/>
                    <a:pt x="2077289" y="1065634"/>
                  </a:cubicBezTo>
                  <a:lnTo>
                    <a:pt x="2160000" y="1069811"/>
                  </a:lnTo>
                  <a:lnTo>
                    <a:pt x="2160000" y="1089613"/>
                  </a:lnTo>
                  <a:lnTo>
                    <a:pt x="2143732" y="1088791"/>
                  </a:lnTo>
                  <a:cubicBezTo>
                    <a:pt x="1584543" y="1088791"/>
                    <a:pt x="1124615" y="1513770"/>
                    <a:pt x="1069308" y="2058367"/>
                  </a:cubicBezTo>
                  <a:lnTo>
                    <a:pt x="1064176" y="2160000"/>
                  </a:lnTo>
                  <a:lnTo>
                    <a:pt x="1051844" y="2160000"/>
                  </a:lnTo>
                  <a:lnTo>
                    <a:pt x="1046712" y="2058367"/>
                  </a:lnTo>
                  <a:cubicBezTo>
                    <a:pt x="995093" y="1550077"/>
                    <a:pt x="591002" y="1145987"/>
                    <a:pt x="82712" y="1094367"/>
                  </a:cubicBezTo>
                  <a:lnTo>
                    <a:pt x="0" y="1090190"/>
                  </a:lnTo>
                  <a:lnTo>
                    <a:pt x="0" y="1070389"/>
                  </a:lnTo>
                  <a:lnTo>
                    <a:pt x="16269" y="1071210"/>
                  </a:lnTo>
                  <a:cubicBezTo>
                    <a:pt x="575458" y="1071210"/>
                    <a:pt x="1035386" y="646231"/>
                    <a:pt x="1090693" y="10163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48" name="Google Shape;148;p9"/>
          <p:cNvSpPr/>
          <p:nvPr/>
        </p:nvSpPr>
        <p:spPr>
          <a:xfrm>
            <a:off x="1987645" y="6162582"/>
            <a:ext cx="566400" cy="432000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 w="19050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" name="Google Shape;149;p9"/>
          <p:cNvSpPr/>
          <p:nvPr/>
        </p:nvSpPr>
        <p:spPr>
          <a:xfrm>
            <a:off x="865409" y="6159429"/>
            <a:ext cx="1038900" cy="432000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 w="19050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" name="Google Shape;150;p9"/>
          <p:cNvSpPr/>
          <p:nvPr/>
        </p:nvSpPr>
        <p:spPr>
          <a:xfrm>
            <a:off x="366218" y="6159429"/>
            <a:ext cx="417000" cy="432000"/>
          </a:xfrm>
          <a:prstGeom prst="ellipse">
            <a:avLst/>
          </a:prstGeom>
          <a:solidFill>
            <a:schemeClr val="accent3"/>
          </a:solidFill>
          <a:ln w="19050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p9"/>
          <p:cNvSpPr/>
          <p:nvPr/>
        </p:nvSpPr>
        <p:spPr>
          <a:xfrm>
            <a:off x="2031087" y="6072767"/>
            <a:ext cx="566400" cy="432000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 w="19050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" name="Google Shape;152;p9"/>
          <p:cNvSpPr/>
          <p:nvPr/>
        </p:nvSpPr>
        <p:spPr>
          <a:xfrm>
            <a:off x="908850" y="6069614"/>
            <a:ext cx="1038900" cy="432000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 w="19050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" name="Google Shape;153;p9"/>
          <p:cNvSpPr/>
          <p:nvPr/>
        </p:nvSpPr>
        <p:spPr>
          <a:xfrm>
            <a:off x="409659" y="6069614"/>
            <a:ext cx="417000" cy="432000"/>
          </a:xfrm>
          <a:prstGeom prst="ellipse">
            <a:avLst/>
          </a:prstGeom>
          <a:solidFill>
            <a:schemeClr val="accent1"/>
          </a:solidFill>
          <a:ln w="19050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4" name="Google Shape;154;p9"/>
          <p:cNvSpPr/>
          <p:nvPr/>
        </p:nvSpPr>
        <p:spPr>
          <a:xfrm>
            <a:off x="312950" y="1438131"/>
            <a:ext cx="11332800" cy="4308600"/>
          </a:xfrm>
          <a:prstGeom prst="rect">
            <a:avLst/>
          </a:prstGeom>
          <a:solidFill>
            <a:schemeClr val="accent3"/>
          </a:solidFill>
          <a:ln w="9525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" name="Google Shape;155;p9"/>
          <p:cNvSpPr/>
          <p:nvPr/>
        </p:nvSpPr>
        <p:spPr>
          <a:xfrm>
            <a:off x="565959" y="1161125"/>
            <a:ext cx="11332800" cy="4308600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6" name="Google Shape;156;p9"/>
          <p:cNvSpPr txBox="1">
            <a:spLocks noGrp="1"/>
          </p:cNvSpPr>
          <p:nvPr>
            <p:ph type="title"/>
          </p:nvPr>
        </p:nvSpPr>
        <p:spPr>
          <a:xfrm>
            <a:off x="745425" y="1873525"/>
            <a:ext cx="10908300" cy="3160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9pPr>
          </a:lstStyle>
          <a:p>
            <a:endParaRPr/>
          </a:p>
        </p:txBody>
      </p:sp>
      <p:sp>
        <p:nvSpPr>
          <p:cNvPr id="157" name="Google Shape;157;p9"/>
          <p:cNvSpPr txBox="1">
            <a:spLocks noGrp="1"/>
          </p:cNvSpPr>
          <p:nvPr>
            <p:ph type="subTitle" idx="1"/>
          </p:nvPr>
        </p:nvSpPr>
        <p:spPr>
          <a:xfrm>
            <a:off x="761000" y="4528000"/>
            <a:ext cx="10908300" cy="7179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9pPr>
          </a:lstStyle>
          <a:p>
            <a:endParaRPr/>
          </a:p>
        </p:txBody>
      </p:sp>
      <p:sp>
        <p:nvSpPr>
          <p:cNvPr id="158" name="Google Shape;158;p9"/>
          <p:cNvSpPr txBox="1">
            <a:spLocks noGrp="1"/>
          </p:cNvSpPr>
          <p:nvPr>
            <p:ph type="sldNum" idx="12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9 Big Title">
  <p:cSld name="CUSTOM_7"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10"/>
          <p:cNvSpPr txBox="1">
            <a:spLocks noGrp="1"/>
          </p:cNvSpPr>
          <p:nvPr>
            <p:ph type="title"/>
          </p:nvPr>
        </p:nvSpPr>
        <p:spPr>
          <a:xfrm>
            <a:off x="1413700" y="1230075"/>
            <a:ext cx="8843100" cy="43713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1pPr>
            <a:lvl2pPr lvl="1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2pPr>
            <a:lvl3pPr lvl="2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3pPr>
            <a:lvl4pPr lvl="3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4pPr>
            <a:lvl5pPr lvl="4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5pPr>
            <a:lvl6pPr lvl="5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6pPr>
            <a:lvl7pPr lvl="6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7pPr>
            <a:lvl8pPr lvl="7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8pPr>
            <a:lvl9pPr lvl="8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9pPr>
          </a:lstStyle>
          <a:p>
            <a:endParaRPr/>
          </a:p>
        </p:txBody>
      </p:sp>
      <p:sp>
        <p:nvSpPr>
          <p:cNvPr id="161" name="Google Shape;161;p10"/>
          <p:cNvSpPr txBox="1">
            <a:spLocks noGrp="1"/>
          </p:cNvSpPr>
          <p:nvPr>
            <p:ph type="sldNum" idx="12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62" name="Google Shape;162;p10"/>
          <p:cNvSpPr/>
          <p:nvPr/>
        </p:nvSpPr>
        <p:spPr>
          <a:xfrm>
            <a:off x="532500" y="470775"/>
            <a:ext cx="993900" cy="731400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 w="19050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3" name="Google Shape;163;p10"/>
          <p:cNvSpPr/>
          <p:nvPr/>
        </p:nvSpPr>
        <p:spPr>
          <a:xfrm>
            <a:off x="1672200" y="465425"/>
            <a:ext cx="1820700" cy="731400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 w="19050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4" name="Google Shape;164;p10"/>
          <p:cNvSpPr/>
          <p:nvPr/>
        </p:nvSpPr>
        <p:spPr>
          <a:xfrm>
            <a:off x="3638700" y="465425"/>
            <a:ext cx="731400" cy="731400"/>
          </a:xfrm>
          <a:prstGeom prst="ellipse">
            <a:avLst/>
          </a:prstGeom>
          <a:solidFill>
            <a:schemeClr val="accent3"/>
          </a:solidFill>
          <a:ln w="19050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165" name="Google Shape;165;p10"/>
          <p:cNvCxnSpPr/>
          <p:nvPr/>
        </p:nvCxnSpPr>
        <p:spPr>
          <a:xfrm>
            <a:off x="4882825" y="670025"/>
            <a:ext cx="5283900" cy="0"/>
          </a:xfrm>
          <a:prstGeom prst="straightConnector1">
            <a:avLst/>
          </a:prstGeom>
          <a:noFill/>
          <a:ln w="19050" cap="flat" cmpd="sng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66" name="Google Shape;166;p10"/>
          <p:cNvSpPr/>
          <p:nvPr/>
        </p:nvSpPr>
        <p:spPr>
          <a:xfrm>
            <a:off x="608700" y="318375"/>
            <a:ext cx="993900" cy="731400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 w="19050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7" name="Google Shape;167;p10"/>
          <p:cNvSpPr/>
          <p:nvPr/>
        </p:nvSpPr>
        <p:spPr>
          <a:xfrm>
            <a:off x="1748400" y="313025"/>
            <a:ext cx="1820700" cy="731400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 w="19050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8" name="Google Shape;168;p10"/>
          <p:cNvSpPr/>
          <p:nvPr/>
        </p:nvSpPr>
        <p:spPr>
          <a:xfrm>
            <a:off x="3714900" y="313025"/>
            <a:ext cx="731400" cy="731400"/>
          </a:xfrm>
          <a:prstGeom prst="ellipse">
            <a:avLst/>
          </a:prstGeom>
          <a:solidFill>
            <a:schemeClr val="accent1"/>
          </a:solidFill>
          <a:ln w="19050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9" name="Google Shape;169;p10"/>
          <p:cNvSpPr/>
          <p:nvPr/>
        </p:nvSpPr>
        <p:spPr>
          <a:xfrm>
            <a:off x="10017750" y="5813575"/>
            <a:ext cx="1820700" cy="731400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 w="19050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0" name="Google Shape;170;p10"/>
          <p:cNvSpPr/>
          <p:nvPr/>
        </p:nvSpPr>
        <p:spPr>
          <a:xfrm>
            <a:off x="10017750" y="4750100"/>
            <a:ext cx="993900" cy="731400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 w="19050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1" name="Google Shape;171;p10"/>
          <p:cNvSpPr/>
          <p:nvPr/>
        </p:nvSpPr>
        <p:spPr>
          <a:xfrm>
            <a:off x="10093950" y="5661175"/>
            <a:ext cx="1820700" cy="731400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 w="19050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2" name="Google Shape;172;p10"/>
          <p:cNvSpPr/>
          <p:nvPr/>
        </p:nvSpPr>
        <p:spPr>
          <a:xfrm>
            <a:off x="10093950" y="4597700"/>
            <a:ext cx="993900" cy="731400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 w="19050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173" name="Google Shape;173;p10"/>
          <p:cNvCxnSpPr/>
          <p:nvPr/>
        </p:nvCxnSpPr>
        <p:spPr>
          <a:xfrm rot="10800000">
            <a:off x="10590900" y="1242425"/>
            <a:ext cx="0" cy="3110100"/>
          </a:xfrm>
          <a:prstGeom prst="straightConnector1">
            <a:avLst/>
          </a:prstGeom>
          <a:noFill/>
          <a:ln w="19050" cap="flat" cmpd="sng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74" name="Google Shape;174;p10"/>
          <p:cNvCxnSpPr/>
          <p:nvPr/>
        </p:nvCxnSpPr>
        <p:spPr>
          <a:xfrm>
            <a:off x="11308200" y="5106200"/>
            <a:ext cx="735300" cy="0"/>
          </a:xfrm>
          <a:prstGeom prst="straightConnector1">
            <a:avLst/>
          </a:prstGeom>
          <a:noFill/>
          <a:ln w="19050" cap="flat" cmpd="sng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75" name="Google Shape;175;p10"/>
          <p:cNvCxnSpPr/>
          <p:nvPr/>
        </p:nvCxnSpPr>
        <p:spPr>
          <a:xfrm rot="10800000">
            <a:off x="548375" y="6179275"/>
            <a:ext cx="9046800" cy="0"/>
          </a:xfrm>
          <a:prstGeom prst="straightConnector1">
            <a:avLst/>
          </a:prstGeom>
          <a:noFill/>
          <a:ln w="19050" cap="flat" cmpd="sng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176" name="Google Shape;176;p10"/>
          <p:cNvGrpSpPr/>
          <p:nvPr/>
        </p:nvGrpSpPr>
        <p:grpSpPr>
          <a:xfrm>
            <a:off x="10195775" y="343650"/>
            <a:ext cx="737725" cy="887475"/>
            <a:chOff x="4038950" y="1664675"/>
            <a:chExt cx="737725" cy="887475"/>
          </a:xfrm>
        </p:grpSpPr>
        <p:sp>
          <p:nvSpPr>
            <p:cNvPr id="177" name="Google Shape;177;p10"/>
            <p:cNvSpPr/>
            <p:nvPr/>
          </p:nvSpPr>
          <p:spPr>
            <a:xfrm>
              <a:off x="4038950" y="2255150"/>
              <a:ext cx="270000" cy="297000"/>
            </a:xfrm>
            <a:custGeom>
              <a:avLst/>
              <a:gdLst/>
              <a:ahLst/>
              <a:cxnLst/>
              <a:rect l="l" t="t" r="r" b="b"/>
              <a:pathLst>
                <a:path w="2160000" h="2160000" extrusionOk="0">
                  <a:moveTo>
                    <a:pt x="1095825" y="0"/>
                  </a:moveTo>
                  <a:lnTo>
                    <a:pt x="1108157" y="0"/>
                  </a:lnTo>
                  <a:lnTo>
                    <a:pt x="1113289" y="101634"/>
                  </a:lnTo>
                  <a:cubicBezTo>
                    <a:pt x="1164909" y="609924"/>
                    <a:pt x="1568999" y="1014015"/>
                    <a:pt x="2077289" y="1065634"/>
                  </a:cubicBezTo>
                  <a:lnTo>
                    <a:pt x="2160000" y="1069811"/>
                  </a:lnTo>
                  <a:lnTo>
                    <a:pt x="2160000" y="1089613"/>
                  </a:lnTo>
                  <a:lnTo>
                    <a:pt x="2143732" y="1088791"/>
                  </a:lnTo>
                  <a:cubicBezTo>
                    <a:pt x="1584543" y="1088791"/>
                    <a:pt x="1124615" y="1513770"/>
                    <a:pt x="1069308" y="2058367"/>
                  </a:cubicBezTo>
                  <a:lnTo>
                    <a:pt x="1064176" y="2160000"/>
                  </a:lnTo>
                  <a:lnTo>
                    <a:pt x="1051844" y="2160000"/>
                  </a:lnTo>
                  <a:lnTo>
                    <a:pt x="1046712" y="2058367"/>
                  </a:lnTo>
                  <a:cubicBezTo>
                    <a:pt x="995093" y="1550077"/>
                    <a:pt x="591002" y="1145987"/>
                    <a:pt x="82712" y="1094367"/>
                  </a:cubicBezTo>
                  <a:lnTo>
                    <a:pt x="0" y="1090190"/>
                  </a:lnTo>
                  <a:lnTo>
                    <a:pt x="0" y="1070389"/>
                  </a:lnTo>
                  <a:lnTo>
                    <a:pt x="16269" y="1071210"/>
                  </a:lnTo>
                  <a:cubicBezTo>
                    <a:pt x="575458" y="1071210"/>
                    <a:pt x="1035386" y="646231"/>
                    <a:pt x="1090693" y="10163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" name="Google Shape;178;p10"/>
            <p:cNvSpPr/>
            <p:nvPr/>
          </p:nvSpPr>
          <p:spPr>
            <a:xfrm>
              <a:off x="4233150" y="1664675"/>
              <a:ext cx="270000" cy="297000"/>
            </a:xfrm>
            <a:custGeom>
              <a:avLst/>
              <a:gdLst/>
              <a:ahLst/>
              <a:cxnLst/>
              <a:rect l="l" t="t" r="r" b="b"/>
              <a:pathLst>
                <a:path w="2160000" h="2160000" extrusionOk="0">
                  <a:moveTo>
                    <a:pt x="1095825" y="0"/>
                  </a:moveTo>
                  <a:lnTo>
                    <a:pt x="1108157" y="0"/>
                  </a:lnTo>
                  <a:lnTo>
                    <a:pt x="1113289" y="101634"/>
                  </a:lnTo>
                  <a:cubicBezTo>
                    <a:pt x="1164909" y="609924"/>
                    <a:pt x="1568999" y="1014015"/>
                    <a:pt x="2077289" y="1065634"/>
                  </a:cubicBezTo>
                  <a:lnTo>
                    <a:pt x="2160000" y="1069811"/>
                  </a:lnTo>
                  <a:lnTo>
                    <a:pt x="2160000" y="1089613"/>
                  </a:lnTo>
                  <a:lnTo>
                    <a:pt x="2143732" y="1088791"/>
                  </a:lnTo>
                  <a:cubicBezTo>
                    <a:pt x="1584543" y="1088791"/>
                    <a:pt x="1124615" y="1513770"/>
                    <a:pt x="1069308" y="2058367"/>
                  </a:cubicBezTo>
                  <a:lnTo>
                    <a:pt x="1064176" y="2160000"/>
                  </a:lnTo>
                  <a:lnTo>
                    <a:pt x="1051844" y="2160000"/>
                  </a:lnTo>
                  <a:lnTo>
                    <a:pt x="1046712" y="2058367"/>
                  </a:lnTo>
                  <a:cubicBezTo>
                    <a:pt x="995093" y="1550077"/>
                    <a:pt x="591002" y="1145987"/>
                    <a:pt x="82712" y="1094367"/>
                  </a:cubicBezTo>
                  <a:lnTo>
                    <a:pt x="0" y="1090190"/>
                  </a:lnTo>
                  <a:lnTo>
                    <a:pt x="0" y="1070389"/>
                  </a:lnTo>
                  <a:lnTo>
                    <a:pt x="16269" y="1071210"/>
                  </a:lnTo>
                  <a:cubicBezTo>
                    <a:pt x="575458" y="1071210"/>
                    <a:pt x="1035386" y="646231"/>
                    <a:pt x="1090693" y="10163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" name="Google Shape;179;p10"/>
            <p:cNvSpPr/>
            <p:nvPr/>
          </p:nvSpPr>
          <p:spPr>
            <a:xfrm>
              <a:off x="4506675" y="2089550"/>
              <a:ext cx="270000" cy="297000"/>
            </a:xfrm>
            <a:custGeom>
              <a:avLst/>
              <a:gdLst/>
              <a:ahLst/>
              <a:cxnLst/>
              <a:rect l="l" t="t" r="r" b="b"/>
              <a:pathLst>
                <a:path w="2160000" h="2160000" extrusionOk="0">
                  <a:moveTo>
                    <a:pt x="1095825" y="0"/>
                  </a:moveTo>
                  <a:lnTo>
                    <a:pt x="1108157" y="0"/>
                  </a:lnTo>
                  <a:lnTo>
                    <a:pt x="1113289" y="101634"/>
                  </a:lnTo>
                  <a:cubicBezTo>
                    <a:pt x="1164909" y="609924"/>
                    <a:pt x="1568999" y="1014015"/>
                    <a:pt x="2077289" y="1065634"/>
                  </a:cubicBezTo>
                  <a:lnTo>
                    <a:pt x="2160000" y="1069811"/>
                  </a:lnTo>
                  <a:lnTo>
                    <a:pt x="2160000" y="1089613"/>
                  </a:lnTo>
                  <a:lnTo>
                    <a:pt x="2143732" y="1088791"/>
                  </a:lnTo>
                  <a:cubicBezTo>
                    <a:pt x="1584543" y="1088791"/>
                    <a:pt x="1124615" y="1513770"/>
                    <a:pt x="1069308" y="2058367"/>
                  </a:cubicBezTo>
                  <a:lnTo>
                    <a:pt x="1064176" y="2160000"/>
                  </a:lnTo>
                  <a:lnTo>
                    <a:pt x="1051844" y="2160000"/>
                  </a:lnTo>
                  <a:lnTo>
                    <a:pt x="1046712" y="2058367"/>
                  </a:lnTo>
                  <a:cubicBezTo>
                    <a:pt x="995093" y="1550077"/>
                    <a:pt x="591002" y="1145987"/>
                    <a:pt x="82712" y="1094367"/>
                  </a:cubicBezTo>
                  <a:lnTo>
                    <a:pt x="0" y="1090190"/>
                  </a:lnTo>
                  <a:lnTo>
                    <a:pt x="0" y="1070389"/>
                  </a:lnTo>
                  <a:lnTo>
                    <a:pt x="16269" y="1071210"/>
                  </a:lnTo>
                  <a:cubicBezTo>
                    <a:pt x="575458" y="1071210"/>
                    <a:pt x="1035386" y="646231"/>
                    <a:pt x="1090693" y="10163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8 Three columns">
  <p:cSld name="CUSTOM_8"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11"/>
          <p:cNvSpPr txBox="1">
            <a:spLocks noGrp="1"/>
          </p:cNvSpPr>
          <p:nvPr>
            <p:ph type="subTitle" idx="1"/>
          </p:nvPr>
        </p:nvSpPr>
        <p:spPr>
          <a:xfrm>
            <a:off x="1217558" y="2071460"/>
            <a:ext cx="9755100" cy="5013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 b="1">
                <a:solidFill>
                  <a:schemeClr val="lt2"/>
                </a:solidFill>
                <a:highlight>
                  <a:schemeClr val="accent3"/>
                </a:highlight>
              </a:defRPr>
            </a:lvl1pPr>
            <a:lvl2pPr lvl="1" rtl="0">
              <a:spcBef>
                <a:spcPts val="210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 b="1">
                <a:solidFill>
                  <a:schemeClr val="lt2"/>
                </a:solidFill>
                <a:highlight>
                  <a:schemeClr val="accent3"/>
                </a:highlight>
              </a:defRPr>
            </a:lvl2pPr>
            <a:lvl3pPr lvl="2" rtl="0">
              <a:spcBef>
                <a:spcPts val="210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 b="1">
                <a:solidFill>
                  <a:schemeClr val="lt2"/>
                </a:solidFill>
                <a:highlight>
                  <a:schemeClr val="accent3"/>
                </a:highlight>
              </a:defRPr>
            </a:lvl3pPr>
            <a:lvl4pPr lvl="3" rtl="0">
              <a:spcBef>
                <a:spcPts val="210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 b="1">
                <a:solidFill>
                  <a:schemeClr val="lt2"/>
                </a:solidFill>
                <a:highlight>
                  <a:schemeClr val="accent3"/>
                </a:highlight>
              </a:defRPr>
            </a:lvl4pPr>
            <a:lvl5pPr lvl="4" rtl="0">
              <a:spcBef>
                <a:spcPts val="210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 b="1">
                <a:solidFill>
                  <a:schemeClr val="lt2"/>
                </a:solidFill>
                <a:highlight>
                  <a:schemeClr val="accent3"/>
                </a:highlight>
              </a:defRPr>
            </a:lvl5pPr>
            <a:lvl6pPr lvl="5" rtl="0">
              <a:spcBef>
                <a:spcPts val="210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 b="1">
                <a:solidFill>
                  <a:schemeClr val="lt2"/>
                </a:solidFill>
                <a:highlight>
                  <a:schemeClr val="accent3"/>
                </a:highlight>
              </a:defRPr>
            </a:lvl6pPr>
            <a:lvl7pPr lvl="6" rtl="0">
              <a:spcBef>
                <a:spcPts val="210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 b="1">
                <a:solidFill>
                  <a:schemeClr val="lt2"/>
                </a:solidFill>
                <a:highlight>
                  <a:schemeClr val="accent3"/>
                </a:highlight>
              </a:defRPr>
            </a:lvl7pPr>
            <a:lvl8pPr lvl="7" rtl="0">
              <a:spcBef>
                <a:spcPts val="210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 b="1">
                <a:solidFill>
                  <a:schemeClr val="lt2"/>
                </a:solidFill>
                <a:highlight>
                  <a:schemeClr val="accent3"/>
                </a:highlight>
              </a:defRPr>
            </a:lvl8pPr>
            <a:lvl9pPr lvl="8" rtl="0">
              <a:spcBef>
                <a:spcPts val="2100"/>
              </a:spcBef>
              <a:spcAft>
                <a:spcPts val="2100"/>
              </a:spcAft>
              <a:buClr>
                <a:schemeClr val="lt2"/>
              </a:buClr>
              <a:buSzPts val="1800"/>
              <a:buNone/>
              <a:defRPr sz="1800" b="1">
                <a:solidFill>
                  <a:schemeClr val="lt2"/>
                </a:solidFill>
                <a:highlight>
                  <a:schemeClr val="accent3"/>
                </a:highlight>
              </a:defRPr>
            </a:lvl9pPr>
          </a:lstStyle>
          <a:p>
            <a:endParaRPr/>
          </a:p>
        </p:txBody>
      </p:sp>
      <p:sp>
        <p:nvSpPr>
          <p:cNvPr id="182" name="Google Shape;182;p11"/>
          <p:cNvSpPr txBox="1">
            <a:spLocks noGrp="1"/>
          </p:cNvSpPr>
          <p:nvPr>
            <p:ph type="subTitle" idx="2"/>
          </p:nvPr>
        </p:nvSpPr>
        <p:spPr>
          <a:xfrm>
            <a:off x="1217558" y="3397185"/>
            <a:ext cx="9755100" cy="5013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 b="1">
                <a:solidFill>
                  <a:schemeClr val="lt2"/>
                </a:solidFill>
                <a:highlight>
                  <a:schemeClr val="accent3"/>
                </a:highlight>
              </a:defRPr>
            </a:lvl1pPr>
            <a:lvl2pPr lvl="1" rtl="0">
              <a:spcBef>
                <a:spcPts val="210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 b="1">
                <a:solidFill>
                  <a:schemeClr val="lt2"/>
                </a:solidFill>
                <a:highlight>
                  <a:schemeClr val="accent3"/>
                </a:highlight>
              </a:defRPr>
            </a:lvl2pPr>
            <a:lvl3pPr lvl="2" rtl="0">
              <a:spcBef>
                <a:spcPts val="210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 b="1">
                <a:solidFill>
                  <a:schemeClr val="lt2"/>
                </a:solidFill>
                <a:highlight>
                  <a:schemeClr val="accent3"/>
                </a:highlight>
              </a:defRPr>
            </a:lvl3pPr>
            <a:lvl4pPr lvl="3" rtl="0">
              <a:spcBef>
                <a:spcPts val="210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 b="1">
                <a:solidFill>
                  <a:schemeClr val="lt2"/>
                </a:solidFill>
                <a:highlight>
                  <a:schemeClr val="accent3"/>
                </a:highlight>
              </a:defRPr>
            </a:lvl4pPr>
            <a:lvl5pPr lvl="4" rtl="0">
              <a:spcBef>
                <a:spcPts val="210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 b="1">
                <a:solidFill>
                  <a:schemeClr val="lt2"/>
                </a:solidFill>
                <a:highlight>
                  <a:schemeClr val="accent3"/>
                </a:highlight>
              </a:defRPr>
            </a:lvl5pPr>
            <a:lvl6pPr lvl="5" rtl="0">
              <a:spcBef>
                <a:spcPts val="210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 b="1">
                <a:solidFill>
                  <a:schemeClr val="lt2"/>
                </a:solidFill>
                <a:highlight>
                  <a:schemeClr val="accent3"/>
                </a:highlight>
              </a:defRPr>
            </a:lvl6pPr>
            <a:lvl7pPr lvl="6" rtl="0">
              <a:spcBef>
                <a:spcPts val="210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 b="1">
                <a:solidFill>
                  <a:schemeClr val="lt2"/>
                </a:solidFill>
                <a:highlight>
                  <a:schemeClr val="accent3"/>
                </a:highlight>
              </a:defRPr>
            </a:lvl7pPr>
            <a:lvl8pPr lvl="7" rtl="0">
              <a:spcBef>
                <a:spcPts val="210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 b="1">
                <a:solidFill>
                  <a:schemeClr val="lt2"/>
                </a:solidFill>
                <a:highlight>
                  <a:schemeClr val="accent3"/>
                </a:highlight>
              </a:defRPr>
            </a:lvl8pPr>
            <a:lvl9pPr lvl="8" rtl="0">
              <a:spcBef>
                <a:spcPts val="2100"/>
              </a:spcBef>
              <a:spcAft>
                <a:spcPts val="2100"/>
              </a:spcAft>
              <a:buClr>
                <a:schemeClr val="lt2"/>
              </a:buClr>
              <a:buSzPts val="1800"/>
              <a:buNone/>
              <a:defRPr sz="1800" b="1">
                <a:solidFill>
                  <a:schemeClr val="lt2"/>
                </a:solidFill>
                <a:highlight>
                  <a:schemeClr val="accent3"/>
                </a:highlight>
              </a:defRPr>
            </a:lvl9pPr>
          </a:lstStyle>
          <a:p>
            <a:endParaRPr/>
          </a:p>
        </p:txBody>
      </p:sp>
      <p:sp>
        <p:nvSpPr>
          <p:cNvPr id="183" name="Google Shape;183;p11"/>
          <p:cNvSpPr txBox="1">
            <a:spLocks noGrp="1"/>
          </p:cNvSpPr>
          <p:nvPr>
            <p:ph type="subTitle" idx="3"/>
          </p:nvPr>
        </p:nvSpPr>
        <p:spPr>
          <a:xfrm>
            <a:off x="1217558" y="4722911"/>
            <a:ext cx="9755100" cy="5013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 b="1">
                <a:solidFill>
                  <a:schemeClr val="lt2"/>
                </a:solidFill>
                <a:highlight>
                  <a:schemeClr val="accent3"/>
                </a:highlight>
              </a:defRPr>
            </a:lvl1pPr>
            <a:lvl2pPr lvl="1" rtl="0">
              <a:spcBef>
                <a:spcPts val="210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 b="1">
                <a:solidFill>
                  <a:schemeClr val="lt2"/>
                </a:solidFill>
                <a:highlight>
                  <a:schemeClr val="accent3"/>
                </a:highlight>
              </a:defRPr>
            </a:lvl2pPr>
            <a:lvl3pPr lvl="2" rtl="0">
              <a:spcBef>
                <a:spcPts val="210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 b="1">
                <a:solidFill>
                  <a:schemeClr val="lt2"/>
                </a:solidFill>
                <a:highlight>
                  <a:schemeClr val="accent3"/>
                </a:highlight>
              </a:defRPr>
            </a:lvl3pPr>
            <a:lvl4pPr lvl="3" rtl="0">
              <a:spcBef>
                <a:spcPts val="210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 b="1">
                <a:solidFill>
                  <a:schemeClr val="lt2"/>
                </a:solidFill>
                <a:highlight>
                  <a:schemeClr val="accent3"/>
                </a:highlight>
              </a:defRPr>
            </a:lvl4pPr>
            <a:lvl5pPr lvl="4" rtl="0">
              <a:spcBef>
                <a:spcPts val="210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 b="1">
                <a:solidFill>
                  <a:schemeClr val="lt2"/>
                </a:solidFill>
                <a:highlight>
                  <a:schemeClr val="accent3"/>
                </a:highlight>
              </a:defRPr>
            </a:lvl5pPr>
            <a:lvl6pPr lvl="5" rtl="0">
              <a:spcBef>
                <a:spcPts val="210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 b="1">
                <a:solidFill>
                  <a:schemeClr val="lt2"/>
                </a:solidFill>
                <a:highlight>
                  <a:schemeClr val="accent3"/>
                </a:highlight>
              </a:defRPr>
            </a:lvl6pPr>
            <a:lvl7pPr lvl="6" rtl="0">
              <a:spcBef>
                <a:spcPts val="210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 b="1">
                <a:solidFill>
                  <a:schemeClr val="lt2"/>
                </a:solidFill>
                <a:highlight>
                  <a:schemeClr val="accent3"/>
                </a:highlight>
              </a:defRPr>
            </a:lvl7pPr>
            <a:lvl8pPr lvl="7" rtl="0">
              <a:spcBef>
                <a:spcPts val="210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 b="1">
                <a:solidFill>
                  <a:schemeClr val="lt2"/>
                </a:solidFill>
                <a:highlight>
                  <a:schemeClr val="accent3"/>
                </a:highlight>
              </a:defRPr>
            </a:lvl8pPr>
            <a:lvl9pPr lvl="8" rtl="0">
              <a:spcBef>
                <a:spcPts val="2100"/>
              </a:spcBef>
              <a:spcAft>
                <a:spcPts val="2100"/>
              </a:spcAft>
              <a:buClr>
                <a:schemeClr val="lt2"/>
              </a:buClr>
              <a:buSzPts val="1800"/>
              <a:buNone/>
              <a:defRPr sz="1800" b="1">
                <a:solidFill>
                  <a:schemeClr val="lt2"/>
                </a:solidFill>
                <a:highlight>
                  <a:schemeClr val="accent3"/>
                </a:highlight>
              </a:defRPr>
            </a:lvl9pPr>
          </a:lstStyle>
          <a:p>
            <a:endParaRPr/>
          </a:p>
        </p:txBody>
      </p:sp>
      <p:sp>
        <p:nvSpPr>
          <p:cNvPr id="184" name="Google Shape;184;p11"/>
          <p:cNvSpPr txBox="1">
            <a:spLocks noGrp="1"/>
          </p:cNvSpPr>
          <p:nvPr>
            <p:ph type="title"/>
          </p:nvPr>
        </p:nvSpPr>
        <p:spPr>
          <a:xfrm>
            <a:off x="1217550" y="1132562"/>
            <a:ext cx="9755100" cy="630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185" name="Google Shape;185;p11"/>
          <p:cNvSpPr txBox="1">
            <a:spLocks noGrp="1"/>
          </p:cNvSpPr>
          <p:nvPr>
            <p:ph type="body" idx="4"/>
          </p:nvPr>
        </p:nvSpPr>
        <p:spPr>
          <a:xfrm>
            <a:off x="1217550" y="2433230"/>
            <a:ext cx="9755100" cy="7641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17500">
              <a:spcBef>
                <a:spcPts val="2100"/>
              </a:spcBef>
              <a:spcAft>
                <a:spcPts val="0"/>
              </a:spcAft>
              <a:buSzPts val="1400"/>
              <a:buChar char="○"/>
              <a:defRPr sz="1400"/>
            </a:lvl2pPr>
            <a:lvl3pPr marL="1371600" lvl="2" indent="-317500">
              <a:spcBef>
                <a:spcPts val="2100"/>
              </a:spcBef>
              <a:spcAft>
                <a:spcPts val="0"/>
              </a:spcAft>
              <a:buSzPts val="1400"/>
              <a:buChar char="■"/>
              <a:defRPr sz="1400"/>
            </a:lvl3pPr>
            <a:lvl4pPr marL="1828800" lvl="3" indent="-317500">
              <a:spcBef>
                <a:spcPts val="2100"/>
              </a:spcBef>
              <a:spcAft>
                <a:spcPts val="0"/>
              </a:spcAft>
              <a:buSzPts val="1400"/>
              <a:buChar char="●"/>
              <a:defRPr sz="1400"/>
            </a:lvl4pPr>
            <a:lvl5pPr marL="2286000" lvl="4" indent="-317500">
              <a:spcBef>
                <a:spcPts val="2100"/>
              </a:spcBef>
              <a:spcAft>
                <a:spcPts val="0"/>
              </a:spcAft>
              <a:buSzPts val="1400"/>
              <a:buChar char="○"/>
              <a:defRPr sz="1400"/>
            </a:lvl5pPr>
            <a:lvl6pPr marL="2743200" lvl="5" indent="-317500">
              <a:spcBef>
                <a:spcPts val="2100"/>
              </a:spcBef>
              <a:spcAft>
                <a:spcPts val="0"/>
              </a:spcAft>
              <a:buSzPts val="1400"/>
              <a:buChar char="■"/>
              <a:defRPr sz="1400"/>
            </a:lvl6pPr>
            <a:lvl7pPr marL="3200400" lvl="6" indent="-317500">
              <a:spcBef>
                <a:spcPts val="2100"/>
              </a:spcBef>
              <a:spcAft>
                <a:spcPts val="0"/>
              </a:spcAft>
              <a:buSzPts val="1400"/>
              <a:buChar char="●"/>
              <a:defRPr sz="1400"/>
            </a:lvl7pPr>
            <a:lvl8pPr marL="3657600" lvl="7" indent="-317500">
              <a:spcBef>
                <a:spcPts val="2100"/>
              </a:spcBef>
              <a:spcAft>
                <a:spcPts val="0"/>
              </a:spcAft>
              <a:buSzPts val="1400"/>
              <a:buChar char="○"/>
              <a:defRPr sz="1400"/>
            </a:lvl8pPr>
            <a:lvl9pPr marL="4114800" lvl="8" indent="-317500">
              <a:spcBef>
                <a:spcPts val="2100"/>
              </a:spcBef>
              <a:spcAft>
                <a:spcPts val="2100"/>
              </a:spcAft>
              <a:buSzPts val="1400"/>
              <a:buChar char="■"/>
              <a:defRPr sz="1400"/>
            </a:lvl9pPr>
          </a:lstStyle>
          <a:p>
            <a:endParaRPr/>
          </a:p>
        </p:txBody>
      </p:sp>
      <p:sp>
        <p:nvSpPr>
          <p:cNvPr id="186" name="Google Shape;186;p11"/>
          <p:cNvSpPr txBox="1">
            <a:spLocks noGrp="1"/>
          </p:cNvSpPr>
          <p:nvPr>
            <p:ph type="body" idx="5"/>
          </p:nvPr>
        </p:nvSpPr>
        <p:spPr>
          <a:xfrm>
            <a:off x="1217550" y="3749512"/>
            <a:ext cx="9755100" cy="762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17500">
              <a:spcBef>
                <a:spcPts val="2100"/>
              </a:spcBef>
              <a:spcAft>
                <a:spcPts val="0"/>
              </a:spcAft>
              <a:buSzPts val="1400"/>
              <a:buChar char="○"/>
              <a:defRPr sz="1400"/>
            </a:lvl2pPr>
            <a:lvl3pPr marL="1371600" lvl="2" indent="-317500">
              <a:spcBef>
                <a:spcPts val="2100"/>
              </a:spcBef>
              <a:spcAft>
                <a:spcPts val="0"/>
              </a:spcAft>
              <a:buSzPts val="1400"/>
              <a:buChar char="■"/>
              <a:defRPr sz="1400"/>
            </a:lvl3pPr>
            <a:lvl4pPr marL="1828800" lvl="3" indent="-317500">
              <a:spcBef>
                <a:spcPts val="2100"/>
              </a:spcBef>
              <a:spcAft>
                <a:spcPts val="0"/>
              </a:spcAft>
              <a:buSzPts val="1400"/>
              <a:buChar char="●"/>
              <a:defRPr sz="1400"/>
            </a:lvl4pPr>
            <a:lvl5pPr marL="2286000" lvl="4" indent="-317500">
              <a:spcBef>
                <a:spcPts val="2100"/>
              </a:spcBef>
              <a:spcAft>
                <a:spcPts val="0"/>
              </a:spcAft>
              <a:buSzPts val="1400"/>
              <a:buChar char="○"/>
              <a:defRPr sz="1400"/>
            </a:lvl5pPr>
            <a:lvl6pPr marL="2743200" lvl="5" indent="-317500">
              <a:spcBef>
                <a:spcPts val="2100"/>
              </a:spcBef>
              <a:spcAft>
                <a:spcPts val="0"/>
              </a:spcAft>
              <a:buSzPts val="1400"/>
              <a:buChar char="■"/>
              <a:defRPr sz="1400"/>
            </a:lvl6pPr>
            <a:lvl7pPr marL="3200400" lvl="6" indent="-317500">
              <a:spcBef>
                <a:spcPts val="2100"/>
              </a:spcBef>
              <a:spcAft>
                <a:spcPts val="0"/>
              </a:spcAft>
              <a:buSzPts val="1400"/>
              <a:buChar char="●"/>
              <a:defRPr sz="1400"/>
            </a:lvl7pPr>
            <a:lvl8pPr marL="3657600" lvl="7" indent="-317500">
              <a:spcBef>
                <a:spcPts val="2100"/>
              </a:spcBef>
              <a:spcAft>
                <a:spcPts val="0"/>
              </a:spcAft>
              <a:buSzPts val="1400"/>
              <a:buChar char="○"/>
              <a:defRPr sz="1400"/>
            </a:lvl8pPr>
            <a:lvl9pPr marL="4114800" lvl="8" indent="-317500">
              <a:spcBef>
                <a:spcPts val="2100"/>
              </a:spcBef>
              <a:spcAft>
                <a:spcPts val="2100"/>
              </a:spcAft>
              <a:buSzPts val="1400"/>
              <a:buChar char="■"/>
              <a:defRPr sz="1400"/>
            </a:lvl9pPr>
          </a:lstStyle>
          <a:p>
            <a:endParaRPr/>
          </a:p>
        </p:txBody>
      </p:sp>
      <p:sp>
        <p:nvSpPr>
          <p:cNvPr id="187" name="Google Shape;187;p11"/>
          <p:cNvSpPr txBox="1">
            <a:spLocks noGrp="1"/>
          </p:cNvSpPr>
          <p:nvPr>
            <p:ph type="body" idx="6"/>
          </p:nvPr>
        </p:nvSpPr>
        <p:spPr>
          <a:xfrm>
            <a:off x="1217550" y="5064309"/>
            <a:ext cx="9756900" cy="762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17500">
              <a:spcBef>
                <a:spcPts val="2100"/>
              </a:spcBef>
              <a:spcAft>
                <a:spcPts val="0"/>
              </a:spcAft>
              <a:buSzPts val="1400"/>
              <a:buChar char="○"/>
              <a:defRPr sz="1400"/>
            </a:lvl2pPr>
            <a:lvl3pPr marL="1371600" lvl="2" indent="-317500">
              <a:spcBef>
                <a:spcPts val="2100"/>
              </a:spcBef>
              <a:spcAft>
                <a:spcPts val="0"/>
              </a:spcAft>
              <a:buSzPts val="1400"/>
              <a:buChar char="■"/>
              <a:defRPr sz="1400"/>
            </a:lvl3pPr>
            <a:lvl4pPr marL="1828800" lvl="3" indent="-317500">
              <a:spcBef>
                <a:spcPts val="2100"/>
              </a:spcBef>
              <a:spcAft>
                <a:spcPts val="0"/>
              </a:spcAft>
              <a:buSzPts val="1400"/>
              <a:buChar char="●"/>
              <a:defRPr sz="1400"/>
            </a:lvl4pPr>
            <a:lvl5pPr marL="2286000" lvl="4" indent="-317500">
              <a:spcBef>
                <a:spcPts val="2100"/>
              </a:spcBef>
              <a:spcAft>
                <a:spcPts val="0"/>
              </a:spcAft>
              <a:buSzPts val="1400"/>
              <a:buChar char="○"/>
              <a:defRPr sz="1400"/>
            </a:lvl5pPr>
            <a:lvl6pPr marL="2743200" lvl="5" indent="-317500">
              <a:spcBef>
                <a:spcPts val="2100"/>
              </a:spcBef>
              <a:spcAft>
                <a:spcPts val="0"/>
              </a:spcAft>
              <a:buSzPts val="1400"/>
              <a:buChar char="■"/>
              <a:defRPr sz="1400"/>
            </a:lvl6pPr>
            <a:lvl7pPr marL="3200400" lvl="6" indent="-317500">
              <a:spcBef>
                <a:spcPts val="2100"/>
              </a:spcBef>
              <a:spcAft>
                <a:spcPts val="0"/>
              </a:spcAft>
              <a:buSzPts val="1400"/>
              <a:buChar char="●"/>
              <a:defRPr sz="1400"/>
            </a:lvl7pPr>
            <a:lvl8pPr marL="3657600" lvl="7" indent="-317500">
              <a:spcBef>
                <a:spcPts val="2100"/>
              </a:spcBef>
              <a:spcAft>
                <a:spcPts val="0"/>
              </a:spcAft>
              <a:buSzPts val="1400"/>
              <a:buChar char="○"/>
              <a:defRPr sz="1400"/>
            </a:lvl8pPr>
            <a:lvl9pPr marL="4114800" lvl="8" indent="-317500">
              <a:spcBef>
                <a:spcPts val="2100"/>
              </a:spcBef>
              <a:spcAft>
                <a:spcPts val="2100"/>
              </a:spcAft>
              <a:buSzPts val="1400"/>
              <a:buChar char="■"/>
              <a:defRPr sz="1400"/>
            </a:lvl9pPr>
          </a:lstStyle>
          <a:p>
            <a:endParaRPr/>
          </a:p>
        </p:txBody>
      </p:sp>
      <p:sp>
        <p:nvSpPr>
          <p:cNvPr id="188" name="Google Shape;188;p11"/>
          <p:cNvSpPr txBox="1">
            <a:spLocks noGrp="1"/>
          </p:cNvSpPr>
          <p:nvPr>
            <p:ph type="sldNum" idx="12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89" name="Google Shape;189;p11"/>
          <p:cNvSpPr/>
          <p:nvPr/>
        </p:nvSpPr>
        <p:spPr>
          <a:xfrm>
            <a:off x="303900" y="411727"/>
            <a:ext cx="675900" cy="515400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 w="19050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0" name="Google Shape;190;p11"/>
          <p:cNvSpPr/>
          <p:nvPr/>
        </p:nvSpPr>
        <p:spPr>
          <a:xfrm>
            <a:off x="1079131" y="407965"/>
            <a:ext cx="1239600" cy="515400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 w="19050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1" name="Google Shape;191;p11"/>
          <p:cNvSpPr/>
          <p:nvPr/>
        </p:nvSpPr>
        <p:spPr>
          <a:xfrm>
            <a:off x="2416758" y="407965"/>
            <a:ext cx="497400" cy="515400"/>
          </a:xfrm>
          <a:prstGeom prst="ellipse">
            <a:avLst/>
          </a:prstGeom>
          <a:solidFill>
            <a:schemeClr val="accent3"/>
          </a:solidFill>
          <a:ln w="19050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192" name="Google Shape;192;p11"/>
          <p:cNvCxnSpPr/>
          <p:nvPr/>
        </p:nvCxnSpPr>
        <p:spPr>
          <a:xfrm>
            <a:off x="3160913" y="601238"/>
            <a:ext cx="4394100" cy="0"/>
          </a:xfrm>
          <a:prstGeom prst="straightConnector1">
            <a:avLst/>
          </a:prstGeom>
          <a:noFill/>
          <a:ln w="19050" cap="flat" cmpd="sng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93" name="Google Shape;193;p11"/>
          <p:cNvSpPr/>
          <p:nvPr/>
        </p:nvSpPr>
        <p:spPr>
          <a:xfrm>
            <a:off x="355732" y="304562"/>
            <a:ext cx="675900" cy="515400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 w="19050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4" name="Google Shape;194;p11"/>
          <p:cNvSpPr/>
          <p:nvPr/>
        </p:nvSpPr>
        <p:spPr>
          <a:xfrm>
            <a:off x="1130963" y="300800"/>
            <a:ext cx="1239600" cy="515400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 w="19050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5" name="Google Shape;195;p11"/>
          <p:cNvSpPr/>
          <p:nvPr/>
        </p:nvSpPr>
        <p:spPr>
          <a:xfrm>
            <a:off x="2468589" y="300800"/>
            <a:ext cx="497400" cy="515400"/>
          </a:xfrm>
          <a:prstGeom prst="ellipse">
            <a:avLst/>
          </a:prstGeom>
          <a:solidFill>
            <a:schemeClr val="accent2"/>
          </a:solidFill>
          <a:ln w="19050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6" name="Google Shape;196;p11"/>
          <p:cNvSpPr/>
          <p:nvPr/>
        </p:nvSpPr>
        <p:spPr>
          <a:xfrm>
            <a:off x="11127815" y="6032232"/>
            <a:ext cx="675900" cy="515400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 w="19050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7" name="Google Shape;197;p11"/>
          <p:cNvSpPr/>
          <p:nvPr/>
        </p:nvSpPr>
        <p:spPr>
          <a:xfrm>
            <a:off x="9788916" y="6028470"/>
            <a:ext cx="1239600" cy="515400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 w="19050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8" name="Google Shape;198;p11"/>
          <p:cNvSpPr/>
          <p:nvPr/>
        </p:nvSpPr>
        <p:spPr>
          <a:xfrm>
            <a:off x="9193674" y="6028470"/>
            <a:ext cx="497400" cy="515400"/>
          </a:xfrm>
          <a:prstGeom prst="ellipse">
            <a:avLst/>
          </a:prstGeom>
          <a:solidFill>
            <a:schemeClr val="accent3"/>
          </a:solidFill>
          <a:ln w="19050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199" name="Google Shape;199;p11"/>
          <p:cNvCxnSpPr/>
          <p:nvPr/>
        </p:nvCxnSpPr>
        <p:spPr>
          <a:xfrm rot="10800000">
            <a:off x="4604537" y="6221743"/>
            <a:ext cx="4394100" cy="0"/>
          </a:xfrm>
          <a:prstGeom prst="straightConnector1">
            <a:avLst/>
          </a:prstGeom>
          <a:noFill/>
          <a:ln w="19050" cap="flat" cmpd="sng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00" name="Google Shape;200;p11"/>
          <p:cNvSpPr/>
          <p:nvPr/>
        </p:nvSpPr>
        <p:spPr>
          <a:xfrm>
            <a:off x="11179647" y="5925067"/>
            <a:ext cx="675900" cy="515400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 w="19050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1" name="Google Shape;201;p11"/>
          <p:cNvSpPr/>
          <p:nvPr/>
        </p:nvSpPr>
        <p:spPr>
          <a:xfrm>
            <a:off x="9840748" y="5921305"/>
            <a:ext cx="1239600" cy="515400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 w="19050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2" name="Google Shape;202;p11"/>
          <p:cNvSpPr/>
          <p:nvPr/>
        </p:nvSpPr>
        <p:spPr>
          <a:xfrm>
            <a:off x="9245506" y="5921305"/>
            <a:ext cx="497400" cy="515400"/>
          </a:xfrm>
          <a:prstGeom prst="ellipse">
            <a:avLst/>
          </a:prstGeom>
          <a:solidFill>
            <a:schemeClr val="accent1"/>
          </a:solidFill>
          <a:ln w="19050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03" name="Google Shape;203;p11"/>
          <p:cNvGrpSpPr/>
          <p:nvPr/>
        </p:nvGrpSpPr>
        <p:grpSpPr>
          <a:xfrm>
            <a:off x="11287175" y="149950"/>
            <a:ext cx="737725" cy="887475"/>
            <a:chOff x="4038950" y="1664675"/>
            <a:chExt cx="737725" cy="887475"/>
          </a:xfrm>
        </p:grpSpPr>
        <p:sp>
          <p:nvSpPr>
            <p:cNvPr id="204" name="Google Shape;204;p11"/>
            <p:cNvSpPr/>
            <p:nvPr/>
          </p:nvSpPr>
          <p:spPr>
            <a:xfrm>
              <a:off x="4038950" y="2255150"/>
              <a:ext cx="270000" cy="297000"/>
            </a:xfrm>
            <a:custGeom>
              <a:avLst/>
              <a:gdLst/>
              <a:ahLst/>
              <a:cxnLst/>
              <a:rect l="l" t="t" r="r" b="b"/>
              <a:pathLst>
                <a:path w="2160000" h="2160000" extrusionOk="0">
                  <a:moveTo>
                    <a:pt x="1095825" y="0"/>
                  </a:moveTo>
                  <a:lnTo>
                    <a:pt x="1108157" y="0"/>
                  </a:lnTo>
                  <a:lnTo>
                    <a:pt x="1113289" y="101634"/>
                  </a:lnTo>
                  <a:cubicBezTo>
                    <a:pt x="1164909" y="609924"/>
                    <a:pt x="1568999" y="1014015"/>
                    <a:pt x="2077289" y="1065634"/>
                  </a:cubicBezTo>
                  <a:lnTo>
                    <a:pt x="2160000" y="1069811"/>
                  </a:lnTo>
                  <a:lnTo>
                    <a:pt x="2160000" y="1089613"/>
                  </a:lnTo>
                  <a:lnTo>
                    <a:pt x="2143732" y="1088791"/>
                  </a:lnTo>
                  <a:cubicBezTo>
                    <a:pt x="1584543" y="1088791"/>
                    <a:pt x="1124615" y="1513770"/>
                    <a:pt x="1069308" y="2058367"/>
                  </a:cubicBezTo>
                  <a:lnTo>
                    <a:pt x="1064176" y="2160000"/>
                  </a:lnTo>
                  <a:lnTo>
                    <a:pt x="1051844" y="2160000"/>
                  </a:lnTo>
                  <a:lnTo>
                    <a:pt x="1046712" y="2058367"/>
                  </a:lnTo>
                  <a:cubicBezTo>
                    <a:pt x="995093" y="1550077"/>
                    <a:pt x="591002" y="1145987"/>
                    <a:pt x="82712" y="1094367"/>
                  </a:cubicBezTo>
                  <a:lnTo>
                    <a:pt x="0" y="1090190"/>
                  </a:lnTo>
                  <a:lnTo>
                    <a:pt x="0" y="1070389"/>
                  </a:lnTo>
                  <a:lnTo>
                    <a:pt x="16269" y="1071210"/>
                  </a:lnTo>
                  <a:cubicBezTo>
                    <a:pt x="575458" y="1071210"/>
                    <a:pt x="1035386" y="646231"/>
                    <a:pt x="1090693" y="10163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5" name="Google Shape;205;p11"/>
            <p:cNvSpPr/>
            <p:nvPr/>
          </p:nvSpPr>
          <p:spPr>
            <a:xfrm>
              <a:off x="4233150" y="1664675"/>
              <a:ext cx="270000" cy="297000"/>
            </a:xfrm>
            <a:custGeom>
              <a:avLst/>
              <a:gdLst/>
              <a:ahLst/>
              <a:cxnLst/>
              <a:rect l="l" t="t" r="r" b="b"/>
              <a:pathLst>
                <a:path w="2160000" h="2160000" extrusionOk="0">
                  <a:moveTo>
                    <a:pt x="1095825" y="0"/>
                  </a:moveTo>
                  <a:lnTo>
                    <a:pt x="1108157" y="0"/>
                  </a:lnTo>
                  <a:lnTo>
                    <a:pt x="1113289" y="101634"/>
                  </a:lnTo>
                  <a:cubicBezTo>
                    <a:pt x="1164909" y="609924"/>
                    <a:pt x="1568999" y="1014015"/>
                    <a:pt x="2077289" y="1065634"/>
                  </a:cubicBezTo>
                  <a:lnTo>
                    <a:pt x="2160000" y="1069811"/>
                  </a:lnTo>
                  <a:lnTo>
                    <a:pt x="2160000" y="1089613"/>
                  </a:lnTo>
                  <a:lnTo>
                    <a:pt x="2143732" y="1088791"/>
                  </a:lnTo>
                  <a:cubicBezTo>
                    <a:pt x="1584543" y="1088791"/>
                    <a:pt x="1124615" y="1513770"/>
                    <a:pt x="1069308" y="2058367"/>
                  </a:cubicBezTo>
                  <a:lnTo>
                    <a:pt x="1064176" y="2160000"/>
                  </a:lnTo>
                  <a:lnTo>
                    <a:pt x="1051844" y="2160000"/>
                  </a:lnTo>
                  <a:lnTo>
                    <a:pt x="1046712" y="2058367"/>
                  </a:lnTo>
                  <a:cubicBezTo>
                    <a:pt x="995093" y="1550077"/>
                    <a:pt x="591002" y="1145987"/>
                    <a:pt x="82712" y="1094367"/>
                  </a:cubicBezTo>
                  <a:lnTo>
                    <a:pt x="0" y="1090190"/>
                  </a:lnTo>
                  <a:lnTo>
                    <a:pt x="0" y="1070389"/>
                  </a:lnTo>
                  <a:lnTo>
                    <a:pt x="16269" y="1071210"/>
                  </a:lnTo>
                  <a:cubicBezTo>
                    <a:pt x="575458" y="1071210"/>
                    <a:pt x="1035386" y="646231"/>
                    <a:pt x="1090693" y="10163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6" name="Google Shape;206;p11"/>
            <p:cNvSpPr/>
            <p:nvPr/>
          </p:nvSpPr>
          <p:spPr>
            <a:xfrm>
              <a:off x="4506675" y="2089550"/>
              <a:ext cx="270000" cy="297000"/>
            </a:xfrm>
            <a:custGeom>
              <a:avLst/>
              <a:gdLst/>
              <a:ahLst/>
              <a:cxnLst/>
              <a:rect l="l" t="t" r="r" b="b"/>
              <a:pathLst>
                <a:path w="2160000" h="2160000" extrusionOk="0">
                  <a:moveTo>
                    <a:pt x="1095825" y="0"/>
                  </a:moveTo>
                  <a:lnTo>
                    <a:pt x="1108157" y="0"/>
                  </a:lnTo>
                  <a:lnTo>
                    <a:pt x="1113289" y="101634"/>
                  </a:lnTo>
                  <a:cubicBezTo>
                    <a:pt x="1164909" y="609924"/>
                    <a:pt x="1568999" y="1014015"/>
                    <a:pt x="2077289" y="1065634"/>
                  </a:cubicBezTo>
                  <a:lnTo>
                    <a:pt x="2160000" y="1069811"/>
                  </a:lnTo>
                  <a:lnTo>
                    <a:pt x="2160000" y="1089613"/>
                  </a:lnTo>
                  <a:lnTo>
                    <a:pt x="2143732" y="1088791"/>
                  </a:lnTo>
                  <a:cubicBezTo>
                    <a:pt x="1584543" y="1088791"/>
                    <a:pt x="1124615" y="1513770"/>
                    <a:pt x="1069308" y="2058367"/>
                  </a:cubicBezTo>
                  <a:lnTo>
                    <a:pt x="1064176" y="2160000"/>
                  </a:lnTo>
                  <a:lnTo>
                    <a:pt x="1051844" y="2160000"/>
                  </a:lnTo>
                  <a:lnTo>
                    <a:pt x="1046712" y="2058367"/>
                  </a:lnTo>
                  <a:cubicBezTo>
                    <a:pt x="995093" y="1550077"/>
                    <a:pt x="591002" y="1145987"/>
                    <a:pt x="82712" y="1094367"/>
                  </a:cubicBezTo>
                  <a:lnTo>
                    <a:pt x="0" y="1090190"/>
                  </a:lnTo>
                  <a:lnTo>
                    <a:pt x="0" y="1070389"/>
                  </a:lnTo>
                  <a:lnTo>
                    <a:pt x="16269" y="1071210"/>
                  </a:lnTo>
                  <a:cubicBezTo>
                    <a:pt x="575458" y="1071210"/>
                    <a:pt x="1035386" y="646231"/>
                    <a:pt x="1090693" y="10163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cxnSp>
        <p:nvCxnSpPr>
          <p:cNvPr id="207" name="Google Shape;207;p11"/>
          <p:cNvCxnSpPr/>
          <p:nvPr/>
        </p:nvCxnSpPr>
        <p:spPr>
          <a:xfrm rot="10800000">
            <a:off x="683750" y="1321375"/>
            <a:ext cx="0" cy="4815900"/>
          </a:xfrm>
          <a:prstGeom prst="straightConnector1">
            <a:avLst/>
          </a:prstGeom>
          <a:noFill/>
          <a:ln w="19050" cap="flat" cmpd="sng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Roboto Mono SemiBold"/>
              <a:buNone/>
              <a:defRPr sz="4000">
                <a:solidFill>
                  <a:schemeClr val="dk1"/>
                </a:solidFill>
                <a:latin typeface="Roboto Mono SemiBold"/>
                <a:ea typeface="Roboto Mono SemiBold"/>
                <a:cs typeface="Roboto Mono SemiBold"/>
                <a:sym typeface="Roboto Mono SemiBold"/>
              </a:defRPr>
            </a:lvl1pPr>
            <a:lvl2pPr lvl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Roboto Mono SemiBold"/>
              <a:buNone/>
              <a:defRPr sz="4000">
                <a:solidFill>
                  <a:schemeClr val="dk1"/>
                </a:solidFill>
                <a:latin typeface="Roboto Mono SemiBold"/>
                <a:ea typeface="Roboto Mono SemiBold"/>
                <a:cs typeface="Roboto Mono SemiBold"/>
                <a:sym typeface="Roboto Mono SemiBold"/>
              </a:defRPr>
            </a:lvl2pPr>
            <a:lvl3pPr lvl="2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Roboto Mono SemiBold"/>
              <a:buNone/>
              <a:defRPr sz="4000">
                <a:solidFill>
                  <a:schemeClr val="dk1"/>
                </a:solidFill>
                <a:latin typeface="Roboto Mono SemiBold"/>
                <a:ea typeface="Roboto Mono SemiBold"/>
                <a:cs typeface="Roboto Mono SemiBold"/>
                <a:sym typeface="Roboto Mono SemiBold"/>
              </a:defRPr>
            </a:lvl3pPr>
            <a:lvl4pPr lvl="3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Roboto Mono SemiBold"/>
              <a:buNone/>
              <a:defRPr sz="4000">
                <a:solidFill>
                  <a:schemeClr val="dk1"/>
                </a:solidFill>
                <a:latin typeface="Roboto Mono SemiBold"/>
                <a:ea typeface="Roboto Mono SemiBold"/>
                <a:cs typeface="Roboto Mono SemiBold"/>
                <a:sym typeface="Roboto Mono SemiBold"/>
              </a:defRPr>
            </a:lvl4pPr>
            <a:lvl5pPr lvl="4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Roboto Mono SemiBold"/>
              <a:buNone/>
              <a:defRPr sz="4000">
                <a:solidFill>
                  <a:schemeClr val="dk1"/>
                </a:solidFill>
                <a:latin typeface="Roboto Mono SemiBold"/>
                <a:ea typeface="Roboto Mono SemiBold"/>
                <a:cs typeface="Roboto Mono SemiBold"/>
                <a:sym typeface="Roboto Mono SemiBold"/>
              </a:defRPr>
            </a:lvl5pPr>
            <a:lvl6pPr lvl="5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Roboto Mono SemiBold"/>
              <a:buNone/>
              <a:defRPr sz="4000">
                <a:solidFill>
                  <a:schemeClr val="dk1"/>
                </a:solidFill>
                <a:latin typeface="Roboto Mono SemiBold"/>
                <a:ea typeface="Roboto Mono SemiBold"/>
                <a:cs typeface="Roboto Mono SemiBold"/>
                <a:sym typeface="Roboto Mono SemiBold"/>
              </a:defRPr>
            </a:lvl6pPr>
            <a:lvl7pPr lvl="6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Roboto Mono SemiBold"/>
              <a:buNone/>
              <a:defRPr sz="4000">
                <a:solidFill>
                  <a:schemeClr val="dk1"/>
                </a:solidFill>
                <a:latin typeface="Roboto Mono SemiBold"/>
                <a:ea typeface="Roboto Mono SemiBold"/>
                <a:cs typeface="Roboto Mono SemiBold"/>
                <a:sym typeface="Roboto Mono SemiBold"/>
              </a:defRPr>
            </a:lvl7pPr>
            <a:lvl8pPr lvl="7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Roboto Mono SemiBold"/>
              <a:buNone/>
              <a:defRPr sz="4000">
                <a:solidFill>
                  <a:schemeClr val="dk1"/>
                </a:solidFill>
                <a:latin typeface="Roboto Mono SemiBold"/>
                <a:ea typeface="Roboto Mono SemiBold"/>
                <a:cs typeface="Roboto Mono SemiBold"/>
                <a:sym typeface="Roboto Mono SemiBold"/>
              </a:defRPr>
            </a:lvl8pPr>
            <a:lvl9pPr lvl="8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Roboto Mono SemiBold"/>
              <a:buNone/>
              <a:defRPr sz="4000">
                <a:solidFill>
                  <a:schemeClr val="dk1"/>
                </a:solidFill>
                <a:latin typeface="Roboto Mono SemiBold"/>
                <a:ea typeface="Roboto Mono SemiBold"/>
                <a:cs typeface="Roboto Mono SemiBold"/>
                <a:sym typeface="Roboto Mono SemiBol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7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Roboto Mono"/>
              <a:buChar char="●"/>
              <a:defRPr sz="1900">
                <a:solidFill>
                  <a:schemeClr val="dk2"/>
                </a:solidFill>
                <a:latin typeface="Roboto Mono"/>
                <a:ea typeface="Roboto Mono"/>
                <a:cs typeface="Roboto Mono"/>
                <a:sym typeface="Roboto Mono"/>
              </a:defRPr>
            </a:lvl1pPr>
            <a:lvl2pPr marL="914400" lvl="1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Roboto Mono"/>
              <a:buChar char="○"/>
              <a:defRPr sz="1900">
                <a:solidFill>
                  <a:schemeClr val="dk2"/>
                </a:solidFill>
                <a:latin typeface="Roboto Mono"/>
                <a:ea typeface="Roboto Mono"/>
                <a:cs typeface="Roboto Mono"/>
                <a:sym typeface="Roboto Mono"/>
              </a:defRPr>
            </a:lvl2pPr>
            <a:lvl3pPr marL="1371600" lvl="2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Roboto Mono"/>
              <a:buChar char="■"/>
              <a:defRPr sz="1900">
                <a:solidFill>
                  <a:schemeClr val="dk2"/>
                </a:solidFill>
                <a:latin typeface="Roboto Mono"/>
                <a:ea typeface="Roboto Mono"/>
                <a:cs typeface="Roboto Mono"/>
                <a:sym typeface="Roboto Mono"/>
              </a:defRPr>
            </a:lvl3pPr>
            <a:lvl4pPr marL="1828800" lvl="3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Roboto Mono"/>
              <a:buChar char="●"/>
              <a:defRPr sz="1900">
                <a:solidFill>
                  <a:schemeClr val="dk2"/>
                </a:solidFill>
                <a:latin typeface="Roboto Mono"/>
                <a:ea typeface="Roboto Mono"/>
                <a:cs typeface="Roboto Mono"/>
                <a:sym typeface="Roboto Mono"/>
              </a:defRPr>
            </a:lvl4pPr>
            <a:lvl5pPr marL="2286000" lvl="4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Roboto Mono"/>
              <a:buChar char="○"/>
              <a:defRPr sz="1900">
                <a:solidFill>
                  <a:schemeClr val="dk2"/>
                </a:solidFill>
                <a:latin typeface="Roboto Mono"/>
                <a:ea typeface="Roboto Mono"/>
                <a:cs typeface="Roboto Mono"/>
                <a:sym typeface="Roboto Mono"/>
              </a:defRPr>
            </a:lvl5pPr>
            <a:lvl6pPr marL="2743200" lvl="5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Roboto Mono"/>
              <a:buChar char="■"/>
              <a:defRPr sz="1900">
                <a:solidFill>
                  <a:schemeClr val="dk2"/>
                </a:solidFill>
                <a:latin typeface="Roboto Mono"/>
                <a:ea typeface="Roboto Mono"/>
                <a:cs typeface="Roboto Mono"/>
                <a:sym typeface="Roboto Mono"/>
              </a:defRPr>
            </a:lvl6pPr>
            <a:lvl7pPr marL="3200400" lvl="6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Roboto Mono"/>
              <a:buChar char="●"/>
              <a:defRPr sz="1900">
                <a:solidFill>
                  <a:schemeClr val="dk2"/>
                </a:solidFill>
                <a:latin typeface="Roboto Mono"/>
                <a:ea typeface="Roboto Mono"/>
                <a:cs typeface="Roboto Mono"/>
                <a:sym typeface="Roboto Mono"/>
              </a:defRPr>
            </a:lvl7pPr>
            <a:lvl8pPr marL="3657600" lvl="7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Roboto Mono"/>
              <a:buChar char="○"/>
              <a:defRPr sz="1900">
                <a:solidFill>
                  <a:schemeClr val="dk2"/>
                </a:solidFill>
                <a:latin typeface="Roboto Mono"/>
                <a:ea typeface="Roboto Mono"/>
                <a:cs typeface="Roboto Mono"/>
                <a:sym typeface="Roboto Mono"/>
              </a:defRPr>
            </a:lvl8pPr>
            <a:lvl9pPr marL="4114800" lvl="8" indent="-349250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Clr>
                <a:schemeClr val="dk2"/>
              </a:buClr>
              <a:buSzPts val="1900"/>
              <a:buFont typeface="Roboto Mono"/>
              <a:buChar char="■"/>
              <a:defRPr sz="1900">
                <a:solidFill>
                  <a:schemeClr val="dk2"/>
                </a:solidFill>
                <a:latin typeface="Roboto Mono"/>
                <a:ea typeface="Roboto Mono"/>
                <a:cs typeface="Roboto Mono"/>
                <a:sym typeface="Roboto Mono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379435" y="6867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r">
              <a:buNone/>
              <a:defRPr sz="1300">
                <a:solidFill>
                  <a:schemeClr val="dk2"/>
                </a:solidFill>
                <a:latin typeface="Roboto Mono"/>
                <a:ea typeface="Roboto Mono"/>
                <a:cs typeface="Roboto Mono"/>
                <a:sym typeface="Roboto Mono"/>
              </a:defRPr>
            </a:lvl1pPr>
            <a:lvl2pPr lvl="1" algn="r">
              <a:buNone/>
              <a:defRPr sz="1300">
                <a:solidFill>
                  <a:schemeClr val="dk2"/>
                </a:solidFill>
                <a:latin typeface="Roboto Mono"/>
                <a:ea typeface="Roboto Mono"/>
                <a:cs typeface="Roboto Mono"/>
                <a:sym typeface="Roboto Mono"/>
              </a:defRPr>
            </a:lvl2pPr>
            <a:lvl3pPr lvl="2" algn="r">
              <a:buNone/>
              <a:defRPr sz="1300">
                <a:solidFill>
                  <a:schemeClr val="dk2"/>
                </a:solidFill>
                <a:latin typeface="Roboto Mono"/>
                <a:ea typeface="Roboto Mono"/>
                <a:cs typeface="Roboto Mono"/>
                <a:sym typeface="Roboto Mono"/>
              </a:defRPr>
            </a:lvl3pPr>
            <a:lvl4pPr lvl="3" algn="r">
              <a:buNone/>
              <a:defRPr sz="1300">
                <a:solidFill>
                  <a:schemeClr val="dk2"/>
                </a:solidFill>
                <a:latin typeface="Roboto Mono"/>
                <a:ea typeface="Roboto Mono"/>
                <a:cs typeface="Roboto Mono"/>
                <a:sym typeface="Roboto Mono"/>
              </a:defRPr>
            </a:lvl4pPr>
            <a:lvl5pPr lvl="4" algn="r">
              <a:buNone/>
              <a:defRPr sz="1300">
                <a:solidFill>
                  <a:schemeClr val="dk2"/>
                </a:solidFill>
                <a:latin typeface="Roboto Mono"/>
                <a:ea typeface="Roboto Mono"/>
                <a:cs typeface="Roboto Mono"/>
                <a:sym typeface="Roboto Mono"/>
              </a:defRPr>
            </a:lvl5pPr>
            <a:lvl6pPr lvl="5" algn="r">
              <a:buNone/>
              <a:defRPr sz="1300">
                <a:solidFill>
                  <a:schemeClr val="dk2"/>
                </a:solidFill>
                <a:latin typeface="Roboto Mono"/>
                <a:ea typeface="Roboto Mono"/>
                <a:cs typeface="Roboto Mono"/>
                <a:sym typeface="Roboto Mono"/>
              </a:defRPr>
            </a:lvl6pPr>
            <a:lvl7pPr lvl="6" algn="r">
              <a:buNone/>
              <a:defRPr sz="1300">
                <a:solidFill>
                  <a:schemeClr val="dk2"/>
                </a:solidFill>
                <a:latin typeface="Roboto Mono"/>
                <a:ea typeface="Roboto Mono"/>
                <a:cs typeface="Roboto Mono"/>
                <a:sym typeface="Roboto Mono"/>
              </a:defRPr>
            </a:lvl7pPr>
            <a:lvl8pPr lvl="7" algn="r">
              <a:buNone/>
              <a:defRPr sz="1300">
                <a:solidFill>
                  <a:schemeClr val="dk2"/>
                </a:solidFill>
                <a:latin typeface="Roboto Mono"/>
                <a:ea typeface="Roboto Mono"/>
                <a:cs typeface="Roboto Mono"/>
                <a:sym typeface="Roboto Mono"/>
              </a:defRPr>
            </a:lvl8pPr>
            <a:lvl9pPr lvl="8" algn="r">
              <a:buNone/>
              <a:defRPr sz="1300">
                <a:solidFill>
                  <a:schemeClr val="dk2"/>
                </a:solidFill>
                <a:latin typeface="Roboto Mono"/>
                <a:ea typeface="Roboto Mono"/>
                <a:cs typeface="Roboto Mono"/>
                <a:sym typeface="Roboto Mon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9" name="Google Shape;9;p1"/>
          <p:cNvSpPr/>
          <p:nvPr/>
        </p:nvSpPr>
        <p:spPr>
          <a:xfrm rot="5400000">
            <a:off x="-462658" y="6119355"/>
            <a:ext cx="1131345" cy="114589"/>
          </a:xfrm>
          <a:custGeom>
            <a:avLst/>
            <a:gdLst/>
            <a:ahLst/>
            <a:cxnLst/>
            <a:rect l="l" t="t" r="r" b="b"/>
            <a:pathLst>
              <a:path w="919793" h="87640" extrusionOk="0">
                <a:moveTo>
                  <a:pt x="657321" y="73442"/>
                </a:moveTo>
                <a:cubicBezTo>
                  <a:pt x="659149" y="73404"/>
                  <a:pt x="660912" y="74128"/>
                  <a:pt x="662179" y="75442"/>
                </a:cubicBezTo>
                <a:cubicBezTo>
                  <a:pt x="663493" y="76709"/>
                  <a:pt x="664217" y="78471"/>
                  <a:pt x="664179" y="80300"/>
                </a:cubicBezTo>
                <a:cubicBezTo>
                  <a:pt x="664198" y="82148"/>
                  <a:pt x="663474" y="83939"/>
                  <a:pt x="662179" y="85253"/>
                </a:cubicBezTo>
                <a:cubicBezTo>
                  <a:pt x="660912" y="86568"/>
                  <a:pt x="659149" y="87291"/>
                  <a:pt x="657321" y="87253"/>
                </a:cubicBezTo>
                <a:cubicBezTo>
                  <a:pt x="655492" y="87291"/>
                  <a:pt x="653730" y="86568"/>
                  <a:pt x="652463" y="85253"/>
                </a:cubicBezTo>
                <a:cubicBezTo>
                  <a:pt x="651168" y="83939"/>
                  <a:pt x="650444" y="82148"/>
                  <a:pt x="650463" y="80300"/>
                </a:cubicBezTo>
                <a:cubicBezTo>
                  <a:pt x="650425" y="78471"/>
                  <a:pt x="651149" y="76709"/>
                  <a:pt x="652463" y="75442"/>
                </a:cubicBezTo>
                <a:cubicBezTo>
                  <a:pt x="653730" y="74128"/>
                  <a:pt x="655492" y="73404"/>
                  <a:pt x="657321" y="73442"/>
                </a:cubicBezTo>
                <a:close/>
                <a:moveTo>
                  <a:pt x="783051" y="31056"/>
                </a:moveTo>
                <a:cubicBezTo>
                  <a:pt x="776688" y="30989"/>
                  <a:pt x="770602" y="33618"/>
                  <a:pt x="766287" y="38295"/>
                </a:cubicBezTo>
                <a:cubicBezTo>
                  <a:pt x="761677" y="42876"/>
                  <a:pt x="759134" y="49134"/>
                  <a:pt x="759238" y="55630"/>
                </a:cubicBezTo>
                <a:cubicBezTo>
                  <a:pt x="759229" y="59935"/>
                  <a:pt x="760343" y="64174"/>
                  <a:pt x="762477" y="67917"/>
                </a:cubicBezTo>
                <a:cubicBezTo>
                  <a:pt x="764468" y="71632"/>
                  <a:pt x="767468" y="74709"/>
                  <a:pt x="771144" y="76776"/>
                </a:cubicBezTo>
                <a:cubicBezTo>
                  <a:pt x="774783" y="78804"/>
                  <a:pt x="778888" y="79852"/>
                  <a:pt x="783051" y="79824"/>
                </a:cubicBezTo>
                <a:cubicBezTo>
                  <a:pt x="787213" y="79843"/>
                  <a:pt x="791319" y="78795"/>
                  <a:pt x="794957" y="76776"/>
                </a:cubicBezTo>
                <a:cubicBezTo>
                  <a:pt x="798586" y="74652"/>
                  <a:pt x="801587" y="71594"/>
                  <a:pt x="803625" y="67917"/>
                </a:cubicBezTo>
                <a:cubicBezTo>
                  <a:pt x="805730" y="64165"/>
                  <a:pt x="806816" y="59926"/>
                  <a:pt x="806768" y="55630"/>
                </a:cubicBezTo>
                <a:cubicBezTo>
                  <a:pt x="806873" y="49134"/>
                  <a:pt x="804330" y="42876"/>
                  <a:pt x="799719" y="38295"/>
                </a:cubicBezTo>
                <a:cubicBezTo>
                  <a:pt x="795452" y="33608"/>
                  <a:pt x="789385" y="30979"/>
                  <a:pt x="783051" y="31056"/>
                </a:cubicBezTo>
                <a:close/>
                <a:moveTo>
                  <a:pt x="124778" y="30960"/>
                </a:moveTo>
                <a:cubicBezTo>
                  <a:pt x="120558" y="30922"/>
                  <a:pt x="116405" y="32046"/>
                  <a:pt x="112776" y="34198"/>
                </a:cubicBezTo>
                <a:cubicBezTo>
                  <a:pt x="109090" y="36332"/>
                  <a:pt x="106061" y="39428"/>
                  <a:pt x="104013" y="43152"/>
                </a:cubicBezTo>
                <a:cubicBezTo>
                  <a:pt x="101851" y="46886"/>
                  <a:pt x="100708" y="51124"/>
                  <a:pt x="100680" y="55439"/>
                </a:cubicBezTo>
                <a:cubicBezTo>
                  <a:pt x="100708" y="59754"/>
                  <a:pt x="101851" y="63993"/>
                  <a:pt x="104013" y="67726"/>
                </a:cubicBezTo>
                <a:cubicBezTo>
                  <a:pt x="106099" y="71489"/>
                  <a:pt x="109157" y="74613"/>
                  <a:pt x="112872" y="76775"/>
                </a:cubicBezTo>
                <a:cubicBezTo>
                  <a:pt x="116462" y="78956"/>
                  <a:pt x="120577" y="80109"/>
                  <a:pt x="124778" y="80109"/>
                </a:cubicBezTo>
                <a:cubicBezTo>
                  <a:pt x="129017" y="80080"/>
                  <a:pt x="133188" y="78966"/>
                  <a:pt x="136875" y="76870"/>
                </a:cubicBezTo>
                <a:cubicBezTo>
                  <a:pt x="140580" y="74822"/>
                  <a:pt x="143638" y="71784"/>
                  <a:pt x="145733" y="68107"/>
                </a:cubicBezTo>
                <a:cubicBezTo>
                  <a:pt x="147857" y="64297"/>
                  <a:pt x="148943" y="59992"/>
                  <a:pt x="148876" y="55630"/>
                </a:cubicBezTo>
                <a:cubicBezTo>
                  <a:pt x="149019" y="49057"/>
                  <a:pt x="146514" y="42714"/>
                  <a:pt x="141923" y="38008"/>
                </a:cubicBezTo>
                <a:cubicBezTo>
                  <a:pt x="137513" y="33484"/>
                  <a:pt x="131474" y="30950"/>
                  <a:pt x="125159" y="30960"/>
                </a:cubicBezTo>
                <a:close/>
                <a:moveTo>
                  <a:pt x="202407" y="30865"/>
                </a:moveTo>
                <a:cubicBezTo>
                  <a:pt x="196739" y="30751"/>
                  <a:pt x="191243" y="32836"/>
                  <a:pt x="187072" y="36675"/>
                </a:cubicBezTo>
                <a:cubicBezTo>
                  <a:pt x="183538" y="40104"/>
                  <a:pt x="181061" y="44467"/>
                  <a:pt x="179928" y="49248"/>
                </a:cubicBezTo>
                <a:lnTo>
                  <a:pt x="225267" y="49248"/>
                </a:lnTo>
                <a:cubicBezTo>
                  <a:pt x="224486" y="45619"/>
                  <a:pt x="222923" y="42209"/>
                  <a:pt x="220695" y="39247"/>
                </a:cubicBezTo>
                <a:cubicBezTo>
                  <a:pt x="218580" y="36618"/>
                  <a:pt x="215875" y="34522"/>
                  <a:pt x="212789" y="33151"/>
                </a:cubicBezTo>
                <a:cubicBezTo>
                  <a:pt x="209541" y="31636"/>
                  <a:pt x="205988" y="30865"/>
                  <a:pt x="202407" y="30865"/>
                </a:cubicBezTo>
                <a:close/>
                <a:moveTo>
                  <a:pt x="599885" y="30675"/>
                </a:moveTo>
                <a:cubicBezTo>
                  <a:pt x="595665" y="30637"/>
                  <a:pt x="591512" y="31761"/>
                  <a:pt x="587883" y="33914"/>
                </a:cubicBezTo>
                <a:cubicBezTo>
                  <a:pt x="584197" y="36047"/>
                  <a:pt x="581168" y="39143"/>
                  <a:pt x="579120" y="42867"/>
                </a:cubicBezTo>
                <a:cubicBezTo>
                  <a:pt x="576958" y="46601"/>
                  <a:pt x="575815" y="50839"/>
                  <a:pt x="575787" y="55154"/>
                </a:cubicBezTo>
                <a:cubicBezTo>
                  <a:pt x="575815" y="59469"/>
                  <a:pt x="576958" y="63708"/>
                  <a:pt x="579120" y="67442"/>
                </a:cubicBezTo>
                <a:cubicBezTo>
                  <a:pt x="581206" y="71204"/>
                  <a:pt x="584264" y="74328"/>
                  <a:pt x="587979" y="76490"/>
                </a:cubicBezTo>
                <a:cubicBezTo>
                  <a:pt x="591569" y="78672"/>
                  <a:pt x="595684" y="79824"/>
                  <a:pt x="599885" y="79824"/>
                </a:cubicBezTo>
                <a:cubicBezTo>
                  <a:pt x="604124" y="79796"/>
                  <a:pt x="608295" y="78681"/>
                  <a:pt x="611982" y="76586"/>
                </a:cubicBezTo>
                <a:cubicBezTo>
                  <a:pt x="615658" y="74509"/>
                  <a:pt x="618725" y="71480"/>
                  <a:pt x="620840" y="67823"/>
                </a:cubicBezTo>
                <a:cubicBezTo>
                  <a:pt x="622964" y="64013"/>
                  <a:pt x="624050" y="59707"/>
                  <a:pt x="623983" y="55345"/>
                </a:cubicBezTo>
                <a:cubicBezTo>
                  <a:pt x="624126" y="48773"/>
                  <a:pt x="621621" y="42429"/>
                  <a:pt x="617030" y="37724"/>
                </a:cubicBezTo>
                <a:cubicBezTo>
                  <a:pt x="612486" y="33209"/>
                  <a:pt x="606286" y="30770"/>
                  <a:pt x="599885" y="30961"/>
                </a:cubicBezTo>
                <a:close/>
                <a:moveTo>
                  <a:pt x="429673" y="30675"/>
                </a:moveTo>
                <a:cubicBezTo>
                  <a:pt x="425425" y="30627"/>
                  <a:pt x="421234" y="31751"/>
                  <a:pt x="417576" y="33913"/>
                </a:cubicBezTo>
                <a:cubicBezTo>
                  <a:pt x="413890" y="36047"/>
                  <a:pt x="410861" y="39142"/>
                  <a:pt x="408813" y="42867"/>
                </a:cubicBezTo>
                <a:cubicBezTo>
                  <a:pt x="406680" y="46610"/>
                  <a:pt x="405565" y="50848"/>
                  <a:pt x="405575" y="55154"/>
                </a:cubicBezTo>
                <a:cubicBezTo>
                  <a:pt x="405565" y="59459"/>
                  <a:pt x="406680" y="63698"/>
                  <a:pt x="408813" y="67441"/>
                </a:cubicBezTo>
                <a:cubicBezTo>
                  <a:pt x="410899" y="71203"/>
                  <a:pt x="413957" y="74328"/>
                  <a:pt x="417672" y="76490"/>
                </a:cubicBezTo>
                <a:cubicBezTo>
                  <a:pt x="421262" y="78671"/>
                  <a:pt x="425377" y="79823"/>
                  <a:pt x="429578" y="79823"/>
                </a:cubicBezTo>
                <a:cubicBezTo>
                  <a:pt x="433855" y="79785"/>
                  <a:pt x="438046" y="78671"/>
                  <a:pt x="441770" y="76585"/>
                </a:cubicBezTo>
                <a:cubicBezTo>
                  <a:pt x="445446" y="74528"/>
                  <a:pt x="448476" y="71499"/>
                  <a:pt x="450533" y="67822"/>
                </a:cubicBezTo>
                <a:cubicBezTo>
                  <a:pt x="452667" y="64012"/>
                  <a:pt x="453743" y="59707"/>
                  <a:pt x="453676" y="55344"/>
                </a:cubicBezTo>
                <a:cubicBezTo>
                  <a:pt x="453819" y="48772"/>
                  <a:pt x="451314" y="42428"/>
                  <a:pt x="446723" y="37723"/>
                </a:cubicBezTo>
                <a:cubicBezTo>
                  <a:pt x="442122" y="33122"/>
                  <a:pt x="435798" y="30665"/>
                  <a:pt x="429292" y="30960"/>
                </a:cubicBezTo>
                <a:close/>
                <a:moveTo>
                  <a:pt x="71723" y="24959"/>
                </a:moveTo>
                <a:lnTo>
                  <a:pt x="79819" y="24959"/>
                </a:lnTo>
                <a:lnTo>
                  <a:pt x="79819" y="85729"/>
                </a:lnTo>
                <a:lnTo>
                  <a:pt x="72009" y="85729"/>
                </a:lnTo>
                <a:close/>
                <a:moveTo>
                  <a:pt x="546544" y="24674"/>
                </a:moveTo>
                <a:lnTo>
                  <a:pt x="554355" y="24674"/>
                </a:lnTo>
                <a:lnTo>
                  <a:pt x="554355" y="85443"/>
                </a:lnTo>
                <a:lnTo>
                  <a:pt x="546544" y="85443"/>
                </a:lnTo>
                <a:close/>
                <a:moveTo>
                  <a:pt x="202311" y="23626"/>
                </a:moveTo>
                <a:cubicBezTo>
                  <a:pt x="211979" y="23283"/>
                  <a:pt x="221209" y="27655"/>
                  <a:pt x="227076" y="35342"/>
                </a:cubicBezTo>
                <a:cubicBezTo>
                  <a:pt x="231639" y="41285"/>
                  <a:pt x="234030" y="48620"/>
                  <a:pt x="233839" y="56106"/>
                </a:cubicBezTo>
                <a:lnTo>
                  <a:pt x="179166" y="56106"/>
                </a:lnTo>
                <a:cubicBezTo>
                  <a:pt x="179080" y="62545"/>
                  <a:pt x="181509" y="68765"/>
                  <a:pt x="185929" y="73442"/>
                </a:cubicBezTo>
                <a:cubicBezTo>
                  <a:pt x="190100" y="77937"/>
                  <a:pt x="195987" y="80433"/>
                  <a:pt x="202121" y="80300"/>
                </a:cubicBezTo>
                <a:cubicBezTo>
                  <a:pt x="205179" y="80290"/>
                  <a:pt x="208207" y="79738"/>
                  <a:pt x="211074" y="78680"/>
                </a:cubicBezTo>
                <a:cubicBezTo>
                  <a:pt x="213799" y="77661"/>
                  <a:pt x="216332" y="76213"/>
                  <a:pt x="218599" y="74394"/>
                </a:cubicBezTo>
                <a:cubicBezTo>
                  <a:pt x="221238" y="71784"/>
                  <a:pt x="223486" y="68793"/>
                  <a:pt x="225267" y="65536"/>
                </a:cubicBezTo>
                <a:lnTo>
                  <a:pt x="231839" y="69060"/>
                </a:lnTo>
                <a:cubicBezTo>
                  <a:pt x="229953" y="72880"/>
                  <a:pt x="227410" y="76328"/>
                  <a:pt x="224314" y="79252"/>
                </a:cubicBezTo>
                <a:cubicBezTo>
                  <a:pt x="221542" y="81824"/>
                  <a:pt x="218314" y="83862"/>
                  <a:pt x="214789" y="85253"/>
                </a:cubicBezTo>
                <a:cubicBezTo>
                  <a:pt x="210941" y="86643"/>
                  <a:pt x="206874" y="87320"/>
                  <a:pt x="202788" y="87253"/>
                </a:cubicBezTo>
                <a:cubicBezTo>
                  <a:pt x="193987" y="87834"/>
                  <a:pt x="185405" y="84319"/>
                  <a:pt x="179547" y="77728"/>
                </a:cubicBezTo>
                <a:cubicBezTo>
                  <a:pt x="174108" y="71699"/>
                  <a:pt x="171117" y="63850"/>
                  <a:pt x="171165" y="55725"/>
                </a:cubicBezTo>
                <a:cubicBezTo>
                  <a:pt x="171098" y="48267"/>
                  <a:pt x="173584" y="41000"/>
                  <a:pt x="178213" y="35151"/>
                </a:cubicBezTo>
                <a:cubicBezTo>
                  <a:pt x="183842" y="27560"/>
                  <a:pt x="192863" y="23245"/>
                  <a:pt x="202311" y="23626"/>
                </a:cubicBezTo>
                <a:close/>
                <a:moveTo>
                  <a:pt x="783051" y="23436"/>
                </a:moveTo>
                <a:cubicBezTo>
                  <a:pt x="791909" y="23207"/>
                  <a:pt x="800415" y="26903"/>
                  <a:pt x="806292" y="33532"/>
                </a:cubicBezTo>
                <a:cubicBezTo>
                  <a:pt x="811816" y="39514"/>
                  <a:pt x="814817" y="47391"/>
                  <a:pt x="814674" y="55535"/>
                </a:cubicBezTo>
                <a:cubicBezTo>
                  <a:pt x="814760" y="63812"/>
                  <a:pt x="811578" y="71785"/>
                  <a:pt x="805816" y="77728"/>
                </a:cubicBezTo>
                <a:cubicBezTo>
                  <a:pt x="799977" y="84062"/>
                  <a:pt x="791662" y="87539"/>
                  <a:pt x="783051" y="87253"/>
                </a:cubicBezTo>
                <a:cubicBezTo>
                  <a:pt x="774412" y="87558"/>
                  <a:pt x="766058" y="84081"/>
                  <a:pt x="760191" y="77728"/>
                </a:cubicBezTo>
                <a:cubicBezTo>
                  <a:pt x="754428" y="71785"/>
                  <a:pt x="751247" y="63812"/>
                  <a:pt x="751333" y="55535"/>
                </a:cubicBezTo>
                <a:cubicBezTo>
                  <a:pt x="751237" y="47429"/>
                  <a:pt x="754228" y="39600"/>
                  <a:pt x="759715" y="33627"/>
                </a:cubicBezTo>
                <a:cubicBezTo>
                  <a:pt x="765620" y="26969"/>
                  <a:pt x="774154" y="23236"/>
                  <a:pt x="783051" y="23436"/>
                </a:cubicBezTo>
                <a:close/>
                <a:moveTo>
                  <a:pt x="711804" y="23436"/>
                </a:moveTo>
                <a:cubicBezTo>
                  <a:pt x="715747" y="23407"/>
                  <a:pt x="719671" y="24017"/>
                  <a:pt x="723424" y="25246"/>
                </a:cubicBezTo>
                <a:cubicBezTo>
                  <a:pt x="726853" y="26322"/>
                  <a:pt x="730072" y="27960"/>
                  <a:pt x="732949" y="30103"/>
                </a:cubicBezTo>
                <a:cubicBezTo>
                  <a:pt x="735540" y="32170"/>
                  <a:pt x="737712" y="34732"/>
                  <a:pt x="739331" y="37628"/>
                </a:cubicBezTo>
                <a:lnTo>
                  <a:pt x="733139" y="41438"/>
                </a:lnTo>
                <a:cubicBezTo>
                  <a:pt x="728063" y="34466"/>
                  <a:pt x="719852" y="30475"/>
                  <a:pt x="711232" y="30770"/>
                </a:cubicBezTo>
                <a:cubicBezTo>
                  <a:pt x="704364" y="30570"/>
                  <a:pt x="697697" y="33142"/>
                  <a:pt x="692754" y="37914"/>
                </a:cubicBezTo>
                <a:cubicBezTo>
                  <a:pt x="687991" y="42410"/>
                  <a:pt x="685334" y="48696"/>
                  <a:pt x="685419" y="55249"/>
                </a:cubicBezTo>
                <a:cubicBezTo>
                  <a:pt x="685400" y="59640"/>
                  <a:pt x="686591" y="63955"/>
                  <a:pt x="688848" y="67727"/>
                </a:cubicBezTo>
                <a:cubicBezTo>
                  <a:pt x="691039" y="71756"/>
                  <a:pt x="694344" y="75061"/>
                  <a:pt x="698373" y="77252"/>
                </a:cubicBezTo>
                <a:cubicBezTo>
                  <a:pt x="702412" y="79414"/>
                  <a:pt x="706936" y="80529"/>
                  <a:pt x="711518" y="80491"/>
                </a:cubicBezTo>
                <a:cubicBezTo>
                  <a:pt x="720100" y="80624"/>
                  <a:pt x="728234" y="76661"/>
                  <a:pt x="733425" y="69823"/>
                </a:cubicBezTo>
                <a:lnTo>
                  <a:pt x="739616" y="73823"/>
                </a:lnTo>
                <a:cubicBezTo>
                  <a:pt x="736683" y="78205"/>
                  <a:pt x="732644" y="81719"/>
                  <a:pt x="727901" y="84015"/>
                </a:cubicBezTo>
                <a:cubicBezTo>
                  <a:pt x="722662" y="86482"/>
                  <a:pt x="716928" y="87720"/>
                  <a:pt x="711137" y="87634"/>
                </a:cubicBezTo>
                <a:cubicBezTo>
                  <a:pt x="702240" y="87806"/>
                  <a:pt x="693649" y="84367"/>
                  <a:pt x="687324" y="78109"/>
                </a:cubicBezTo>
                <a:cubicBezTo>
                  <a:pt x="681114" y="72375"/>
                  <a:pt x="677647" y="64270"/>
                  <a:pt x="677799" y="55821"/>
                </a:cubicBezTo>
                <a:cubicBezTo>
                  <a:pt x="677790" y="50058"/>
                  <a:pt x="679342" y="44400"/>
                  <a:pt x="682276" y="39438"/>
                </a:cubicBezTo>
                <a:cubicBezTo>
                  <a:pt x="685162" y="34437"/>
                  <a:pt x="689382" y="30351"/>
                  <a:pt x="694468" y="27627"/>
                </a:cubicBezTo>
                <a:cubicBezTo>
                  <a:pt x="699802" y="24808"/>
                  <a:pt x="705765" y="23369"/>
                  <a:pt x="711804" y="23436"/>
                </a:cubicBezTo>
                <a:close/>
                <a:moveTo>
                  <a:pt x="262414" y="23245"/>
                </a:moveTo>
                <a:cubicBezTo>
                  <a:pt x="268786" y="23798"/>
                  <a:pt x="274692" y="26807"/>
                  <a:pt x="278892" y="31627"/>
                </a:cubicBezTo>
                <a:lnTo>
                  <a:pt x="273939" y="36771"/>
                </a:lnTo>
                <a:cubicBezTo>
                  <a:pt x="270777" y="33246"/>
                  <a:pt x="266376" y="31094"/>
                  <a:pt x="261652" y="30770"/>
                </a:cubicBezTo>
                <a:cubicBezTo>
                  <a:pt x="259223" y="30732"/>
                  <a:pt x="256871" y="31618"/>
                  <a:pt x="255080" y="33246"/>
                </a:cubicBezTo>
                <a:cubicBezTo>
                  <a:pt x="253394" y="34704"/>
                  <a:pt x="252422" y="36828"/>
                  <a:pt x="252413" y="39056"/>
                </a:cubicBezTo>
                <a:cubicBezTo>
                  <a:pt x="252499" y="41152"/>
                  <a:pt x="253261" y="43162"/>
                  <a:pt x="254604" y="44772"/>
                </a:cubicBezTo>
                <a:cubicBezTo>
                  <a:pt x="257385" y="47439"/>
                  <a:pt x="260604" y="49601"/>
                  <a:pt x="264129" y="51153"/>
                </a:cubicBezTo>
                <a:cubicBezTo>
                  <a:pt x="268643" y="53201"/>
                  <a:pt x="272701" y="56154"/>
                  <a:pt x="276035" y="59821"/>
                </a:cubicBezTo>
                <a:cubicBezTo>
                  <a:pt x="278016" y="62602"/>
                  <a:pt x="279073" y="65936"/>
                  <a:pt x="279083" y="69346"/>
                </a:cubicBezTo>
                <a:cubicBezTo>
                  <a:pt x="279130" y="74109"/>
                  <a:pt x="277235" y="78681"/>
                  <a:pt x="273844" y="82014"/>
                </a:cubicBezTo>
                <a:cubicBezTo>
                  <a:pt x="270339" y="85434"/>
                  <a:pt x="265595" y="87291"/>
                  <a:pt x="260699" y="87158"/>
                </a:cubicBezTo>
                <a:cubicBezTo>
                  <a:pt x="257204" y="87158"/>
                  <a:pt x="253756" y="86377"/>
                  <a:pt x="250603" y="84872"/>
                </a:cubicBezTo>
                <a:cubicBezTo>
                  <a:pt x="247526" y="83405"/>
                  <a:pt x="244821" y="81262"/>
                  <a:pt x="242697" y="78585"/>
                </a:cubicBezTo>
                <a:lnTo>
                  <a:pt x="247650" y="72966"/>
                </a:lnTo>
                <a:cubicBezTo>
                  <a:pt x="250651" y="76995"/>
                  <a:pt x="255299" y="79471"/>
                  <a:pt x="260319" y="79728"/>
                </a:cubicBezTo>
                <a:cubicBezTo>
                  <a:pt x="263262" y="79814"/>
                  <a:pt x="266129" y="78757"/>
                  <a:pt x="268320" y="76776"/>
                </a:cubicBezTo>
                <a:cubicBezTo>
                  <a:pt x="270406" y="74985"/>
                  <a:pt x="271625" y="72385"/>
                  <a:pt x="271653" y="69632"/>
                </a:cubicBezTo>
                <a:cubicBezTo>
                  <a:pt x="271634" y="67441"/>
                  <a:pt x="270863" y="65317"/>
                  <a:pt x="269463" y="63631"/>
                </a:cubicBezTo>
                <a:cubicBezTo>
                  <a:pt x="266653" y="60983"/>
                  <a:pt x="263433" y="58802"/>
                  <a:pt x="259938" y="57154"/>
                </a:cubicBezTo>
                <a:cubicBezTo>
                  <a:pt x="255623" y="55259"/>
                  <a:pt x="251784" y="52430"/>
                  <a:pt x="248698" y="48867"/>
                </a:cubicBezTo>
                <a:cubicBezTo>
                  <a:pt x="246698" y="46105"/>
                  <a:pt x="245660" y="42752"/>
                  <a:pt x="245745" y="39342"/>
                </a:cubicBezTo>
                <a:cubicBezTo>
                  <a:pt x="245631" y="34999"/>
                  <a:pt x="247355" y="30808"/>
                  <a:pt x="250508" y="27817"/>
                </a:cubicBezTo>
                <a:cubicBezTo>
                  <a:pt x="253699" y="24760"/>
                  <a:pt x="257994" y="23112"/>
                  <a:pt x="262414" y="23245"/>
                </a:cubicBezTo>
                <a:close/>
                <a:moveTo>
                  <a:pt x="19813" y="23245"/>
                </a:moveTo>
                <a:cubicBezTo>
                  <a:pt x="26146" y="23845"/>
                  <a:pt x="32005" y="26836"/>
                  <a:pt x="36196" y="31627"/>
                </a:cubicBezTo>
                <a:lnTo>
                  <a:pt x="31147" y="36771"/>
                </a:lnTo>
                <a:cubicBezTo>
                  <a:pt x="28023" y="33256"/>
                  <a:pt x="23651" y="31104"/>
                  <a:pt x="18955" y="30770"/>
                </a:cubicBezTo>
                <a:cubicBezTo>
                  <a:pt x="16526" y="30732"/>
                  <a:pt x="14174" y="31618"/>
                  <a:pt x="12383" y="33247"/>
                </a:cubicBezTo>
                <a:cubicBezTo>
                  <a:pt x="10697" y="34704"/>
                  <a:pt x="9725" y="36828"/>
                  <a:pt x="9716" y="39057"/>
                </a:cubicBezTo>
                <a:cubicBezTo>
                  <a:pt x="9802" y="41152"/>
                  <a:pt x="10564" y="43162"/>
                  <a:pt x="11907" y="44772"/>
                </a:cubicBezTo>
                <a:cubicBezTo>
                  <a:pt x="14688" y="47439"/>
                  <a:pt x="17907" y="49601"/>
                  <a:pt x="21432" y="51154"/>
                </a:cubicBezTo>
                <a:cubicBezTo>
                  <a:pt x="25928" y="53201"/>
                  <a:pt x="29947" y="56145"/>
                  <a:pt x="33243" y="59821"/>
                </a:cubicBezTo>
                <a:cubicBezTo>
                  <a:pt x="35291" y="62574"/>
                  <a:pt x="36396" y="65917"/>
                  <a:pt x="36386" y="69346"/>
                </a:cubicBezTo>
                <a:cubicBezTo>
                  <a:pt x="36443" y="74128"/>
                  <a:pt x="34510" y="78710"/>
                  <a:pt x="31052" y="82015"/>
                </a:cubicBezTo>
                <a:cubicBezTo>
                  <a:pt x="27594" y="85453"/>
                  <a:pt x="22880" y="87311"/>
                  <a:pt x="18003" y="87158"/>
                </a:cubicBezTo>
                <a:cubicBezTo>
                  <a:pt x="14507" y="87158"/>
                  <a:pt x="11059" y="86377"/>
                  <a:pt x="7906" y="84872"/>
                </a:cubicBezTo>
                <a:cubicBezTo>
                  <a:pt x="4820" y="83405"/>
                  <a:pt x="2124" y="81262"/>
                  <a:pt x="0" y="78586"/>
                </a:cubicBezTo>
                <a:lnTo>
                  <a:pt x="4954" y="72966"/>
                </a:lnTo>
                <a:cubicBezTo>
                  <a:pt x="7954" y="76995"/>
                  <a:pt x="12602" y="79472"/>
                  <a:pt x="17622" y="79729"/>
                </a:cubicBezTo>
                <a:cubicBezTo>
                  <a:pt x="20574" y="79814"/>
                  <a:pt x="23432" y="78757"/>
                  <a:pt x="25623" y="76776"/>
                </a:cubicBezTo>
                <a:cubicBezTo>
                  <a:pt x="27718" y="74985"/>
                  <a:pt x="28928" y="72385"/>
                  <a:pt x="28956" y="69632"/>
                </a:cubicBezTo>
                <a:cubicBezTo>
                  <a:pt x="28937" y="67441"/>
                  <a:pt x="28166" y="65317"/>
                  <a:pt x="26766" y="63631"/>
                </a:cubicBezTo>
                <a:cubicBezTo>
                  <a:pt x="23956" y="60974"/>
                  <a:pt x="20746" y="58793"/>
                  <a:pt x="17241" y="57154"/>
                </a:cubicBezTo>
                <a:cubicBezTo>
                  <a:pt x="12973" y="55230"/>
                  <a:pt x="9163" y="52401"/>
                  <a:pt x="6097" y="48868"/>
                </a:cubicBezTo>
                <a:cubicBezTo>
                  <a:pt x="4096" y="46105"/>
                  <a:pt x="3058" y="42753"/>
                  <a:pt x="3144" y="39343"/>
                </a:cubicBezTo>
                <a:cubicBezTo>
                  <a:pt x="2991" y="34990"/>
                  <a:pt x="4725" y="30789"/>
                  <a:pt x="7906" y="27817"/>
                </a:cubicBezTo>
                <a:cubicBezTo>
                  <a:pt x="11088" y="24741"/>
                  <a:pt x="15383" y="23083"/>
                  <a:pt x="19813" y="23245"/>
                </a:cubicBezTo>
                <a:close/>
                <a:moveTo>
                  <a:pt x="857726" y="23150"/>
                </a:moveTo>
                <a:cubicBezTo>
                  <a:pt x="860612" y="23141"/>
                  <a:pt x="863460" y="23722"/>
                  <a:pt x="866108" y="24865"/>
                </a:cubicBezTo>
                <a:cubicBezTo>
                  <a:pt x="868594" y="25865"/>
                  <a:pt x="870813" y="27427"/>
                  <a:pt x="872585" y="29437"/>
                </a:cubicBezTo>
                <a:cubicBezTo>
                  <a:pt x="874576" y="31885"/>
                  <a:pt x="876071" y="34695"/>
                  <a:pt x="876966" y="37724"/>
                </a:cubicBezTo>
                <a:cubicBezTo>
                  <a:pt x="879157" y="33352"/>
                  <a:pt x="882443" y="29608"/>
                  <a:pt x="886491" y="26865"/>
                </a:cubicBezTo>
                <a:cubicBezTo>
                  <a:pt x="890235" y="24436"/>
                  <a:pt x="894607" y="23141"/>
                  <a:pt x="899065" y="23150"/>
                </a:cubicBezTo>
                <a:cubicBezTo>
                  <a:pt x="903008" y="23065"/>
                  <a:pt x="906894" y="24160"/>
                  <a:pt x="910209" y="26294"/>
                </a:cubicBezTo>
                <a:cubicBezTo>
                  <a:pt x="913438" y="28446"/>
                  <a:pt x="915933" y="31542"/>
                  <a:pt x="917352" y="35152"/>
                </a:cubicBezTo>
                <a:cubicBezTo>
                  <a:pt x="919219" y="40667"/>
                  <a:pt x="920029" y="46486"/>
                  <a:pt x="919734" y="52297"/>
                </a:cubicBezTo>
                <a:lnTo>
                  <a:pt x="919734" y="85444"/>
                </a:lnTo>
                <a:lnTo>
                  <a:pt x="911733" y="85444"/>
                </a:lnTo>
                <a:lnTo>
                  <a:pt x="911733" y="52297"/>
                </a:lnTo>
                <a:cubicBezTo>
                  <a:pt x="911990" y="47772"/>
                  <a:pt x="911504" y="43239"/>
                  <a:pt x="910304" y="38867"/>
                </a:cubicBezTo>
                <a:cubicBezTo>
                  <a:pt x="909428" y="36419"/>
                  <a:pt x="907751" y="34333"/>
                  <a:pt x="905541" y="32961"/>
                </a:cubicBezTo>
                <a:cubicBezTo>
                  <a:pt x="903170" y="31418"/>
                  <a:pt x="900369" y="30646"/>
                  <a:pt x="897541" y="30770"/>
                </a:cubicBezTo>
                <a:cubicBezTo>
                  <a:pt x="893807" y="30713"/>
                  <a:pt x="890159" y="31885"/>
                  <a:pt x="887158" y="34104"/>
                </a:cubicBezTo>
                <a:cubicBezTo>
                  <a:pt x="884034" y="36304"/>
                  <a:pt x="881643" y="39390"/>
                  <a:pt x="880300" y="42962"/>
                </a:cubicBezTo>
                <a:cubicBezTo>
                  <a:pt x="878500" y="49144"/>
                  <a:pt x="877757" y="55583"/>
                  <a:pt x="878109" y="62012"/>
                </a:cubicBezTo>
                <a:lnTo>
                  <a:pt x="878109" y="85825"/>
                </a:lnTo>
                <a:lnTo>
                  <a:pt x="870394" y="85825"/>
                </a:lnTo>
                <a:lnTo>
                  <a:pt x="870394" y="54678"/>
                </a:lnTo>
                <a:cubicBezTo>
                  <a:pt x="870623" y="49687"/>
                  <a:pt x="870175" y="44686"/>
                  <a:pt x="869061" y="39819"/>
                </a:cubicBezTo>
                <a:cubicBezTo>
                  <a:pt x="868194" y="37238"/>
                  <a:pt x="866527" y="34999"/>
                  <a:pt x="864298" y="33437"/>
                </a:cubicBezTo>
                <a:cubicBezTo>
                  <a:pt x="861888" y="31875"/>
                  <a:pt x="859069" y="31075"/>
                  <a:pt x="856202" y="31151"/>
                </a:cubicBezTo>
                <a:cubicBezTo>
                  <a:pt x="852554" y="31142"/>
                  <a:pt x="848991" y="32275"/>
                  <a:pt x="846010" y="34390"/>
                </a:cubicBezTo>
                <a:cubicBezTo>
                  <a:pt x="842867" y="36552"/>
                  <a:pt x="840447" y="39600"/>
                  <a:pt x="839057" y="43153"/>
                </a:cubicBezTo>
                <a:cubicBezTo>
                  <a:pt x="837276" y="48620"/>
                  <a:pt x="836504" y="54364"/>
                  <a:pt x="836771" y="60107"/>
                </a:cubicBezTo>
                <a:lnTo>
                  <a:pt x="836771" y="85825"/>
                </a:lnTo>
                <a:lnTo>
                  <a:pt x="828960" y="85825"/>
                </a:lnTo>
                <a:lnTo>
                  <a:pt x="829056" y="24674"/>
                </a:lnTo>
                <a:lnTo>
                  <a:pt x="836866" y="24674"/>
                </a:lnTo>
                <a:lnTo>
                  <a:pt x="836866" y="35152"/>
                </a:lnTo>
                <a:cubicBezTo>
                  <a:pt x="839105" y="31828"/>
                  <a:pt x="841953" y="28951"/>
                  <a:pt x="845248" y="26675"/>
                </a:cubicBezTo>
                <a:cubicBezTo>
                  <a:pt x="849011" y="24379"/>
                  <a:pt x="853325" y="23160"/>
                  <a:pt x="857726" y="23150"/>
                </a:cubicBezTo>
                <a:close/>
                <a:moveTo>
                  <a:pt x="321373" y="23149"/>
                </a:moveTo>
                <a:cubicBezTo>
                  <a:pt x="324259" y="23140"/>
                  <a:pt x="327107" y="23721"/>
                  <a:pt x="329755" y="24864"/>
                </a:cubicBezTo>
                <a:cubicBezTo>
                  <a:pt x="332222" y="25893"/>
                  <a:pt x="334442" y="27455"/>
                  <a:pt x="336232" y="29436"/>
                </a:cubicBezTo>
                <a:cubicBezTo>
                  <a:pt x="338194" y="31903"/>
                  <a:pt x="339671" y="34713"/>
                  <a:pt x="340614" y="37723"/>
                </a:cubicBezTo>
                <a:cubicBezTo>
                  <a:pt x="342804" y="33351"/>
                  <a:pt x="346091" y="29608"/>
                  <a:pt x="350139" y="26864"/>
                </a:cubicBezTo>
                <a:cubicBezTo>
                  <a:pt x="353882" y="24435"/>
                  <a:pt x="358254" y="23140"/>
                  <a:pt x="362712" y="23149"/>
                </a:cubicBezTo>
                <a:cubicBezTo>
                  <a:pt x="366655" y="23083"/>
                  <a:pt x="370532" y="24178"/>
                  <a:pt x="373856" y="26293"/>
                </a:cubicBezTo>
                <a:cubicBezTo>
                  <a:pt x="377047" y="28493"/>
                  <a:pt x="379523" y="31570"/>
                  <a:pt x="381000" y="35151"/>
                </a:cubicBezTo>
                <a:cubicBezTo>
                  <a:pt x="382781" y="40685"/>
                  <a:pt x="383552" y="46486"/>
                  <a:pt x="383286" y="52296"/>
                </a:cubicBezTo>
                <a:lnTo>
                  <a:pt x="383286" y="85443"/>
                </a:lnTo>
                <a:lnTo>
                  <a:pt x="375380" y="85443"/>
                </a:lnTo>
                <a:lnTo>
                  <a:pt x="375380" y="52296"/>
                </a:lnTo>
                <a:cubicBezTo>
                  <a:pt x="375637" y="47772"/>
                  <a:pt x="375152" y="43238"/>
                  <a:pt x="373951" y="38866"/>
                </a:cubicBezTo>
                <a:cubicBezTo>
                  <a:pt x="373046" y="36437"/>
                  <a:pt x="371370" y="34360"/>
                  <a:pt x="369189" y="32960"/>
                </a:cubicBezTo>
                <a:cubicBezTo>
                  <a:pt x="366808" y="31436"/>
                  <a:pt x="364017" y="30674"/>
                  <a:pt x="361188" y="30769"/>
                </a:cubicBezTo>
                <a:cubicBezTo>
                  <a:pt x="357454" y="30712"/>
                  <a:pt x="353806" y="31884"/>
                  <a:pt x="350806" y="34103"/>
                </a:cubicBezTo>
                <a:cubicBezTo>
                  <a:pt x="347681" y="36303"/>
                  <a:pt x="345291" y="39390"/>
                  <a:pt x="343948" y="42961"/>
                </a:cubicBezTo>
                <a:cubicBezTo>
                  <a:pt x="342100" y="49134"/>
                  <a:pt x="341357" y="55582"/>
                  <a:pt x="341757" y="62011"/>
                </a:cubicBezTo>
                <a:lnTo>
                  <a:pt x="341757" y="85824"/>
                </a:lnTo>
                <a:lnTo>
                  <a:pt x="333946" y="85824"/>
                </a:lnTo>
                <a:lnTo>
                  <a:pt x="333946" y="54677"/>
                </a:lnTo>
                <a:cubicBezTo>
                  <a:pt x="334213" y="49677"/>
                  <a:pt x="333727" y="44676"/>
                  <a:pt x="332518" y="39818"/>
                </a:cubicBezTo>
                <a:cubicBezTo>
                  <a:pt x="331679" y="37218"/>
                  <a:pt x="330003" y="34980"/>
                  <a:pt x="327755" y="33436"/>
                </a:cubicBezTo>
                <a:cubicBezTo>
                  <a:pt x="325345" y="31874"/>
                  <a:pt x="322526" y="31074"/>
                  <a:pt x="319659" y="31150"/>
                </a:cubicBezTo>
                <a:cubicBezTo>
                  <a:pt x="316039" y="31141"/>
                  <a:pt x="312505" y="32274"/>
                  <a:pt x="309562" y="34389"/>
                </a:cubicBezTo>
                <a:cubicBezTo>
                  <a:pt x="306419" y="36551"/>
                  <a:pt x="304000" y="39599"/>
                  <a:pt x="302609" y="43152"/>
                </a:cubicBezTo>
                <a:cubicBezTo>
                  <a:pt x="300828" y="48619"/>
                  <a:pt x="300056" y="54363"/>
                  <a:pt x="300323" y="60107"/>
                </a:cubicBezTo>
                <a:lnTo>
                  <a:pt x="300323" y="85824"/>
                </a:lnTo>
                <a:lnTo>
                  <a:pt x="292512" y="85824"/>
                </a:lnTo>
                <a:lnTo>
                  <a:pt x="292703" y="24674"/>
                </a:lnTo>
                <a:lnTo>
                  <a:pt x="300514" y="24674"/>
                </a:lnTo>
                <a:lnTo>
                  <a:pt x="300514" y="35151"/>
                </a:lnTo>
                <a:cubicBezTo>
                  <a:pt x="302752" y="31827"/>
                  <a:pt x="305600" y="28950"/>
                  <a:pt x="308895" y="26674"/>
                </a:cubicBezTo>
                <a:cubicBezTo>
                  <a:pt x="312648" y="24359"/>
                  <a:pt x="316963" y="23140"/>
                  <a:pt x="321373" y="23149"/>
                </a:cubicBezTo>
                <a:close/>
                <a:moveTo>
                  <a:pt x="508635" y="22959"/>
                </a:moveTo>
                <a:cubicBezTo>
                  <a:pt x="512921" y="22883"/>
                  <a:pt x="517131" y="24073"/>
                  <a:pt x="520731" y="26388"/>
                </a:cubicBezTo>
                <a:cubicBezTo>
                  <a:pt x="524237" y="28703"/>
                  <a:pt x="526961" y="32017"/>
                  <a:pt x="528542" y="35913"/>
                </a:cubicBezTo>
                <a:cubicBezTo>
                  <a:pt x="530475" y="41809"/>
                  <a:pt x="531314" y="48000"/>
                  <a:pt x="531018" y="54201"/>
                </a:cubicBezTo>
                <a:lnTo>
                  <a:pt x="531018" y="85443"/>
                </a:lnTo>
                <a:lnTo>
                  <a:pt x="523208" y="85443"/>
                </a:lnTo>
                <a:lnTo>
                  <a:pt x="523208" y="56868"/>
                </a:lnTo>
                <a:cubicBezTo>
                  <a:pt x="523379" y="52182"/>
                  <a:pt x="523094" y="47495"/>
                  <a:pt x="522351" y="42866"/>
                </a:cubicBezTo>
                <a:cubicBezTo>
                  <a:pt x="521789" y="39171"/>
                  <a:pt x="519931" y="35799"/>
                  <a:pt x="517112" y="33341"/>
                </a:cubicBezTo>
                <a:cubicBezTo>
                  <a:pt x="514216" y="31217"/>
                  <a:pt x="510692" y="30150"/>
                  <a:pt x="507111" y="30293"/>
                </a:cubicBezTo>
                <a:cubicBezTo>
                  <a:pt x="502415" y="30255"/>
                  <a:pt x="497872" y="31951"/>
                  <a:pt x="494347" y="35056"/>
                </a:cubicBezTo>
                <a:cubicBezTo>
                  <a:pt x="490709" y="37989"/>
                  <a:pt x="488127" y="42038"/>
                  <a:pt x="487013" y="46581"/>
                </a:cubicBezTo>
                <a:cubicBezTo>
                  <a:pt x="486060" y="52048"/>
                  <a:pt x="485670" y="57601"/>
                  <a:pt x="485870" y="63154"/>
                </a:cubicBezTo>
                <a:lnTo>
                  <a:pt x="485870" y="85443"/>
                </a:lnTo>
                <a:lnTo>
                  <a:pt x="478059" y="85443"/>
                </a:lnTo>
                <a:lnTo>
                  <a:pt x="478059" y="24673"/>
                </a:lnTo>
                <a:lnTo>
                  <a:pt x="485870" y="24673"/>
                </a:lnTo>
                <a:lnTo>
                  <a:pt x="485870" y="35532"/>
                </a:lnTo>
                <a:cubicBezTo>
                  <a:pt x="488623" y="31665"/>
                  <a:pt x="492166" y="28417"/>
                  <a:pt x="496252" y="26007"/>
                </a:cubicBezTo>
                <a:cubicBezTo>
                  <a:pt x="500062" y="23988"/>
                  <a:pt x="504320" y="22940"/>
                  <a:pt x="508635" y="22959"/>
                </a:cubicBezTo>
                <a:close/>
                <a:moveTo>
                  <a:pt x="599218" y="22769"/>
                </a:moveTo>
                <a:cubicBezTo>
                  <a:pt x="603914" y="22712"/>
                  <a:pt x="608553" y="23788"/>
                  <a:pt x="612744" y="25913"/>
                </a:cubicBezTo>
                <a:cubicBezTo>
                  <a:pt x="616954" y="28227"/>
                  <a:pt x="620573" y="31485"/>
                  <a:pt x="623316" y="35438"/>
                </a:cubicBezTo>
                <a:lnTo>
                  <a:pt x="623316" y="24674"/>
                </a:lnTo>
                <a:lnTo>
                  <a:pt x="631127" y="24674"/>
                </a:lnTo>
                <a:lnTo>
                  <a:pt x="631127" y="85444"/>
                </a:lnTo>
                <a:lnTo>
                  <a:pt x="623412" y="85444"/>
                </a:lnTo>
                <a:lnTo>
                  <a:pt x="623412" y="74966"/>
                </a:lnTo>
                <a:cubicBezTo>
                  <a:pt x="620449" y="78700"/>
                  <a:pt x="616716" y="81758"/>
                  <a:pt x="612458" y="83920"/>
                </a:cubicBezTo>
                <a:cubicBezTo>
                  <a:pt x="608295" y="86015"/>
                  <a:pt x="603685" y="87063"/>
                  <a:pt x="599028" y="86968"/>
                </a:cubicBezTo>
                <a:cubicBezTo>
                  <a:pt x="590684" y="87015"/>
                  <a:pt x="582702" y="83558"/>
                  <a:pt x="577025" y="77443"/>
                </a:cubicBezTo>
                <a:cubicBezTo>
                  <a:pt x="570862" y="71480"/>
                  <a:pt x="567414" y="63251"/>
                  <a:pt x="567500" y="54678"/>
                </a:cubicBezTo>
                <a:cubicBezTo>
                  <a:pt x="567424" y="46220"/>
                  <a:pt x="570872" y="38105"/>
                  <a:pt x="577025" y="32294"/>
                </a:cubicBezTo>
                <a:cubicBezTo>
                  <a:pt x="582740" y="26122"/>
                  <a:pt x="590808" y="22655"/>
                  <a:pt x="599218" y="22769"/>
                </a:cubicBezTo>
                <a:close/>
                <a:moveTo>
                  <a:pt x="428911" y="22769"/>
                </a:moveTo>
                <a:cubicBezTo>
                  <a:pt x="433607" y="22712"/>
                  <a:pt x="438246" y="23788"/>
                  <a:pt x="442437" y="25912"/>
                </a:cubicBezTo>
                <a:cubicBezTo>
                  <a:pt x="446647" y="28227"/>
                  <a:pt x="450266" y="31484"/>
                  <a:pt x="453009" y="35437"/>
                </a:cubicBezTo>
                <a:lnTo>
                  <a:pt x="453009" y="24674"/>
                </a:lnTo>
                <a:lnTo>
                  <a:pt x="460820" y="24674"/>
                </a:lnTo>
                <a:lnTo>
                  <a:pt x="460820" y="85443"/>
                </a:lnTo>
                <a:lnTo>
                  <a:pt x="453105" y="85443"/>
                </a:lnTo>
                <a:lnTo>
                  <a:pt x="453105" y="74966"/>
                </a:lnTo>
                <a:cubicBezTo>
                  <a:pt x="450162" y="78719"/>
                  <a:pt x="446418" y="81786"/>
                  <a:pt x="442151" y="83919"/>
                </a:cubicBezTo>
                <a:cubicBezTo>
                  <a:pt x="437988" y="86015"/>
                  <a:pt x="433378" y="87063"/>
                  <a:pt x="428721" y="86967"/>
                </a:cubicBezTo>
                <a:cubicBezTo>
                  <a:pt x="420377" y="87015"/>
                  <a:pt x="412395" y="83557"/>
                  <a:pt x="406718" y="77442"/>
                </a:cubicBezTo>
                <a:cubicBezTo>
                  <a:pt x="400555" y="71480"/>
                  <a:pt x="397107" y="63250"/>
                  <a:pt x="397193" y="54677"/>
                </a:cubicBezTo>
                <a:cubicBezTo>
                  <a:pt x="397155" y="46229"/>
                  <a:pt x="400603" y="38132"/>
                  <a:pt x="406718" y="32294"/>
                </a:cubicBezTo>
                <a:cubicBezTo>
                  <a:pt x="412452" y="26141"/>
                  <a:pt x="420501" y="22683"/>
                  <a:pt x="428911" y="22769"/>
                </a:cubicBezTo>
                <a:close/>
                <a:moveTo>
                  <a:pt x="48863" y="1529"/>
                </a:moveTo>
                <a:lnTo>
                  <a:pt x="56674" y="1529"/>
                </a:lnTo>
                <a:lnTo>
                  <a:pt x="56674" y="85730"/>
                </a:lnTo>
                <a:lnTo>
                  <a:pt x="48863" y="85730"/>
                </a:lnTo>
                <a:close/>
                <a:moveTo>
                  <a:pt x="148209" y="1147"/>
                </a:moveTo>
                <a:lnTo>
                  <a:pt x="156020" y="1528"/>
                </a:lnTo>
                <a:lnTo>
                  <a:pt x="156020" y="85729"/>
                </a:lnTo>
                <a:lnTo>
                  <a:pt x="148305" y="85729"/>
                </a:lnTo>
                <a:lnTo>
                  <a:pt x="148305" y="75251"/>
                </a:lnTo>
                <a:cubicBezTo>
                  <a:pt x="145342" y="78985"/>
                  <a:pt x="141609" y="82042"/>
                  <a:pt x="137351" y="84205"/>
                </a:cubicBezTo>
                <a:cubicBezTo>
                  <a:pt x="133188" y="86300"/>
                  <a:pt x="128578" y="87348"/>
                  <a:pt x="123921" y="87253"/>
                </a:cubicBezTo>
                <a:cubicBezTo>
                  <a:pt x="115577" y="87300"/>
                  <a:pt x="107595" y="83843"/>
                  <a:pt x="101918" y="77728"/>
                </a:cubicBezTo>
                <a:cubicBezTo>
                  <a:pt x="95755" y="71765"/>
                  <a:pt x="92307" y="63535"/>
                  <a:pt x="92393" y="54963"/>
                </a:cubicBezTo>
                <a:cubicBezTo>
                  <a:pt x="92355" y="46514"/>
                  <a:pt x="95803" y="38418"/>
                  <a:pt x="101918" y="32579"/>
                </a:cubicBezTo>
                <a:cubicBezTo>
                  <a:pt x="107633" y="26407"/>
                  <a:pt x="115701" y="22940"/>
                  <a:pt x="124111" y="23054"/>
                </a:cubicBezTo>
                <a:cubicBezTo>
                  <a:pt x="128807" y="22997"/>
                  <a:pt x="133446" y="24073"/>
                  <a:pt x="137637" y="26197"/>
                </a:cubicBezTo>
                <a:cubicBezTo>
                  <a:pt x="141847" y="28512"/>
                  <a:pt x="145466" y="31769"/>
                  <a:pt x="148209" y="35722"/>
                </a:cubicBezTo>
                <a:close/>
                <a:moveTo>
                  <a:pt x="550450" y="4"/>
                </a:moveTo>
                <a:cubicBezTo>
                  <a:pt x="552183" y="-63"/>
                  <a:pt x="553850" y="633"/>
                  <a:pt x="555022" y="1909"/>
                </a:cubicBezTo>
                <a:cubicBezTo>
                  <a:pt x="556260" y="3109"/>
                  <a:pt x="556946" y="4757"/>
                  <a:pt x="556927" y="6481"/>
                </a:cubicBezTo>
                <a:cubicBezTo>
                  <a:pt x="556927" y="8167"/>
                  <a:pt x="556241" y="9786"/>
                  <a:pt x="555022" y="10958"/>
                </a:cubicBezTo>
                <a:cubicBezTo>
                  <a:pt x="553822" y="12196"/>
                  <a:pt x="552174" y="12882"/>
                  <a:pt x="550450" y="12863"/>
                </a:cubicBezTo>
                <a:cubicBezTo>
                  <a:pt x="548764" y="12863"/>
                  <a:pt x="547144" y="12177"/>
                  <a:pt x="545973" y="10958"/>
                </a:cubicBezTo>
                <a:cubicBezTo>
                  <a:pt x="544754" y="9786"/>
                  <a:pt x="544068" y="8167"/>
                  <a:pt x="544068" y="6481"/>
                </a:cubicBezTo>
                <a:cubicBezTo>
                  <a:pt x="544049" y="4757"/>
                  <a:pt x="544735" y="3109"/>
                  <a:pt x="545973" y="1909"/>
                </a:cubicBezTo>
                <a:cubicBezTo>
                  <a:pt x="547116" y="652"/>
                  <a:pt x="548754" y="-44"/>
                  <a:pt x="550450" y="4"/>
                </a:cubicBezTo>
                <a:close/>
                <a:moveTo>
                  <a:pt x="75628" y="4"/>
                </a:moveTo>
                <a:cubicBezTo>
                  <a:pt x="77362" y="-63"/>
                  <a:pt x="79029" y="633"/>
                  <a:pt x="80200" y="1909"/>
                </a:cubicBezTo>
                <a:cubicBezTo>
                  <a:pt x="81439" y="3109"/>
                  <a:pt x="82124" y="4757"/>
                  <a:pt x="82105" y="6481"/>
                </a:cubicBezTo>
                <a:cubicBezTo>
                  <a:pt x="82105" y="8167"/>
                  <a:pt x="81420" y="9786"/>
                  <a:pt x="80200" y="10958"/>
                </a:cubicBezTo>
                <a:cubicBezTo>
                  <a:pt x="79000" y="12196"/>
                  <a:pt x="77352" y="12882"/>
                  <a:pt x="75628" y="12863"/>
                </a:cubicBezTo>
                <a:cubicBezTo>
                  <a:pt x="73942" y="12863"/>
                  <a:pt x="72323" y="12177"/>
                  <a:pt x="71152" y="10958"/>
                </a:cubicBezTo>
                <a:cubicBezTo>
                  <a:pt x="69932" y="9786"/>
                  <a:pt x="69247" y="8167"/>
                  <a:pt x="69247" y="6481"/>
                </a:cubicBezTo>
                <a:cubicBezTo>
                  <a:pt x="69228" y="4757"/>
                  <a:pt x="69913" y="3109"/>
                  <a:pt x="71152" y="1909"/>
                </a:cubicBezTo>
                <a:cubicBezTo>
                  <a:pt x="72295" y="652"/>
                  <a:pt x="73933" y="-44"/>
                  <a:pt x="75628" y="4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9" r:id="rId10"/>
    <p:sldLayoutId id="2147483661" r:id="rId11"/>
    <p:sldLayoutId id="2147483663" r:id="rId12"/>
    <p:sldLayoutId id="2147483665" r:id="rId13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4.jp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7.jpg"/><Relationship Id="rId4" Type="http://schemas.openxmlformats.org/officeDocument/2006/relationships/image" Target="../media/image1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23.jpg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7.jpg"/><Relationship Id="rId5" Type="http://schemas.openxmlformats.org/officeDocument/2006/relationships/image" Target="../media/image26.jpg"/><Relationship Id="rId4" Type="http://schemas.openxmlformats.org/officeDocument/2006/relationships/image" Target="../media/image25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2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nsportal.ru/moiseeva-mariya-ivanovna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.png"/><Relationship Id="rId4" Type="http://schemas.openxmlformats.org/officeDocument/2006/relationships/hyperlink" Target="https://buratino6.nubex.ru/roditeljam/13341/18647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nsportal.ru/moiseeva-mariya-ivanovna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.jp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9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2.png"/><Relationship Id="rId4" Type="http://schemas.openxmlformats.org/officeDocument/2006/relationships/image" Target="../media/image1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" name="Google Shape;458;p23"/>
          <p:cNvSpPr txBox="1">
            <a:spLocks noGrp="1"/>
          </p:cNvSpPr>
          <p:nvPr>
            <p:ph type="title"/>
          </p:nvPr>
        </p:nvSpPr>
        <p:spPr>
          <a:xfrm>
            <a:off x="1678936" y="1594450"/>
            <a:ext cx="7558370" cy="3158769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>
                <a:latin typeface="Bahnschrift SemiLight SemiConde" panose="020B0502040204020203" pitchFamily="34" charset="0"/>
              </a:rPr>
              <a:t>Портфолио </a:t>
            </a:r>
            <a:br>
              <a:rPr lang="ru-RU" dirty="0">
                <a:latin typeface="Bahnschrift SemiLight SemiConde" panose="020B0502040204020203" pitchFamily="34" charset="0"/>
              </a:rPr>
            </a:br>
            <a:r>
              <a:rPr lang="ru-RU" dirty="0">
                <a:latin typeface="Bahnschrift SemiLight SemiConde" panose="020B0502040204020203" pitchFamily="34" charset="0"/>
              </a:rPr>
              <a:t>молодого педагога </a:t>
            </a:r>
            <a:br>
              <a:rPr lang="ru-RU" dirty="0">
                <a:latin typeface="Bahnschrift SemiLight SemiConde" panose="020B0502040204020203" pitchFamily="34" charset="0"/>
              </a:rPr>
            </a:br>
            <a:r>
              <a:rPr lang="ru-RU" dirty="0">
                <a:latin typeface="Bahnschrift SemiLight SemiConde" panose="020B0502040204020203" pitchFamily="34" charset="0"/>
              </a:rPr>
              <a:t>МАДОУ «Детский сад №6 «Буратино»</a:t>
            </a:r>
            <a:endParaRPr dirty="0">
              <a:solidFill>
                <a:schemeClr val="lt2"/>
              </a:solidFill>
              <a:highlight>
                <a:schemeClr val="dk1"/>
              </a:highlight>
              <a:latin typeface="Bahnschrift SemiLight SemiConde" panose="020B0502040204020203" pitchFamily="34" charset="0"/>
            </a:endParaRPr>
          </a:p>
        </p:txBody>
      </p:sp>
      <p:sp>
        <p:nvSpPr>
          <p:cNvPr id="459" name="Google Shape;459;p23"/>
          <p:cNvSpPr txBox="1">
            <a:spLocks noGrp="1"/>
          </p:cNvSpPr>
          <p:nvPr>
            <p:ph type="subTitle" idx="1"/>
          </p:nvPr>
        </p:nvSpPr>
        <p:spPr>
          <a:xfrm>
            <a:off x="1678936" y="5668100"/>
            <a:ext cx="7152789" cy="7179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 dirty="0"/>
              <a:t>Ханты-Мансийский автономный округ – Югра, город Мегион</a:t>
            </a:r>
            <a:endParaRPr sz="1600" dirty="0"/>
          </a:p>
        </p:txBody>
      </p:sp>
      <p:sp>
        <p:nvSpPr>
          <p:cNvPr id="461" name="Google Shape;461;p23"/>
          <p:cNvSpPr txBox="1">
            <a:spLocks noGrp="1"/>
          </p:cNvSpPr>
          <p:nvPr>
            <p:ph type="sldNum" idx="12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</a:t>
            </a:fld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8" name="Google Shape;578;p33"/>
          <p:cNvSpPr txBox="1">
            <a:spLocks noGrp="1"/>
          </p:cNvSpPr>
          <p:nvPr>
            <p:ph type="body" idx="4294967295"/>
          </p:nvPr>
        </p:nvSpPr>
        <p:spPr>
          <a:xfrm>
            <a:off x="313088" y="5794327"/>
            <a:ext cx="11303245" cy="529927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r">
              <a:spcAft>
                <a:spcPts val="2100"/>
              </a:spcAft>
              <a:buNone/>
            </a:pPr>
            <a:r>
              <a:rPr lang="ru-RU" dirty="0"/>
              <a:t>Вся гордость учителя в учениках в росте посеянных им семян. (</a:t>
            </a:r>
            <a:r>
              <a:rPr lang="ru-RU" dirty="0" err="1"/>
              <a:t>Д.И.Менделеев</a:t>
            </a:r>
            <a:r>
              <a:rPr lang="ru-RU" sz="1800" dirty="0"/>
              <a:t>)</a:t>
            </a:r>
            <a:endParaRPr sz="1800" dirty="0"/>
          </a:p>
        </p:txBody>
      </p:sp>
      <p:sp>
        <p:nvSpPr>
          <p:cNvPr id="579" name="Google Shape;579;p33"/>
          <p:cNvSpPr/>
          <p:nvPr/>
        </p:nvSpPr>
        <p:spPr>
          <a:xfrm>
            <a:off x="313088" y="723425"/>
            <a:ext cx="11332800" cy="5018654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1" name="Google Shape;581;p33"/>
          <p:cNvSpPr txBox="1">
            <a:spLocks noGrp="1"/>
          </p:cNvSpPr>
          <p:nvPr>
            <p:ph type="title" idx="4294967295"/>
          </p:nvPr>
        </p:nvSpPr>
        <p:spPr>
          <a:xfrm>
            <a:off x="5713380" y="185352"/>
            <a:ext cx="5739762" cy="6102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 dirty="0">
                <a:solidFill>
                  <a:schemeClr val="lt2"/>
                </a:solidFill>
                <a:highlight>
                  <a:schemeClr val="accent3"/>
                </a:highlight>
              </a:rPr>
              <a:t>Достижения воспитанников</a:t>
            </a:r>
            <a:endParaRPr sz="2800" dirty="0">
              <a:solidFill>
                <a:schemeClr val="lt2"/>
              </a:solidFill>
              <a:highlight>
                <a:schemeClr val="accent3"/>
              </a:highlight>
            </a:endParaRPr>
          </a:p>
        </p:txBody>
      </p:sp>
      <p:sp>
        <p:nvSpPr>
          <p:cNvPr id="582" name="Google Shape;582;p33"/>
          <p:cNvSpPr txBox="1">
            <a:spLocks noGrp="1"/>
          </p:cNvSpPr>
          <p:nvPr>
            <p:ph type="sldNum" idx="12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10</a:t>
            </a:fld>
            <a:endParaRPr/>
          </a:p>
        </p:txBody>
      </p:sp>
      <p:sp>
        <p:nvSpPr>
          <p:cNvPr id="583" name="Google Shape;583;p33"/>
          <p:cNvSpPr/>
          <p:nvPr/>
        </p:nvSpPr>
        <p:spPr>
          <a:xfrm>
            <a:off x="11230833" y="6439765"/>
            <a:ext cx="385500" cy="294000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 w="19050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4" name="Google Shape;584;p33"/>
          <p:cNvSpPr/>
          <p:nvPr/>
        </p:nvSpPr>
        <p:spPr>
          <a:xfrm>
            <a:off x="10467278" y="6437620"/>
            <a:ext cx="706800" cy="294000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 w="19050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5" name="Google Shape;585;p33"/>
          <p:cNvSpPr/>
          <p:nvPr/>
        </p:nvSpPr>
        <p:spPr>
          <a:xfrm>
            <a:off x="10127820" y="6437620"/>
            <a:ext cx="283800" cy="294000"/>
          </a:xfrm>
          <a:prstGeom prst="ellipse">
            <a:avLst/>
          </a:prstGeom>
          <a:solidFill>
            <a:schemeClr val="accent3"/>
          </a:solidFill>
          <a:ln w="19050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586" name="Google Shape;586;p33"/>
          <p:cNvCxnSpPr/>
          <p:nvPr/>
        </p:nvCxnSpPr>
        <p:spPr>
          <a:xfrm rot="10800000">
            <a:off x="4926793" y="6547845"/>
            <a:ext cx="5089800" cy="0"/>
          </a:xfrm>
          <a:prstGeom prst="straightConnector1">
            <a:avLst/>
          </a:prstGeom>
          <a:noFill/>
          <a:ln w="19050" cap="flat" cmpd="sng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87" name="Google Shape;587;p33"/>
          <p:cNvSpPr/>
          <p:nvPr/>
        </p:nvSpPr>
        <p:spPr>
          <a:xfrm>
            <a:off x="11260392" y="6378648"/>
            <a:ext cx="385500" cy="294000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 w="19050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8" name="Google Shape;588;p33"/>
          <p:cNvSpPr/>
          <p:nvPr/>
        </p:nvSpPr>
        <p:spPr>
          <a:xfrm>
            <a:off x="10496837" y="6376502"/>
            <a:ext cx="706800" cy="294000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 w="19050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9" name="Google Shape;589;p33"/>
          <p:cNvSpPr/>
          <p:nvPr/>
        </p:nvSpPr>
        <p:spPr>
          <a:xfrm>
            <a:off x="10157379" y="6376502"/>
            <a:ext cx="283800" cy="294000"/>
          </a:xfrm>
          <a:prstGeom prst="ellipse">
            <a:avLst/>
          </a:prstGeom>
          <a:solidFill>
            <a:schemeClr val="accent1"/>
          </a:solidFill>
          <a:ln w="19050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628D65C6-DCDE-48A5-9C59-0CD449DEB7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6112" y="1361969"/>
            <a:ext cx="5014254" cy="3543406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6FB26225-5649-467F-B78F-0838B3FB8F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79488" y="1327776"/>
            <a:ext cx="5194590" cy="3601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779865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8" name="Google Shape;538;p29"/>
          <p:cNvSpPr txBox="1">
            <a:spLocks noGrp="1"/>
          </p:cNvSpPr>
          <p:nvPr>
            <p:ph type="title"/>
          </p:nvPr>
        </p:nvSpPr>
        <p:spPr>
          <a:xfrm>
            <a:off x="745425" y="1873525"/>
            <a:ext cx="10908300" cy="3160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lvl="0"/>
            <a:r>
              <a:rPr lang="ru-RU" dirty="0"/>
              <a:t>Учитель работает над самой ответственной задачей — он формирует человека. Педагог — это инженер человеческих душ. </a:t>
            </a:r>
            <a:endParaRPr dirty="0"/>
          </a:p>
        </p:txBody>
      </p:sp>
      <p:sp>
        <p:nvSpPr>
          <p:cNvPr id="539" name="Google Shape;539;p29"/>
          <p:cNvSpPr txBox="1">
            <a:spLocks noGrp="1"/>
          </p:cNvSpPr>
          <p:nvPr>
            <p:ph type="subTitle" idx="1"/>
          </p:nvPr>
        </p:nvSpPr>
        <p:spPr>
          <a:xfrm>
            <a:off x="761000" y="4528000"/>
            <a:ext cx="10908300" cy="7179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marL="45720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― </a:t>
            </a:r>
            <a:r>
              <a:rPr lang="ru-RU" dirty="0" err="1"/>
              <a:t>М.И.Калинин</a:t>
            </a:r>
            <a:endParaRPr dirty="0"/>
          </a:p>
        </p:txBody>
      </p:sp>
      <p:grpSp>
        <p:nvGrpSpPr>
          <p:cNvPr id="540" name="Google Shape;540;p29"/>
          <p:cNvGrpSpPr/>
          <p:nvPr/>
        </p:nvGrpSpPr>
        <p:grpSpPr>
          <a:xfrm rot="10800000">
            <a:off x="5477077" y="662926"/>
            <a:ext cx="1237846" cy="872004"/>
            <a:chOff x="621403" y="597265"/>
            <a:chExt cx="1588204" cy="1118814"/>
          </a:xfrm>
        </p:grpSpPr>
        <p:sp>
          <p:nvSpPr>
            <p:cNvPr id="541" name="Google Shape;541;p29"/>
            <p:cNvSpPr/>
            <p:nvPr/>
          </p:nvSpPr>
          <p:spPr>
            <a:xfrm>
              <a:off x="1448058" y="597265"/>
              <a:ext cx="761549" cy="1118814"/>
            </a:xfrm>
            <a:custGeom>
              <a:avLst/>
              <a:gdLst/>
              <a:ahLst/>
              <a:cxnLst/>
              <a:rect l="l" t="t" r="r" b="b"/>
              <a:pathLst>
                <a:path w="761549" h="1118814" extrusionOk="0">
                  <a:moveTo>
                    <a:pt x="-524" y="1117297"/>
                  </a:moveTo>
                  <a:lnTo>
                    <a:pt x="-524" y="996558"/>
                  </a:lnTo>
                  <a:cubicBezTo>
                    <a:pt x="160246" y="977266"/>
                    <a:pt x="278895" y="901864"/>
                    <a:pt x="338058" y="740612"/>
                  </a:cubicBezTo>
                  <a:cubicBezTo>
                    <a:pt x="312656" y="732412"/>
                    <a:pt x="292400" y="726464"/>
                    <a:pt x="272463" y="719551"/>
                  </a:cubicBezTo>
                  <a:cubicBezTo>
                    <a:pt x="93848" y="657011"/>
                    <a:pt x="-5830" y="480325"/>
                    <a:pt x="31308" y="291741"/>
                  </a:cubicBezTo>
                  <a:cubicBezTo>
                    <a:pt x="64909" y="120199"/>
                    <a:pt x="237095" y="-11311"/>
                    <a:pt x="412334" y="425"/>
                  </a:cubicBezTo>
                  <a:cubicBezTo>
                    <a:pt x="596255" y="11358"/>
                    <a:pt x="744051" y="156019"/>
                    <a:pt x="758954" y="339651"/>
                  </a:cubicBezTo>
                  <a:cubicBezTo>
                    <a:pt x="792877" y="741255"/>
                    <a:pt x="404456" y="1143502"/>
                    <a:pt x="-524" y="1117297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2" name="Google Shape;542;p29"/>
            <p:cNvSpPr/>
            <p:nvPr/>
          </p:nvSpPr>
          <p:spPr>
            <a:xfrm>
              <a:off x="621403" y="597265"/>
              <a:ext cx="761549" cy="1118814"/>
            </a:xfrm>
            <a:custGeom>
              <a:avLst/>
              <a:gdLst/>
              <a:ahLst/>
              <a:cxnLst/>
              <a:rect l="l" t="t" r="r" b="b"/>
              <a:pathLst>
                <a:path w="761549" h="1118814" extrusionOk="0">
                  <a:moveTo>
                    <a:pt x="-524" y="1117297"/>
                  </a:moveTo>
                  <a:lnTo>
                    <a:pt x="-524" y="996558"/>
                  </a:lnTo>
                  <a:cubicBezTo>
                    <a:pt x="160246" y="977266"/>
                    <a:pt x="278895" y="901864"/>
                    <a:pt x="338058" y="740612"/>
                  </a:cubicBezTo>
                  <a:cubicBezTo>
                    <a:pt x="312656" y="732412"/>
                    <a:pt x="292400" y="726464"/>
                    <a:pt x="272463" y="719551"/>
                  </a:cubicBezTo>
                  <a:cubicBezTo>
                    <a:pt x="93848" y="657011"/>
                    <a:pt x="-5830" y="480325"/>
                    <a:pt x="31308" y="291741"/>
                  </a:cubicBezTo>
                  <a:cubicBezTo>
                    <a:pt x="64909" y="120199"/>
                    <a:pt x="237095" y="-11311"/>
                    <a:pt x="412334" y="425"/>
                  </a:cubicBezTo>
                  <a:cubicBezTo>
                    <a:pt x="596255" y="11358"/>
                    <a:pt x="744051" y="156019"/>
                    <a:pt x="758954" y="339651"/>
                  </a:cubicBezTo>
                  <a:cubicBezTo>
                    <a:pt x="792877" y="741255"/>
                    <a:pt x="404456" y="1143502"/>
                    <a:pt x="-524" y="1117297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43" name="Google Shape;543;p29"/>
          <p:cNvSpPr txBox="1">
            <a:spLocks noGrp="1"/>
          </p:cNvSpPr>
          <p:nvPr>
            <p:ph type="sldNum" idx="12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11</a:t>
            </a:fld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112CA44-FC6A-4115-A4C5-C484BBECFC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7237" y="1504408"/>
            <a:ext cx="4705190" cy="3954695"/>
          </a:xfrm>
          <a:prstGeom prst="rect">
            <a:avLst/>
          </a:prstGeom>
        </p:spPr>
      </p:pic>
      <p:sp>
        <p:nvSpPr>
          <p:cNvPr id="594" name="Google Shape;594;p34"/>
          <p:cNvSpPr/>
          <p:nvPr/>
        </p:nvSpPr>
        <p:spPr>
          <a:xfrm>
            <a:off x="6780818" y="1494466"/>
            <a:ext cx="4825711" cy="3954702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5" name="Google Shape;595;p34"/>
          <p:cNvSpPr txBox="1">
            <a:spLocks noGrp="1"/>
          </p:cNvSpPr>
          <p:nvPr>
            <p:ph type="title" idx="4294967295"/>
          </p:nvPr>
        </p:nvSpPr>
        <p:spPr>
          <a:xfrm>
            <a:off x="2816421" y="787994"/>
            <a:ext cx="8691830" cy="860475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dirty="0"/>
              <a:t>Тематические мероприятия для детей и родителей</a:t>
            </a:r>
            <a:endParaRPr sz="2400" dirty="0">
              <a:solidFill>
                <a:schemeClr val="lt2"/>
              </a:solidFill>
              <a:highlight>
                <a:schemeClr val="accent3"/>
              </a:highlight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700" dirty="0"/>
          </a:p>
        </p:txBody>
      </p:sp>
      <p:sp>
        <p:nvSpPr>
          <p:cNvPr id="598" name="Google Shape;598;p34"/>
          <p:cNvSpPr txBox="1">
            <a:spLocks noGrp="1"/>
          </p:cNvSpPr>
          <p:nvPr>
            <p:ph type="sldNum" idx="12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12</a:t>
            </a:fld>
            <a:endParaRPr/>
          </a:p>
        </p:txBody>
      </p:sp>
      <p:cxnSp>
        <p:nvCxnSpPr>
          <p:cNvPr id="599" name="Google Shape;599;p34"/>
          <p:cNvCxnSpPr/>
          <p:nvPr/>
        </p:nvCxnSpPr>
        <p:spPr>
          <a:xfrm rot="10800000">
            <a:off x="683750" y="1321375"/>
            <a:ext cx="0" cy="4815900"/>
          </a:xfrm>
          <a:prstGeom prst="straightConnector1">
            <a:avLst/>
          </a:prstGeom>
          <a:noFill/>
          <a:ln w="19050" cap="flat" cmpd="sng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04" name="Google Shape;604;p34"/>
          <p:cNvSpPr/>
          <p:nvPr/>
        </p:nvSpPr>
        <p:spPr>
          <a:xfrm>
            <a:off x="303900" y="411727"/>
            <a:ext cx="675900" cy="515400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 w="19050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5" name="Google Shape;605;p34"/>
          <p:cNvSpPr/>
          <p:nvPr/>
        </p:nvSpPr>
        <p:spPr>
          <a:xfrm>
            <a:off x="1079131" y="407965"/>
            <a:ext cx="1239600" cy="515400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 w="19050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6" name="Google Shape;606;p34"/>
          <p:cNvSpPr/>
          <p:nvPr/>
        </p:nvSpPr>
        <p:spPr>
          <a:xfrm>
            <a:off x="2416758" y="407965"/>
            <a:ext cx="497400" cy="515400"/>
          </a:xfrm>
          <a:prstGeom prst="ellipse">
            <a:avLst/>
          </a:prstGeom>
          <a:solidFill>
            <a:schemeClr val="accent3"/>
          </a:solidFill>
          <a:ln w="19050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607" name="Google Shape;607;p34"/>
          <p:cNvCxnSpPr/>
          <p:nvPr/>
        </p:nvCxnSpPr>
        <p:spPr>
          <a:xfrm>
            <a:off x="3160913" y="601238"/>
            <a:ext cx="4394100" cy="0"/>
          </a:xfrm>
          <a:prstGeom prst="straightConnector1">
            <a:avLst/>
          </a:prstGeom>
          <a:noFill/>
          <a:ln w="19050" cap="flat" cmpd="sng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08" name="Google Shape;608;p34"/>
          <p:cNvSpPr/>
          <p:nvPr/>
        </p:nvSpPr>
        <p:spPr>
          <a:xfrm>
            <a:off x="355732" y="304562"/>
            <a:ext cx="675900" cy="515400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 w="19050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9" name="Google Shape;609;p34"/>
          <p:cNvSpPr/>
          <p:nvPr/>
        </p:nvSpPr>
        <p:spPr>
          <a:xfrm>
            <a:off x="1130963" y="300800"/>
            <a:ext cx="1239600" cy="515400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 w="19050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0" name="Google Shape;610;p34"/>
          <p:cNvSpPr/>
          <p:nvPr/>
        </p:nvSpPr>
        <p:spPr>
          <a:xfrm>
            <a:off x="2468589" y="300800"/>
            <a:ext cx="497400" cy="515400"/>
          </a:xfrm>
          <a:prstGeom prst="ellipse">
            <a:avLst/>
          </a:prstGeom>
          <a:solidFill>
            <a:schemeClr val="accent2"/>
          </a:solidFill>
          <a:ln w="19050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1" name="Google Shape;611;p34"/>
          <p:cNvSpPr/>
          <p:nvPr/>
        </p:nvSpPr>
        <p:spPr>
          <a:xfrm>
            <a:off x="11127815" y="6032232"/>
            <a:ext cx="675900" cy="515400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 w="19050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2" name="Google Shape;612;p34"/>
          <p:cNvSpPr/>
          <p:nvPr/>
        </p:nvSpPr>
        <p:spPr>
          <a:xfrm>
            <a:off x="9788916" y="6028470"/>
            <a:ext cx="1239600" cy="515400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 w="19050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3" name="Google Shape;613;p34"/>
          <p:cNvSpPr/>
          <p:nvPr/>
        </p:nvSpPr>
        <p:spPr>
          <a:xfrm>
            <a:off x="9193674" y="6028470"/>
            <a:ext cx="497400" cy="515400"/>
          </a:xfrm>
          <a:prstGeom prst="ellipse">
            <a:avLst/>
          </a:prstGeom>
          <a:solidFill>
            <a:schemeClr val="accent3"/>
          </a:solidFill>
          <a:ln w="19050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614" name="Google Shape;614;p34"/>
          <p:cNvCxnSpPr/>
          <p:nvPr/>
        </p:nvCxnSpPr>
        <p:spPr>
          <a:xfrm rot="10800000">
            <a:off x="4604537" y="6221743"/>
            <a:ext cx="4394100" cy="0"/>
          </a:xfrm>
          <a:prstGeom prst="straightConnector1">
            <a:avLst/>
          </a:prstGeom>
          <a:noFill/>
          <a:ln w="19050" cap="flat" cmpd="sng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15" name="Google Shape;615;p34"/>
          <p:cNvSpPr/>
          <p:nvPr/>
        </p:nvSpPr>
        <p:spPr>
          <a:xfrm>
            <a:off x="11179647" y="5925067"/>
            <a:ext cx="675900" cy="515400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 w="19050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6" name="Google Shape;616;p34"/>
          <p:cNvSpPr/>
          <p:nvPr/>
        </p:nvSpPr>
        <p:spPr>
          <a:xfrm>
            <a:off x="9840748" y="5921305"/>
            <a:ext cx="1239600" cy="515400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 w="19050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7" name="Google Shape;617;p34"/>
          <p:cNvSpPr/>
          <p:nvPr/>
        </p:nvSpPr>
        <p:spPr>
          <a:xfrm>
            <a:off x="9245506" y="5921305"/>
            <a:ext cx="497400" cy="515400"/>
          </a:xfrm>
          <a:prstGeom prst="ellipse">
            <a:avLst/>
          </a:prstGeom>
          <a:solidFill>
            <a:schemeClr val="accent1"/>
          </a:solidFill>
          <a:ln w="19050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C1E924B-24CC-4289-8474-11024F3DB6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25785" y="1394652"/>
            <a:ext cx="5183259" cy="3899265"/>
          </a:xfrm>
          <a:prstGeom prst="rect">
            <a:avLst/>
          </a:prstGeom>
        </p:spPr>
      </p:pic>
      <p:grpSp>
        <p:nvGrpSpPr>
          <p:cNvPr id="618" name="Google Shape;618;p34"/>
          <p:cNvGrpSpPr/>
          <p:nvPr/>
        </p:nvGrpSpPr>
        <p:grpSpPr>
          <a:xfrm>
            <a:off x="10537058" y="1090660"/>
            <a:ext cx="1174045" cy="1218933"/>
            <a:chOff x="4038950" y="1664675"/>
            <a:chExt cx="737725" cy="887475"/>
          </a:xfrm>
        </p:grpSpPr>
        <p:sp>
          <p:nvSpPr>
            <p:cNvPr id="619" name="Google Shape;619;p34"/>
            <p:cNvSpPr/>
            <p:nvPr/>
          </p:nvSpPr>
          <p:spPr>
            <a:xfrm>
              <a:off x="4038950" y="2255150"/>
              <a:ext cx="270000" cy="297000"/>
            </a:xfrm>
            <a:custGeom>
              <a:avLst/>
              <a:gdLst/>
              <a:ahLst/>
              <a:cxnLst/>
              <a:rect l="l" t="t" r="r" b="b"/>
              <a:pathLst>
                <a:path w="2160000" h="2160000" extrusionOk="0">
                  <a:moveTo>
                    <a:pt x="1095825" y="0"/>
                  </a:moveTo>
                  <a:lnTo>
                    <a:pt x="1108157" y="0"/>
                  </a:lnTo>
                  <a:lnTo>
                    <a:pt x="1113289" y="101634"/>
                  </a:lnTo>
                  <a:cubicBezTo>
                    <a:pt x="1164909" y="609924"/>
                    <a:pt x="1568999" y="1014015"/>
                    <a:pt x="2077289" y="1065634"/>
                  </a:cubicBezTo>
                  <a:lnTo>
                    <a:pt x="2160000" y="1069811"/>
                  </a:lnTo>
                  <a:lnTo>
                    <a:pt x="2160000" y="1089613"/>
                  </a:lnTo>
                  <a:lnTo>
                    <a:pt x="2143732" y="1088791"/>
                  </a:lnTo>
                  <a:cubicBezTo>
                    <a:pt x="1584543" y="1088791"/>
                    <a:pt x="1124615" y="1513770"/>
                    <a:pt x="1069308" y="2058367"/>
                  </a:cubicBezTo>
                  <a:lnTo>
                    <a:pt x="1064176" y="2160000"/>
                  </a:lnTo>
                  <a:lnTo>
                    <a:pt x="1051844" y="2160000"/>
                  </a:lnTo>
                  <a:lnTo>
                    <a:pt x="1046712" y="2058367"/>
                  </a:lnTo>
                  <a:cubicBezTo>
                    <a:pt x="995093" y="1550077"/>
                    <a:pt x="591002" y="1145987"/>
                    <a:pt x="82712" y="1094367"/>
                  </a:cubicBezTo>
                  <a:lnTo>
                    <a:pt x="0" y="1090190"/>
                  </a:lnTo>
                  <a:lnTo>
                    <a:pt x="0" y="1070389"/>
                  </a:lnTo>
                  <a:lnTo>
                    <a:pt x="16269" y="1071210"/>
                  </a:lnTo>
                  <a:cubicBezTo>
                    <a:pt x="575458" y="1071210"/>
                    <a:pt x="1035386" y="646231"/>
                    <a:pt x="1090693" y="10163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0" name="Google Shape;620;p34"/>
            <p:cNvSpPr/>
            <p:nvPr/>
          </p:nvSpPr>
          <p:spPr>
            <a:xfrm>
              <a:off x="4233150" y="1664675"/>
              <a:ext cx="270000" cy="297000"/>
            </a:xfrm>
            <a:custGeom>
              <a:avLst/>
              <a:gdLst/>
              <a:ahLst/>
              <a:cxnLst/>
              <a:rect l="l" t="t" r="r" b="b"/>
              <a:pathLst>
                <a:path w="2160000" h="2160000" extrusionOk="0">
                  <a:moveTo>
                    <a:pt x="1095825" y="0"/>
                  </a:moveTo>
                  <a:lnTo>
                    <a:pt x="1108157" y="0"/>
                  </a:lnTo>
                  <a:lnTo>
                    <a:pt x="1113289" y="101634"/>
                  </a:lnTo>
                  <a:cubicBezTo>
                    <a:pt x="1164909" y="609924"/>
                    <a:pt x="1568999" y="1014015"/>
                    <a:pt x="2077289" y="1065634"/>
                  </a:cubicBezTo>
                  <a:lnTo>
                    <a:pt x="2160000" y="1069811"/>
                  </a:lnTo>
                  <a:lnTo>
                    <a:pt x="2160000" y="1089613"/>
                  </a:lnTo>
                  <a:lnTo>
                    <a:pt x="2143732" y="1088791"/>
                  </a:lnTo>
                  <a:cubicBezTo>
                    <a:pt x="1584543" y="1088791"/>
                    <a:pt x="1124615" y="1513770"/>
                    <a:pt x="1069308" y="2058367"/>
                  </a:cubicBezTo>
                  <a:lnTo>
                    <a:pt x="1064176" y="2160000"/>
                  </a:lnTo>
                  <a:lnTo>
                    <a:pt x="1051844" y="2160000"/>
                  </a:lnTo>
                  <a:lnTo>
                    <a:pt x="1046712" y="2058367"/>
                  </a:lnTo>
                  <a:cubicBezTo>
                    <a:pt x="995093" y="1550077"/>
                    <a:pt x="591002" y="1145987"/>
                    <a:pt x="82712" y="1094367"/>
                  </a:cubicBezTo>
                  <a:lnTo>
                    <a:pt x="0" y="1090190"/>
                  </a:lnTo>
                  <a:lnTo>
                    <a:pt x="0" y="1070389"/>
                  </a:lnTo>
                  <a:lnTo>
                    <a:pt x="16269" y="1071210"/>
                  </a:lnTo>
                  <a:cubicBezTo>
                    <a:pt x="575458" y="1071210"/>
                    <a:pt x="1035386" y="646231"/>
                    <a:pt x="1090693" y="10163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1" name="Google Shape;621;p34"/>
            <p:cNvSpPr/>
            <p:nvPr/>
          </p:nvSpPr>
          <p:spPr>
            <a:xfrm>
              <a:off x="4506675" y="2089550"/>
              <a:ext cx="270000" cy="297000"/>
            </a:xfrm>
            <a:custGeom>
              <a:avLst/>
              <a:gdLst/>
              <a:ahLst/>
              <a:cxnLst/>
              <a:rect l="l" t="t" r="r" b="b"/>
              <a:pathLst>
                <a:path w="2160000" h="2160000" extrusionOk="0">
                  <a:moveTo>
                    <a:pt x="1095825" y="0"/>
                  </a:moveTo>
                  <a:lnTo>
                    <a:pt x="1108157" y="0"/>
                  </a:lnTo>
                  <a:lnTo>
                    <a:pt x="1113289" y="101634"/>
                  </a:lnTo>
                  <a:cubicBezTo>
                    <a:pt x="1164909" y="609924"/>
                    <a:pt x="1568999" y="1014015"/>
                    <a:pt x="2077289" y="1065634"/>
                  </a:cubicBezTo>
                  <a:lnTo>
                    <a:pt x="2160000" y="1069811"/>
                  </a:lnTo>
                  <a:lnTo>
                    <a:pt x="2160000" y="1089613"/>
                  </a:lnTo>
                  <a:lnTo>
                    <a:pt x="2143732" y="1088791"/>
                  </a:lnTo>
                  <a:cubicBezTo>
                    <a:pt x="1584543" y="1088791"/>
                    <a:pt x="1124615" y="1513770"/>
                    <a:pt x="1069308" y="2058367"/>
                  </a:cubicBezTo>
                  <a:lnTo>
                    <a:pt x="1064176" y="2160000"/>
                  </a:lnTo>
                  <a:lnTo>
                    <a:pt x="1051844" y="2160000"/>
                  </a:lnTo>
                  <a:lnTo>
                    <a:pt x="1046712" y="2058367"/>
                  </a:lnTo>
                  <a:cubicBezTo>
                    <a:pt x="995093" y="1550077"/>
                    <a:pt x="591002" y="1145987"/>
                    <a:pt x="82712" y="1094367"/>
                  </a:cubicBezTo>
                  <a:lnTo>
                    <a:pt x="0" y="1090190"/>
                  </a:lnTo>
                  <a:lnTo>
                    <a:pt x="0" y="1070389"/>
                  </a:lnTo>
                  <a:lnTo>
                    <a:pt x="16269" y="1071210"/>
                  </a:lnTo>
                  <a:cubicBezTo>
                    <a:pt x="575458" y="1071210"/>
                    <a:pt x="1035386" y="646231"/>
                    <a:pt x="1090693" y="10163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2AEB2C3-3DB3-4E22-97FF-3FE14F34698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2730" y="1373814"/>
            <a:ext cx="4870758" cy="3862296"/>
          </a:xfrm>
          <a:prstGeom prst="rect">
            <a:avLst/>
          </a:prstGeom>
        </p:spPr>
      </p:pic>
      <p:grpSp>
        <p:nvGrpSpPr>
          <p:cNvPr id="600" name="Google Shape;600;p34"/>
          <p:cNvGrpSpPr/>
          <p:nvPr/>
        </p:nvGrpSpPr>
        <p:grpSpPr>
          <a:xfrm>
            <a:off x="11264975" y="4540272"/>
            <a:ext cx="737725" cy="887475"/>
            <a:chOff x="4038950" y="1664675"/>
            <a:chExt cx="737725" cy="887475"/>
          </a:xfrm>
        </p:grpSpPr>
        <p:sp>
          <p:nvSpPr>
            <p:cNvPr id="601" name="Google Shape;601;p34"/>
            <p:cNvSpPr/>
            <p:nvPr/>
          </p:nvSpPr>
          <p:spPr>
            <a:xfrm>
              <a:off x="4038950" y="2255150"/>
              <a:ext cx="270000" cy="297000"/>
            </a:xfrm>
            <a:custGeom>
              <a:avLst/>
              <a:gdLst/>
              <a:ahLst/>
              <a:cxnLst/>
              <a:rect l="l" t="t" r="r" b="b"/>
              <a:pathLst>
                <a:path w="2160000" h="2160000" extrusionOk="0">
                  <a:moveTo>
                    <a:pt x="1095825" y="0"/>
                  </a:moveTo>
                  <a:lnTo>
                    <a:pt x="1108157" y="0"/>
                  </a:lnTo>
                  <a:lnTo>
                    <a:pt x="1113289" y="101634"/>
                  </a:lnTo>
                  <a:cubicBezTo>
                    <a:pt x="1164909" y="609924"/>
                    <a:pt x="1568999" y="1014015"/>
                    <a:pt x="2077289" y="1065634"/>
                  </a:cubicBezTo>
                  <a:lnTo>
                    <a:pt x="2160000" y="1069811"/>
                  </a:lnTo>
                  <a:lnTo>
                    <a:pt x="2160000" y="1089613"/>
                  </a:lnTo>
                  <a:lnTo>
                    <a:pt x="2143732" y="1088791"/>
                  </a:lnTo>
                  <a:cubicBezTo>
                    <a:pt x="1584543" y="1088791"/>
                    <a:pt x="1124615" y="1513770"/>
                    <a:pt x="1069308" y="2058367"/>
                  </a:cubicBezTo>
                  <a:lnTo>
                    <a:pt x="1064176" y="2160000"/>
                  </a:lnTo>
                  <a:lnTo>
                    <a:pt x="1051844" y="2160000"/>
                  </a:lnTo>
                  <a:lnTo>
                    <a:pt x="1046712" y="2058367"/>
                  </a:lnTo>
                  <a:cubicBezTo>
                    <a:pt x="995093" y="1550077"/>
                    <a:pt x="591002" y="1145987"/>
                    <a:pt x="82712" y="1094367"/>
                  </a:cubicBezTo>
                  <a:lnTo>
                    <a:pt x="0" y="1090190"/>
                  </a:lnTo>
                  <a:lnTo>
                    <a:pt x="0" y="1070389"/>
                  </a:lnTo>
                  <a:lnTo>
                    <a:pt x="16269" y="1071210"/>
                  </a:lnTo>
                  <a:cubicBezTo>
                    <a:pt x="575458" y="1071210"/>
                    <a:pt x="1035386" y="646231"/>
                    <a:pt x="1090693" y="10163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2" name="Google Shape;602;p34"/>
            <p:cNvSpPr/>
            <p:nvPr/>
          </p:nvSpPr>
          <p:spPr>
            <a:xfrm>
              <a:off x="4233150" y="1664675"/>
              <a:ext cx="270000" cy="297000"/>
            </a:xfrm>
            <a:custGeom>
              <a:avLst/>
              <a:gdLst/>
              <a:ahLst/>
              <a:cxnLst/>
              <a:rect l="l" t="t" r="r" b="b"/>
              <a:pathLst>
                <a:path w="2160000" h="2160000" extrusionOk="0">
                  <a:moveTo>
                    <a:pt x="1095825" y="0"/>
                  </a:moveTo>
                  <a:lnTo>
                    <a:pt x="1108157" y="0"/>
                  </a:lnTo>
                  <a:lnTo>
                    <a:pt x="1113289" y="101634"/>
                  </a:lnTo>
                  <a:cubicBezTo>
                    <a:pt x="1164909" y="609924"/>
                    <a:pt x="1568999" y="1014015"/>
                    <a:pt x="2077289" y="1065634"/>
                  </a:cubicBezTo>
                  <a:lnTo>
                    <a:pt x="2160000" y="1069811"/>
                  </a:lnTo>
                  <a:lnTo>
                    <a:pt x="2160000" y="1089613"/>
                  </a:lnTo>
                  <a:lnTo>
                    <a:pt x="2143732" y="1088791"/>
                  </a:lnTo>
                  <a:cubicBezTo>
                    <a:pt x="1584543" y="1088791"/>
                    <a:pt x="1124615" y="1513770"/>
                    <a:pt x="1069308" y="2058367"/>
                  </a:cubicBezTo>
                  <a:lnTo>
                    <a:pt x="1064176" y="2160000"/>
                  </a:lnTo>
                  <a:lnTo>
                    <a:pt x="1051844" y="2160000"/>
                  </a:lnTo>
                  <a:lnTo>
                    <a:pt x="1046712" y="2058367"/>
                  </a:lnTo>
                  <a:cubicBezTo>
                    <a:pt x="995093" y="1550077"/>
                    <a:pt x="591002" y="1145987"/>
                    <a:pt x="82712" y="1094367"/>
                  </a:cubicBezTo>
                  <a:lnTo>
                    <a:pt x="0" y="1090190"/>
                  </a:lnTo>
                  <a:lnTo>
                    <a:pt x="0" y="1070389"/>
                  </a:lnTo>
                  <a:lnTo>
                    <a:pt x="16269" y="1071210"/>
                  </a:lnTo>
                  <a:cubicBezTo>
                    <a:pt x="575458" y="1071210"/>
                    <a:pt x="1035386" y="646231"/>
                    <a:pt x="1090693" y="10163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3" name="Google Shape;603;p34"/>
            <p:cNvSpPr/>
            <p:nvPr/>
          </p:nvSpPr>
          <p:spPr>
            <a:xfrm>
              <a:off x="4506675" y="2089550"/>
              <a:ext cx="270000" cy="297000"/>
            </a:xfrm>
            <a:custGeom>
              <a:avLst/>
              <a:gdLst/>
              <a:ahLst/>
              <a:cxnLst/>
              <a:rect l="l" t="t" r="r" b="b"/>
              <a:pathLst>
                <a:path w="2160000" h="2160000" extrusionOk="0">
                  <a:moveTo>
                    <a:pt x="1095825" y="0"/>
                  </a:moveTo>
                  <a:lnTo>
                    <a:pt x="1108157" y="0"/>
                  </a:lnTo>
                  <a:lnTo>
                    <a:pt x="1113289" y="101634"/>
                  </a:lnTo>
                  <a:cubicBezTo>
                    <a:pt x="1164909" y="609924"/>
                    <a:pt x="1568999" y="1014015"/>
                    <a:pt x="2077289" y="1065634"/>
                  </a:cubicBezTo>
                  <a:lnTo>
                    <a:pt x="2160000" y="1069811"/>
                  </a:lnTo>
                  <a:lnTo>
                    <a:pt x="2160000" y="1089613"/>
                  </a:lnTo>
                  <a:lnTo>
                    <a:pt x="2143732" y="1088791"/>
                  </a:lnTo>
                  <a:cubicBezTo>
                    <a:pt x="1584543" y="1088791"/>
                    <a:pt x="1124615" y="1513770"/>
                    <a:pt x="1069308" y="2058367"/>
                  </a:cubicBezTo>
                  <a:lnTo>
                    <a:pt x="1064176" y="2160000"/>
                  </a:lnTo>
                  <a:lnTo>
                    <a:pt x="1051844" y="2160000"/>
                  </a:lnTo>
                  <a:lnTo>
                    <a:pt x="1046712" y="2058367"/>
                  </a:lnTo>
                  <a:cubicBezTo>
                    <a:pt x="995093" y="1550077"/>
                    <a:pt x="591002" y="1145987"/>
                    <a:pt x="82712" y="1094367"/>
                  </a:cubicBezTo>
                  <a:lnTo>
                    <a:pt x="0" y="1090190"/>
                  </a:lnTo>
                  <a:lnTo>
                    <a:pt x="0" y="1070389"/>
                  </a:lnTo>
                  <a:lnTo>
                    <a:pt x="16269" y="1071210"/>
                  </a:lnTo>
                  <a:cubicBezTo>
                    <a:pt x="575458" y="1071210"/>
                    <a:pt x="1035386" y="646231"/>
                    <a:pt x="1090693" y="10163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7299CB3C-D65C-4D7F-AD78-C68246D33C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8580" y="2396971"/>
            <a:ext cx="3984654" cy="3728621"/>
          </a:xfrm>
          <a:prstGeom prst="rect">
            <a:avLst/>
          </a:prstGeom>
        </p:spPr>
      </p:pic>
      <p:sp>
        <p:nvSpPr>
          <p:cNvPr id="570" name="Google Shape;570;p32"/>
          <p:cNvSpPr txBox="1">
            <a:spLocks noGrp="1"/>
          </p:cNvSpPr>
          <p:nvPr>
            <p:ph type="sldNum" idx="12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13</a:t>
            </a:fld>
            <a:endParaRPr/>
          </a:p>
        </p:txBody>
      </p:sp>
      <p:sp>
        <p:nvSpPr>
          <p:cNvPr id="571" name="Google Shape;571;p32"/>
          <p:cNvSpPr/>
          <p:nvPr/>
        </p:nvSpPr>
        <p:spPr>
          <a:xfrm>
            <a:off x="5228948" y="958788"/>
            <a:ext cx="5917645" cy="4385569"/>
          </a:xfrm>
          <a:prstGeom prst="rect">
            <a:avLst/>
          </a:prstGeom>
          <a:solidFill>
            <a:schemeClr val="accent3"/>
          </a:solidFill>
          <a:ln w="9525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3" name="Google Shape;573;p32"/>
          <p:cNvSpPr/>
          <p:nvPr/>
        </p:nvSpPr>
        <p:spPr>
          <a:xfrm>
            <a:off x="1634050" y="2559075"/>
            <a:ext cx="2534780" cy="1739849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endParaRPr b="1" i="0" dirty="0">
              <a:ln>
                <a:noFill/>
              </a:ln>
              <a:solidFill>
                <a:schemeClr val="dk1"/>
              </a:solidFill>
              <a:latin typeface="Roboto Mono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6483F9F-3F16-4726-BE4C-59BC6FD614B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692" t="12133" r="24972" b="3966"/>
          <a:stretch/>
        </p:blipFill>
        <p:spPr>
          <a:xfrm>
            <a:off x="903983" y="2047089"/>
            <a:ext cx="3984654" cy="3958887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8977D36-A477-4552-90AF-6E103F7C0C3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96708" y="674471"/>
            <a:ext cx="6041814" cy="4531361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21D6406-4199-498A-9472-5399C5E74E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1002" y="2206029"/>
            <a:ext cx="5756913" cy="3949084"/>
          </a:xfrm>
          <a:prstGeom prst="rect">
            <a:avLst/>
          </a:prstGeom>
        </p:spPr>
      </p:pic>
      <p:sp>
        <p:nvSpPr>
          <p:cNvPr id="626" name="Google Shape;626;p35"/>
          <p:cNvSpPr/>
          <p:nvPr/>
        </p:nvSpPr>
        <p:spPr>
          <a:xfrm>
            <a:off x="484375" y="1341714"/>
            <a:ext cx="5388000" cy="4085400"/>
          </a:xfrm>
          <a:prstGeom prst="rect">
            <a:avLst/>
          </a:prstGeom>
          <a:solidFill>
            <a:schemeClr val="accent3"/>
          </a:solidFill>
          <a:ln w="19050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0" name="Google Shape;630;p35"/>
          <p:cNvSpPr txBox="1">
            <a:spLocks noGrp="1"/>
          </p:cNvSpPr>
          <p:nvPr>
            <p:ph type="sldNum" idx="12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14</a:t>
            </a:fld>
            <a:endParaRPr/>
          </a:p>
        </p:txBody>
      </p:sp>
      <p:grpSp>
        <p:nvGrpSpPr>
          <p:cNvPr id="631" name="Google Shape;631;p35"/>
          <p:cNvGrpSpPr/>
          <p:nvPr/>
        </p:nvGrpSpPr>
        <p:grpSpPr>
          <a:xfrm>
            <a:off x="11275725" y="156800"/>
            <a:ext cx="737725" cy="887475"/>
            <a:chOff x="4038950" y="1664675"/>
            <a:chExt cx="737725" cy="887475"/>
          </a:xfrm>
        </p:grpSpPr>
        <p:sp>
          <p:nvSpPr>
            <p:cNvPr id="632" name="Google Shape;632;p35"/>
            <p:cNvSpPr/>
            <p:nvPr/>
          </p:nvSpPr>
          <p:spPr>
            <a:xfrm>
              <a:off x="4038950" y="2255150"/>
              <a:ext cx="270000" cy="297000"/>
            </a:xfrm>
            <a:custGeom>
              <a:avLst/>
              <a:gdLst/>
              <a:ahLst/>
              <a:cxnLst/>
              <a:rect l="l" t="t" r="r" b="b"/>
              <a:pathLst>
                <a:path w="2160000" h="2160000" extrusionOk="0">
                  <a:moveTo>
                    <a:pt x="1095825" y="0"/>
                  </a:moveTo>
                  <a:lnTo>
                    <a:pt x="1108157" y="0"/>
                  </a:lnTo>
                  <a:lnTo>
                    <a:pt x="1113289" y="101634"/>
                  </a:lnTo>
                  <a:cubicBezTo>
                    <a:pt x="1164909" y="609924"/>
                    <a:pt x="1568999" y="1014015"/>
                    <a:pt x="2077289" y="1065634"/>
                  </a:cubicBezTo>
                  <a:lnTo>
                    <a:pt x="2160000" y="1069811"/>
                  </a:lnTo>
                  <a:lnTo>
                    <a:pt x="2160000" y="1089613"/>
                  </a:lnTo>
                  <a:lnTo>
                    <a:pt x="2143732" y="1088791"/>
                  </a:lnTo>
                  <a:cubicBezTo>
                    <a:pt x="1584543" y="1088791"/>
                    <a:pt x="1124615" y="1513770"/>
                    <a:pt x="1069308" y="2058367"/>
                  </a:cubicBezTo>
                  <a:lnTo>
                    <a:pt x="1064176" y="2160000"/>
                  </a:lnTo>
                  <a:lnTo>
                    <a:pt x="1051844" y="2160000"/>
                  </a:lnTo>
                  <a:lnTo>
                    <a:pt x="1046712" y="2058367"/>
                  </a:lnTo>
                  <a:cubicBezTo>
                    <a:pt x="995093" y="1550077"/>
                    <a:pt x="591002" y="1145987"/>
                    <a:pt x="82712" y="1094367"/>
                  </a:cubicBezTo>
                  <a:lnTo>
                    <a:pt x="0" y="1090190"/>
                  </a:lnTo>
                  <a:lnTo>
                    <a:pt x="0" y="1070389"/>
                  </a:lnTo>
                  <a:lnTo>
                    <a:pt x="16269" y="1071210"/>
                  </a:lnTo>
                  <a:cubicBezTo>
                    <a:pt x="575458" y="1071210"/>
                    <a:pt x="1035386" y="646231"/>
                    <a:pt x="1090693" y="10163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3" name="Google Shape;633;p35"/>
            <p:cNvSpPr/>
            <p:nvPr/>
          </p:nvSpPr>
          <p:spPr>
            <a:xfrm>
              <a:off x="4233150" y="1664675"/>
              <a:ext cx="270000" cy="297000"/>
            </a:xfrm>
            <a:custGeom>
              <a:avLst/>
              <a:gdLst/>
              <a:ahLst/>
              <a:cxnLst/>
              <a:rect l="l" t="t" r="r" b="b"/>
              <a:pathLst>
                <a:path w="2160000" h="2160000" extrusionOk="0">
                  <a:moveTo>
                    <a:pt x="1095825" y="0"/>
                  </a:moveTo>
                  <a:lnTo>
                    <a:pt x="1108157" y="0"/>
                  </a:lnTo>
                  <a:lnTo>
                    <a:pt x="1113289" y="101634"/>
                  </a:lnTo>
                  <a:cubicBezTo>
                    <a:pt x="1164909" y="609924"/>
                    <a:pt x="1568999" y="1014015"/>
                    <a:pt x="2077289" y="1065634"/>
                  </a:cubicBezTo>
                  <a:lnTo>
                    <a:pt x="2160000" y="1069811"/>
                  </a:lnTo>
                  <a:lnTo>
                    <a:pt x="2160000" y="1089613"/>
                  </a:lnTo>
                  <a:lnTo>
                    <a:pt x="2143732" y="1088791"/>
                  </a:lnTo>
                  <a:cubicBezTo>
                    <a:pt x="1584543" y="1088791"/>
                    <a:pt x="1124615" y="1513770"/>
                    <a:pt x="1069308" y="2058367"/>
                  </a:cubicBezTo>
                  <a:lnTo>
                    <a:pt x="1064176" y="2160000"/>
                  </a:lnTo>
                  <a:lnTo>
                    <a:pt x="1051844" y="2160000"/>
                  </a:lnTo>
                  <a:lnTo>
                    <a:pt x="1046712" y="2058367"/>
                  </a:lnTo>
                  <a:cubicBezTo>
                    <a:pt x="995093" y="1550077"/>
                    <a:pt x="591002" y="1145987"/>
                    <a:pt x="82712" y="1094367"/>
                  </a:cubicBezTo>
                  <a:lnTo>
                    <a:pt x="0" y="1090190"/>
                  </a:lnTo>
                  <a:lnTo>
                    <a:pt x="0" y="1070389"/>
                  </a:lnTo>
                  <a:lnTo>
                    <a:pt x="16269" y="1071210"/>
                  </a:lnTo>
                  <a:cubicBezTo>
                    <a:pt x="575458" y="1071210"/>
                    <a:pt x="1035386" y="646231"/>
                    <a:pt x="1090693" y="10163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4" name="Google Shape;634;p35"/>
            <p:cNvSpPr/>
            <p:nvPr/>
          </p:nvSpPr>
          <p:spPr>
            <a:xfrm>
              <a:off x="4506675" y="2089550"/>
              <a:ext cx="270000" cy="297000"/>
            </a:xfrm>
            <a:custGeom>
              <a:avLst/>
              <a:gdLst/>
              <a:ahLst/>
              <a:cxnLst/>
              <a:rect l="l" t="t" r="r" b="b"/>
              <a:pathLst>
                <a:path w="2160000" h="2160000" extrusionOk="0">
                  <a:moveTo>
                    <a:pt x="1095825" y="0"/>
                  </a:moveTo>
                  <a:lnTo>
                    <a:pt x="1108157" y="0"/>
                  </a:lnTo>
                  <a:lnTo>
                    <a:pt x="1113289" y="101634"/>
                  </a:lnTo>
                  <a:cubicBezTo>
                    <a:pt x="1164909" y="609924"/>
                    <a:pt x="1568999" y="1014015"/>
                    <a:pt x="2077289" y="1065634"/>
                  </a:cubicBezTo>
                  <a:lnTo>
                    <a:pt x="2160000" y="1069811"/>
                  </a:lnTo>
                  <a:lnTo>
                    <a:pt x="2160000" y="1089613"/>
                  </a:lnTo>
                  <a:lnTo>
                    <a:pt x="2143732" y="1088791"/>
                  </a:lnTo>
                  <a:cubicBezTo>
                    <a:pt x="1584543" y="1088791"/>
                    <a:pt x="1124615" y="1513770"/>
                    <a:pt x="1069308" y="2058367"/>
                  </a:cubicBezTo>
                  <a:lnTo>
                    <a:pt x="1064176" y="2160000"/>
                  </a:lnTo>
                  <a:lnTo>
                    <a:pt x="1051844" y="2160000"/>
                  </a:lnTo>
                  <a:lnTo>
                    <a:pt x="1046712" y="2058367"/>
                  </a:lnTo>
                  <a:cubicBezTo>
                    <a:pt x="995093" y="1550077"/>
                    <a:pt x="591002" y="1145987"/>
                    <a:pt x="82712" y="1094367"/>
                  </a:cubicBezTo>
                  <a:lnTo>
                    <a:pt x="0" y="1090190"/>
                  </a:lnTo>
                  <a:lnTo>
                    <a:pt x="0" y="1070389"/>
                  </a:lnTo>
                  <a:lnTo>
                    <a:pt x="16269" y="1071210"/>
                  </a:lnTo>
                  <a:cubicBezTo>
                    <a:pt x="575458" y="1071210"/>
                    <a:pt x="1035386" y="646231"/>
                    <a:pt x="1090693" y="10163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635" name="Google Shape;635;p35"/>
          <p:cNvSpPr/>
          <p:nvPr/>
        </p:nvSpPr>
        <p:spPr>
          <a:xfrm>
            <a:off x="303900" y="411727"/>
            <a:ext cx="675900" cy="515400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 w="19050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6" name="Google Shape;636;p35"/>
          <p:cNvSpPr/>
          <p:nvPr/>
        </p:nvSpPr>
        <p:spPr>
          <a:xfrm>
            <a:off x="1079131" y="407965"/>
            <a:ext cx="1239600" cy="515400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 w="19050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7" name="Google Shape;637;p35"/>
          <p:cNvSpPr/>
          <p:nvPr/>
        </p:nvSpPr>
        <p:spPr>
          <a:xfrm>
            <a:off x="2416758" y="407965"/>
            <a:ext cx="497400" cy="515400"/>
          </a:xfrm>
          <a:prstGeom prst="ellipse">
            <a:avLst/>
          </a:prstGeom>
          <a:solidFill>
            <a:schemeClr val="accent3"/>
          </a:solidFill>
          <a:ln w="19050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638" name="Google Shape;638;p35"/>
          <p:cNvCxnSpPr/>
          <p:nvPr/>
        </p:nvCxnSpPr>
        <p:spPr>
          <a:xfrm>
            <a:off x="3160913" y="601238"/>
            <a:ext cx="2703000" cy="0"/>
          </a:xfrm>
          <a:prstGeom prst="straightConnector1">
            <a:avLst/>
          </a:prstGeom>
          <a:noFill/>
          <a:ln w="19050" cap="flat" cmpd="sng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39" name="Google Shape;639;p35"/>
          <p:cNvSpPr/>
          <p:nvPr/>
        </p:nvSpPr>
        <p:spPr>
          <a:xfrm>
            <a:off x="355732" y="304562"/>
            <a:ext cx="675900" cy="515400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 w="19050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0" name="Google Shape;640;p35"/>
          <p:cNvSpPr/>
          <p:nvPr/>
        </p:nvSpPr>
        <p:spPr>
          <a:xfrm>
            <a:off x="1130963" y="300800"/>
            <a:ext cx="1239600" cy="515400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 w="19050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1" name="Google Shape;641;p35"/>
          <p:cNvSpPr/>
          <p:nvPr/>
        </p:nvSpPr>
        <p:spPr>
          <a:xfrm>
            <a:off x="2468589" y="300800"/>
            <a:ext cx="497400" cy="515400"/>
          </a:xfrm>
          <a:prstGeom prst="ellipse">
            <a:avLst/>
          </a:prstGeom>
          <a:solidFill>
            <a:schemeClr val="accent1"/>
          </a:solidFill>
          <a:ln w="19050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913203F1-EE5C-4317-A157-CE4BEBB122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9992" y="1207562"/>
            <a:ext cx="5388001" cy="4085401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B63A452-5AD1-432A-B9D1-439D76657FE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89762" y="2120328"/>
            <a:ext cx="5688688" cy="3878974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6" name="Google Shape;676;p38"/>
          <p:cNvSpPr/>
          <p:nvPr/>
        </p:nvSpPr>
        <p:spPr>
          <a:xfrm>
            <a:off x="4796590" y="432263"/>
            <a:ext cx="6470925" cy="747249"/>
          </a:xfrm>
          <a:prstGeom prst="roundRect">
            <a:avLst>
              <a:gd name="adj" fmla="val 50000"/>
            </a:avLst>
          </a:prstGeom>
          <a:noFill/>
          <a:ln w="19050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7" name="Google Shape;677;p38"/>
          <p:cNvSpPr txBox="1">
            <a:spLocks noGrp="1"/>
          </p:cNvSpPr>
          <p:nvPr>
            <p:ph type="title"/>
          </p:nvPr>
        </p:nvSpPr>
        <p:spPr>
          <a:xfrm>
            <a:off x="4983480" y="437719"/>
            <a:ext cx="9850481" cy="7314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 dirty="0"/>
              <a:t>Проектная деятельность</a:t>
            </a:r>
            <a:br>
              <a:rPr lang="ru-RU" sz="2800" dirty="0"/>
            </a:br>
            <a:r>
              <a:rPr lang="ru-RU" sz="2800" dirty="0"/>
              <a:t>Экспериментирование с детьми</a:t>
            </a:r>
            <a:endParaRPr sz="2800" dirty="0"/>
          </a:p>
        </p:txBody>
      </p:sp>
      <p:sp>
        <p:nvSpPr>
          <p:cNvPr id="690" name="Google Shape;690;p38"/>
          <p:cNvSpPr txBox="1">
            <a:spLocks noGrp="1"/>
          </p:cNvSpPr>
          <p:nvPr>
            <p:ph type="sldNum" idx="12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15</a:t>
            </a:fld>
            <a:endParaRPr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1ED6CB7-4F7F-4B0E-B77E-675FCE8432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2659" y="564965"/>
            <a:ext cx="3845333" cy="2884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3B6C445-9CBE-45D1-94F6-81A3DB1A7D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57107" y="1346543"/>
            <a:ext cx="3346628" cy="254795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C769713-0AB8-485C-80FE-81147272E9A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96590" y="1346543"/>
            <a:ext cx="3272503" cy="254795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ACB2B216-1274-4600-8249-4EE8D93FD01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2659" y="3618040"/>
            <a:ext cx="3945917" cy="254795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098" name="Picture 2" descr="Наклейка Дети PNG - AVATAN PLUS">
            <a:extLst>
              <a:ext uri="{FF2B5EF4-FFF2-40B4-BE49-F238E27FC236}">
                <a16:creationId xmlns:a16="http://schemas.microsoft.com/office/drawing/2014/main" id="{BA2EC4E6-3926-4E5C-8DB0-0F8BD492CC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5911" y="4026262"/>
            <a:ext cx="5422392" cy="1869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7079376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6" name="Google Shape;676;p38"/>
          <p:cNvSpPr/>
          <p:nvPr/>
        </p:nvSpPr>
        <p:spPr>
          <a:xfrm>
            <a:off x="646281" y="512163"/>
            <a:ext cx="5124204" cy="731400"/>
          </a:xfrm>
          <a:prstGeom prst="roundRect">
            <a:avLst>
              <a:gd name="adj" fmla="val 50000"/>
            </a:avLst>
          </a:prstGeom>
          <a:noFill/>
          <a:ln w="19050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7" name="Google Shape;677;p38"/>
          <p:cNvSpPr txBox="1">
            <a:spLocks noGrp="1"/>
          </p:cNvSpPr>
          <p:nvPr>
            <p:ph type="title"/>
          </p:nvPr>
        </p:nvSpPr>
        <p:spPr>
          <a:xfrm>
            <a:off x="717930" y="512163"/>
            <a:ext cx="9139500" cy="7314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 dirty="0"/>
              <a:t>Проект «Огород на окне»</a:t>
            </a:r>
            <a:endParaRPr sz="2800" dirty="0"/>
          </a:p>
        </p:txBody>
      </p:sp>
      <p:sp>
        <p:nvSpPr>
          <p:cNvPr id="690" name="Google Shape;690;p38"/>
          <p:cNvSpPr txBox="1">
            <a:spLocks noGrp="1"/>
          </p:cNvSpPr>
          <p:nvPr>
            <p:ph type="sldNum" idx="12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16</a:t>
            </a:fld>
            <a:endParaRPr/>
          </a:p>
        </p:txBody>
      </p:sp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6EAA4D87-FEDD-4D59-87D3-43CBFA2080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0575" y="1511874"/>
            <a:ext cx="4799860" cy="359989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ED7AD7B7-6CC0-4BF0-BFD6-976877D6D0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629012"/>
            <a:ext cx="5383235" cy="4090771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6" name="Google Shape;676;p38"/>
          <p:cNvSpPr/>
          <p:nvPr/>
        </p:nvSpPr>
        <p:spPr>
          <a:xfrm>
            <a:off x="5861304" y="478721"/>
            <a:ext cx="5522828" cy="731400"/>
          </a:xfrm>
          <a:prstGeom prst="roundRect">
            <a:avLst>
              <a:gd name="adj" fmla="val 50000"/>
            </a:avLst>
          </a:prstGeom>
          <a:noFill/>
          <a:ln w="19050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7" name="Google Shape;677;p38"/>
          <p:cNvSpPr txBox="1">
            <a:spLocks noGrp="1"/>
          </p:cNvSpPr>
          <p:nvPr>
            <p:ph type="title"/>
          </p:nvPr>
        </p:nvSpPr>
        <p:spPr>
          <a:xfrm>
            <a:off x="6096000" y="532676"/>
            <a:ext cx="9139500" cy="623489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dirty="0"/>
              <a:t>Проект «Мой дом, моя улица»</a:t>
            </a:r>
            <a:endParaRPr sz="2400" dirty="0"/>
          </a:p>
        </p:txBody>
      </p:sp>
      <p:sp>
        <p:nvSpPr>
          <p:cNvPr id="690" name="Google Shape;690;p38"/>
          <p:cNvSpPr txBox="1">
            <a:spLocks noGrp="1"/>
          </p:cNvSpPr>
          <p:nvPr>
            <p:ph type="sldNum" idx="12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17</a:t>
            </a:fld>
            <a:endParaRPr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D18CFD2-AA37-4E69-A687-A98FECBF5F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78652" y="1445950"/>
            <a:ext cx="5288132" cy="396609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C372039-C443-4C7A-B850-29A1D2E411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1950" y="1359910"/>
            <a:ext cx="5029636" cy="3834716"/>
          </a:xfrm>
          <a:prstGeom prst="rect">
            <a:avLst/>
          </a:prstGeom>
        </p:spPr>
      </p:pic>
      <p:sp>
        <p:nvSpPr>
          <p:cNvPr id="12" name="Google Shape;676;p38">
            <a:extLst>
              <a:ext uri="{FF2B5EF4-FFF2-40B4-BE49-F238E27FC236}">
                <a16:creationId xmlns:a16="http://schemas.microsoft.com/office/drawing/2014/main" id="{27424F4E-FA4B-45F1-9A99-2B556BFA7D63}"/>
              </a:ext>
            </a:extLst>
          </p:cNvPr>
          <p:cNvSpPr/>
          <p:nvPr/>
        </p:nvSpPr>
        <p:spPr>
          <a:xfrm>
            <a:off x="655320" y="510596"/>
            <a:ext cx="4956266" cy="731400"/>
          </a:xfrm>
          <a:prstGeom prst="roundRect">
            <a:avLst>
              <a:gd name="adj" fmla="val 50000"/>
            </a:avLst>
          </a:prstGeom>
          <a:noFill/>
          <a:ln w="19050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677;p38">
            <a:extLst>
              <a:ext uri="{FF2B5EF4-FFF2-40B4-BE49-F238E27FC236}">
                <a16:creationId xmlns:a16="http://schemas.microsoft.com/office/drawing/2014/main" id="{BF5EA66C-4125-450C-AD72-FE7510DA0D25}"/>
              </a:ext>
            </a:extLst>
          </p:cNvPr>
          <p:cNvSpPr txBox="1">
            <a:spLocks/>
          </p:cNvSpPr>
          <p:nvPr/>
        </p:nvSpPr>
        <p:spPr>
          <a:xfrm>
            <a:off x="830654" y="532675"/>
            <a:ext cx="9139500" cy="6234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 sz="4000" b="0" i="0" u="none" strike="noStrike" cap="none">
                <a:solidFill>
                  <a:schemeClr val="dk1"/>
                </a:solidFill>
                <a:latin typeface="Roboto Mono SemiBold"/>
                <a:ea typeface="Roboto Mono SemiBold"/>
                <a:cs typeface="Roboto Mono SemiBold"/>
                <a:sym typeface="Roboto Mono SemiBold"/>
              </a:defRPr>
            </a:lvl1pPr>
            <a:lvl2pPr marR="0" lvl="1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marR="0" lvl="2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marR="0" lvl="3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marR="0" lvl="4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marR="0" lvl="5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marR="0" lvl="6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marR="0" lvl="7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marR="0" lvl="8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r>
              <a:rPr lang="ru-RU" sz="2400" dirty="0"/>
              <a:t>Проект «Играем в выборы»</a:t>
            </a:r>
          </a:p>
        </p:txBody>
      </p:sp>
    </p:spTree>
    <p:extLst>
      <p:ext uri="{BB962C8B-B14F-4D97-AF65-F5344CB8AC3E}">
        <p14:creationId xmlns:p14="http://schemas.microsoft.com/office/powerpoint/2010/main" val="181248670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6" name="Google Shape;1076;p46"/>
          <p:cNvSpPr txBox="1">
            <a:spLocks noGrp="1"/>
          </p:cNvSpPr>
          <p:nvPr>
            <p:ph type="title"/>
          </p:nvPr>
        </p:nvSpPr>
        <p:spPr>
          <a:xfrm>
            <a:off x="2048425" y="1254021"/>
            <a:ext cx="972647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lvl="0" algn="r"/>
            <a:r>
              <a:rPr lang="ru-RU" sz="3200" dirty="0">
                <a:solidFill>
                  <a:schemeClr val="tx1"/>
                </a:solidFill>
              </a:rPr>
              <a:t>Учитель - не посредник между миром и детьми, нет, он на стороне детей, он вместе с ними и во главе их. Его цель - не дети, как все думают, а мир, который он улучшает вместе с детьми. Цель воспитания - не в воспитании, не в «целенаправленном воздействии», а, в общем, вместе с детьми улучшении общей жизни» </a:t>
            </a:r>
            <a:br>
              <a:rPr lang="ru-RU" sz="3200" dirty="0">
                <a:solidFill>
                  <a:schemeClr val="tx1"/>
                </a:solidFill>
              </a:rPr>
            </a:br>
            <a:r>
              <a:rPr lang="ru-RU" sz="3200" dirty="0">
                <a:solidFill>
                  <a:schemeClr val="tx1"/>
                </a:solidFill>
              </a:rPr>
              <a:t>(С. Соловейчик)</a:t>
            </a:r>
            <a:endParaRPr sz="5100" dirty="0">
              <a:solidFill>
                <a:schemeClr val="tx1"/>
              </a:solidFill>
            </a:endParaRPr>
          </a:p>
        </p:txBody>
      </p:sp>
      <p:sp>
        <p:nvSpPr>
          <p:cNvPr id="1078" name="Google Shape;1078;p46"/>
          <p:cNvSpPr txBox="1">
            <a:spLocks noGrp="1"/>
          </p:cNvSpPr>
          <p:nvPr>
            <p:ph type="sldNum" idx="12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18</a:t>
            </a:fld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Google Shape;466;p24"/>
          <p:cNvSpPr/>
          <p:nvPr/>
        </p:nvSpPr>
        <p:spPr>
          <a:xfrm>
            <a:off x="1159850" y="2178946"/>
            <a:ext cx="3149100" cy="3189000"/>
          </a:xfrm>
          <a:prstGeom prst="rect">
            <a:avLst/>
          </a:prstGeom>
          <a:solidFill>
            <a:schemeClr val="accent3"/>
          </a:solidFill>
          <a:ln w="9525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7" name="Google Shape;467;p24"/>
          <p:cNvSpPr/>
          <p:nvPr/>
        </p:nvSpPr>
        <p:spPr>
          <a:xfrm>
            <a:off x="1281994" y="2037873"/>
            <a:ext cx="3149100" cy="3189000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9" name="Google Shape;469;p24"/>
          <p:cNvSpPr/>
          <p:nvPr/>
        </p:nvSpPr>
        <p:spPr>
          <a:xfrm>
            <a:off x="4838702" y="748401"/>
            <a:ext cx="7064425" cy="813025"/>
          </a:xfrm>
          <a:prstGeom prst="roundRect">
            <a:avLst>
              <a:gd name="adj" fmla="val 50000"/>
            </a:avLst>
          </a:prstGeom>
          <a:solidFill>
            <a:schemeClr val="lt2"/>
          </a:solidFill>
          <a:ln w="19050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0" name="Google Shape;470;p24"/>
          <p:cNvSpPr txBox="1">
            <a:spLocks noGrp="1"/>
          </p:cNvSpPr>
          <p:nvPr>
            <p:ph type="title"/>
          </p:nvPr>
        </p:nvSpPr>
        <p:spPr>
          <a:xfrm>
            <a:off x="5069250" y="765308"/>
            <a:ext cx="6940599" cy="829473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600" dirty="0"/>
              <a:t>Моисеева Мария Ивановна</a:t>
            </a:r>
            <a:endParaRPr sz="3600" dirty="0"/>
          </a:p>
        </p:txBody>
      </p:sp>
      <p:sp>
        <p:nvSpPr>
          <p:cNvPr id="471" name="Google Shape;471;p24"/>
          <p:cNvSpPr txBox="1">
            <a:spLocks noGrp="1"/>
          </p:cNvSpPr>
          <p:nvPr>
            <p:ph type="body" idx="1"/>
          </p:nvPr>
        </p:nvSpPr>
        <p:spPr>
          <a:xfrm>
            <a:off x="4962529" y="1716850"/>
            <a:ext cx="6940598" cy="3097175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200" dirty="0">
                <a:solidFill>
                  <a:schemeClr val="lt2"/>
                </a:solidFill>
                <a:highlight>
                  <a:schemeClr val="accent3"/>
                </a:highlight>
              </a:rPr>
              <a:t>Образование:</a:t>
            </a:r>
          </a:p>
          <a:p>
            <a:pPr marL="0" lvl="0" indent="0">
              <a:buNone/>
            </a:pPr>
            <a:r>
              <a:rPr lang="ru-RU" sz="2200" dirty="0">
                <a:solidFill>
                  <a:schemeClr val="bg2">
                    <a:lumMod val="50000"/>
                  </a:schemeClr>
                </a:solidFill>
              </a:rPr>
              <a:t>АОУ ВО города Москвы «Московский городской педагогический университет»</a:t>
            </a:r>
          </a:p>
          <a:p>
            <a:pPr marL="0" indent="0">
              <a:buNone/>
            </a:pPr>
            <a:r>
              <a:rPr lang="ru-RU" sz="2200" dirty="0">
                <a:solidFill>
                  <a:schemeClr val="lt2"/>
                </a:solidFill>
                <a:highlight>
                  <a:schemeClr val="accent3"/>
                </a:highlight>
              </a:rPr>
              <a:t>Квалификация:</a:t>
            </a:r>
          </a:p>
          <a:p>
            <a:pPr marL="0" indent="0">
              <a:buNone/>
            </a:pPr>
            <a:r>
              <a:rPr lang="ru-RU" sz="2200" dirty="0">
                <a:solidFill>
                  <a:schemeClr val="bg2">
                    <a:lumMod val="50000"/>
                  </a:schemeClr>
                </a:solidFill>
              </a:rPr>
              <a:t>Бакалавр</a:t>
            </a:r>
          </a:p>
          <a:p>
            <a:pPr marL="0" indent="0">
              <a:buNone/>
            </a:pPr>
            <a:r>
              <a:rPr lang="ru-RU" sz="2200" dirty="0">
                <a:solidFill>
                  <a:schemeClr val="lt2"/>
                </a:solidFill>
                <a:highlight>
                  <a:schemeClr val="accent3"/>
                </a:highlight>
              </a:rPr>
              <a:t>Направление подготовки:</a:t>
            </a:r>
          </a:p>
          <a:p>
            <a:pPr marL="0" indent="0">
              <a:buNone/>
            </a:pPr>
            <a:r>
              <a:rPr lang="ru-RU" sz="2200" dirty="0">
                <a:solidFill>
                  <a:schemeClr val="bg2">
                    <a:lumMod val="50000"/>
                  </a:schemeClr>
                </a:solidFill>
              </a:rPr>
              <a:t>Педагогическое образование</a:t>
            </a:r>
          </a:p>
          <a:p>
            <a:pPr marL="0" indent="0">
              <a:buNone/>
            </a:pPr>
            <a:endParaRPr lang="ru-RU" sz="2200" dirty="0">
              <a:solidFill>
                <a:schemeClr val="bg2">
                  <a:lumMod val="50000"/>
                </a:schemeClr>
              </a:solidFill>
              <a:highlight>
                <a:schemeClr val="accent3"/>
              </a:highlight>
            </a:endParaRPr>
          </a:p>
          <a:p>
            <a:pPr marL="0" lvl="0" indent="0">
              <a:buNone/>
            </a:pPr>
            <a:r>
              <a:rPr lang="ru-RU" sz="2200" dirty="0">
                <a:solidFill>
                  <a:schemeClr val="bg1"/>
                </a:solidFill>
                <a:highlight>
                  <a:schemeClr val="accent3"/>
                </a:highlight>
              </a:rPr>
              <a:t>Педагогический стаж: 5 лет</a:t>
            </a:r>
          </a:p>
          <a:p>
            <a:pPr marL="0" lvl="0" indent="0">
              <a:buNone/>
            </a:pPr>
            <a:r>
              <a:rPr lang="ru-RU" sz="2200" dirty="0">
                <a:solidFill>
                  <a:schemeClr val="bg1"/>
                </a:solidFill>
                <a:highlight>
                  <a:schemeClr val="accent3"/>
                </a:highlight>
              </a:rPr>
              <a:t>Занимаемая должность: воспитатель</a:t>
            </a:r>
          </a:p>
          <a:p>
            <a:pPr marL="0" lvl="0" indent="0">
              <a:buNone/>
            </a:pPr>
            <a:endParaRPr sz="2200" dirty="0">
              <a:solidFill>
                <a:schemeClr val="bg2">
                  <a:lumMod val="50000"/>
                </a:schemeClr>
              </a:solidFill>
              <a:highlight>
                <a:schemeClr val="accent3"/>
              </a:highlight>
            </a:endParaRPr>
          </a:p>
        </p:txBody>
      </p:sp>
      <p:grpSp>
        <p:nvGrpSpPr>
          <p:cNvPr id="472" name="Google Shape;472;p24"/>
          <p:cNvGrpSpPr/>
          <p:nvPr/>
        </p:nvGrpSpPr>
        <p:grpSpPr>
          <a:xfrm>
            <a:off x="4075525" y="1568350"/>
            <a:ext cx="737725" cy="887475"/>
            <a:chOff x="4038950" y="1664675"/>
            <a:chExt cx="737725" cy="887475"/>
          </a:xfrm>
        </p:grpSpPr>
        <p:sp>
          <p:nvSpPr>
            <p:cNvPr id="473" name="Google Shape;473;p24"/>
            <p:cNvSpPr/>
            <p:nvPr/>
          </p:nvSpPr>
          <p:spPr>
            <a:xfrm>
              <a:off x="4038950" y="2255150"/>
              <a:ext cx="270000" cy="297000"/>
            </a:xfrm>
            <a:custGeom>
              <a:avLst/>
              <a:gdLst/>
              <a:ahLst/>
              <a:cxnLst/>
              <a:rect l="l" t="t" r="r" b="b"/>
              <a:pathLst>
                <a:path w="2160000" h="2160000" extrusionOk="0">
                  <a:moveTo>
                    <a:pt x="1095825" y="0"/>
                  </a:moveTo>
                  <a:lnTo>
                    <a:pt x="1108157" y="0"/>
                  </a:lnTo>
                  <a:lnTo>
                    <a:pt x="1113289" y="101634"/>
                  </a:lnTo>
                  <a:cubicBezTo>
                    <a:pt x="1164909" y="609924"/>
                    <a:pt x="1568999" y="1014015"/>
                    <a:pt x="2077289" y="1065634"/>
                  </a:cubicBezTo>
                  <a:lnTo>
                    <a:pt x="2160000" y="1069811"/>
                  </a:lnTo>
                  <a:lnTo>
                    <a:pt x="2160000" y="1089613"/>
                  </a:lnTo>
                  <a:lnTo>
                    <a:pt x="2143732" y="1088791"/>
                  </a:lnTo>
                  <a:cubicBezTo>
                    <a:pt x="1584543" y="1088791"/>
                    <a:pt x="1124615" y="1513770"/>
                    <a:pt x="1069308" y="2058367"/>
                  </a:cubicBezTo>
                  <a:lnTo>
                    <a:pt x="1064176" y="2160000"/>
                  </a:lnTo>
                  <a:lnTo>
                    <a:pt x="1051844" y="2160000"/>
                  </a:lnTo>
                  <a:lnTo>
                    <a:pt x="1046712" y="2058367"/>
                  </a:lnTo>
                  <a:cubicBezTo>
                    <a:pt x="995093" y="1550077"/>
                    <a:pt x="591002" y="1145987"/>
                    <a:pt x="82712" y="1094367"/>
                  </a:cubicBezTo>
                  <a:lnTo>
                    <a:pt x="0" y="1090190"/>
                  </a:lnTo>
                  <a:lnTo>
                    <a:pt x="0" y="1070389"/>
                  </a:lnTo>
                  <a:lnTo>
                    <a:pt x="16269" y="1071210"/>
                  </a:lnTo>
                  <a:cubicBezTo>
                    <a:pt x="575458" y="1071210"/>
                    <a:pt x="1035386" y="646231"/>
                    <a:pt x="1090693" y="10163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4" name="Google Shape;474;p24"/>
            <p:cNvSpPr/>
            <p:nvPr/>
          </p:nvSpPr>
          <p:spPr>
            <a:xfrm>
              <a:off x="4233150" y="1664675"/>
              <a:ext cx="270000" cy="297000"/>
            </a:xfrm>
            <a:custGeom>
              <a:avLst/>
              <a:gdLst/>
              <a:ahLst/>
              <a:cxnLst/>
              <a:rect l="l" t="t" r="r" b="b"/>
              <a:pathLst>
                <a:path w="2160000" h="2160000" extrusionOk="0">
                  <a:moveTo>
                    <a:pt x="1095825" y="0"/>
                  </a:moveTo>
                  <a:lnTo>
                    <a:pt x="1108157" y="0"/>
                  </a:lnTo>
                  <a:lnTo>
                    <a:pt x="1113289" y="101634"/>
                  </a:lnTo>
                  <a:cubicBezTo>
                    <a:pt x="1164909" y="609924"/>
                    <a:pt x="1568999" y="1014015"/>
                    <a:pt x="2077289" y="1065634"/>
                  </a:cubicBezTo>
                  <a:lnTo>
                    <a:pt x="2160000" y="1069811"/>
                  </a:lnTo>
                  <a:lnTo>
                    <a:pt x="2160000" y="1089613"/>
                  </a:lnTo>
                  <a:lnTo>
                    <a:pt x="2143732" y="1088791"/>
                  </a:lnTo>
                  <a:cubicBezTo>
                    <a:pt x="1584543" y="1088791"/>
                    <a:pt x="1124615" y="1513770"/>
                    <a:pt x="1069308" y="2058367"/>
                  </a:cubicBezTo>
                  <a:lnTo>
                    <a:pt x="1064176" y="2160000"/>
                  </a:lnTo>
                  <a:lnTo>
                    <a:pt x="1051844" y="2160000"/>
                  </a:lnTo>
                  <a:lnTo>
                    <a:pt x="1046712" y="2058367"/>
                  </a:lnTo>
                  <a:cubicBezTo>
                    <a:pt x="995093" y="1550077"/>
                    <a:pt x="591002" y="1145987"/>
                    <a:pt x="82712" y="1094367"/>
                  </a:cubicBezTo>
                  <a:lnTo>
                    <a:pt x="0" y="1090190"/>
                  </a:lnTo>
                  <a:lnTo>
                    <a:pt x="0" y="1070389"/>
                  </a:lnTo>
                  <a:lnTo>
                    <a:pt x="16269" y="1071210"/>
                  </a:lnTo>
                  <a:cubicBezTo>
                    <a:pt x="575458" y="1071210"/>
                    <a:pt x="1035386" y="646231"/>
                    <a:pt x="1090693" y="10163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5" name="Google Shape;475;p24"/>
            <p:cNvSpPr/>
            <p:nvPr/>
          </p:nvSpPr>
          <p:spPr>
            <a:xfrm>
              <a:off x="4506675" y="2089550"/>
              <a:ext cx="270000" cy="297000"/>
            </a:xfrm>
            <a:custGeom>
              <a:avLst/>
              <a:gdLst/>
              <a:ahLst/>
              <a:cxnLst/>
              <a:rect l="l" t="t" r="r" b="b"/>
              <a:pathLst>
                <a:path w="2160000" h="2160000" extrusionOk="0">
                  <a:moveTo>
                    <a:pt x="1095825" y="0"/>
                  </a:moveTo>
                  <a:lnTo>
                    <a:pt x="1108157" y="0"/>
                  </a:lnTo>
                  <a:lnTo>
                    <a:pt x="1113289" y="101634"/>
                  </a:lnTo>
                  <a:cubicBezTo>
                    <a:pt x="1164909" y="609924"/>
                    <a:pt x="1568999" y="1014015"/>
                    <a:pt x="2077289" y="1065634"/>
                  </a:cubicBezTo>
                  <a:lnTo>
                    <a:pt x="2160000" y="1069811"/>
                  </a:lnTo>
                  <a:lnTo>
                    <a:pt x="2160000" y="1089613"/>
                  </a:lnTo>
                  <a:lnTo>
                    <a:pt x="2143732" y="1088791"/>
                  </a:lnTo>
                  <a:cubicBezTo>
                    <a:pt x="1584543" y="1088791"/>
                    <a:pt x="1124615" y="1513770"/>
                    <a:pt x="1069308" y="2058367"/>
                  </a:cubicBezTo>
                  <a:lnTo>
                    <a:pt x="1064176" y="2160000"/>
                  </a:lnTo>
                  <a:lnTo>
                    <a:pt x="1051844" y="2160000"/>
                  </a:lnTo>
                  <a:lnTo>
                    <a:pt x="1046712" y="2058367"/>
                  </a:lnTo>
                  <a:cubicBezTo>
                    <a:pt x="995093" y="1550077"/>
                    <a:pt x="591002" y="1145987"/>
                    <a:pt x="82712" y="1094367"/>
                  </a:cubicBezTo>
                  <a:lnTo>
                    <a:pt x="0" y="1090190"/>
                  </a:lnTo>
                  <a:lnTo>
                    <a:pt x="0" y="1070389"/>
                  </a:lnTo>
                  <a:lnTo>
                    <a:pt x="16269" y="1071210"/>
                  </a:lnTo>
                  <a:cubicBezTo>
                    <a:pt x="575458" y="1071210"/>
                    <a:pt x="1035386" y="646231"/>
                    <a:pt x="1090693" y="10163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76" name="Google Shape;476;p24"/>
          <p:cNvSpPr txBox="1">
            <a:spLocks noGrp="1"/>
          </p:cNvSpPr>
          <p:nvPr>
            <p:ph type="sldNum" idx="12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</a:t>
            </a:fld>
            <a:endParaRPr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51F9D2C-682D-4297-8565-9579F7D513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4497" y="696919"/>
            <a:ext cx="3147941" cy="4721912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9" name="Google Shape;509;p27"/>
          <p:cNvSpPr/>
          <p:nvPr/>
        </p:nvSpPr>
        <p:spPr>
          <a:xfrm>
            <a:off x="2906350" y="701304"/>
            <a:ext cx="8379800" cy="731400"/>
          </a:xfrm>
          <a:prstGeom prst="roundRect">
            <a:avLst>
              <a:gd name="adj" fmla="val 50000"/>
            </a:avLst>
          </a:prstGeom>
          <a:solidFill>
            <a:schemeClr val="lt2"/>
          </a:solidFill>
          <a:ln w="19050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0" name="Google Shape;510;p27"/>
          <p:cNvSpPr txBox="1">
            <a:spLocks noGrp="1"/>
          </p:cNvSpPr>
          <p:nvPr>
            <p:ph type="title"/>
          </p:nvPr>
        </p:nvSpPr>
        <p:spPr>
          <a:xfrm>
            <a:off x="3181350" y="669204"/>
            <a:ext cx="951357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dirty="0"/>
              <a:t>Контактная информация педагога</a:t>
            </a:r>
            <a:endParaRPr sz="3200" dirty="0"/>
          </a:p>
        </p:txBody>
      </p:sp>
      <p:sp>
        <p:nvSpPr>
          <p:cNvPr id="511" name="Google Shape;511;p27"/>
          <p:cNvSpPr txBox="1">
            <a:spLocks noGrp="1"/>
          </p:cNvSpPr>
          <p:nvPr>
            <p:ph type="subTitle" idx="1"/>
          </p:nvPr>
        </p:nvSpPr>
        <p:spPr>
          <a:xfrm>
            <a:off x="2104008" y="1493079"/>
            <a:ext cx="9844242" cy="717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/>
            <a:r>
              <a:rPr lang="ru-RU" sz="2400" dirty="0"/>
              <a:t>Личный сайт педагога:</a:t>
            </a:r>
          </a:p>
          <a:p>
            <a:pPr marL="0" lvl="0" indent="0"/>
            <a:r>
              <a:rPr lang="en-US" sz="2400" dirty="0">
                <a:solidFill>
                  <a:schemeClr val="accent2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https://nsportal.ru/moiseeva-mariya-ivanovna</a:t>
            </a:r>
            <a:endParaRPr lang="ru-RU" sz="2400" dirty="0">
              <a:solidFill>
                <a:schemeClr val="accent2"/>
              </a:solidFill>
            </a:endParaRPr>
          </a:p>
          <a:p>
            <a:pPr marL="0" lvl="0" indent="0"/>
            <a:endParaRPr lang="en-US" sz="2400" dirty="0">
              <a:solidFill>
                <a:schemeClr val="tx1"/>
              </a:solidFill>
            </a:endParaRPr>
          </a:p>
          <a:p>
            <a:pPr marL="0" lvl="0" indent="0"/>
            <a:r>
              <a:rPr lang="ru-RU" sz="2400" dirty="0"/>
              <a:t>Страница на официальном сайте образовательной организации: </a:t>
            </a:r>
          </a:p>
          <a:p>
            <a:pPr marL="0" lvl="0" indent="0"/>
            <a:r>
              <a:rPr lang="en-US" sz="2400" dirty="0">
                <a:solidFill>
                  <a:schemeClr val="accent2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https://buratino6.nubex.ru/roditeljam/13341/18647</a:t>
            </a:r>
            <a:r>
              <a:rPr lang="ru-RU" sz="2400" dirty="0">
                <a:solidFill>
                  <a:schemeClr val="accent2"/>
                </a:solidFill>
              </a:rPr>
              <a:t> </a:t>
            </a:r>
            <a:r>
              <a:rPr lang="en-US" sz="2400" dirty="0"/>
              <a:t>/</a:t>
            </a:r>
          </a:p>
          <a:p>
            <a:pPr marL="0" lvl="0" indent="0"/>
            <a:endParaRPr lang="ru-RU" sz="2400" dirty="0">
              <a:solidFill>
                <a:schemeClr val="bg1"/>
              </a:solidFill>
            </a:endParaRPr>
          </a:p>
          <a:p>
            <a:pPr marL="0" lvl="0" indent="0"/>
            <a:r>
              <a:rPr lang="ru-RU" sz="2400" dirty="0">
                <a:solidFill>
                  <a:schemeClr val="bg1"/>
                </a:solidFill>
              </a:rPr>
              <a:t>Данные об образовательной организации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512" name="Google Shape;512;p27"/>
          <p:cNvSpPr txBox="1">
            <a:spLocks noGrp="1"/>
          </p:cNvSpPr>
          <p:nvPr>
            <p:ph type="body" idx="2"/>
          </p:nvPr>
        </p:nvSpPr>
        <p:spPr>
          <a:xfrm>
            <a:off x="2183906" y="4929399"/>
            <a:ext cx="9764343" cy="1666235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>
              <a:buNone/>
            </a:pPr>
            <a:r>
              <a:rPr lang="ru-RU" sz="2000" dirty="0"/>
              <a:t>Почтовый адрес: 628684, Ханты-Мансийский автономный округ - Югра, город Мегион, ул. Заречная 16/4</a:t>
            </a:r>
          </a:p>
          <a:p>
            <a:pPr marL="0" lvl="0" indent="0">
              <a:buNone/>
            </a:pPr>
            <a:r>
              <a:rPr lang="en-US" sz="2000" dirty="0"/>
              <a:t>e-mail</a:t>
            </a:r>
            <a:r>
              <a:rPr lang="ru-RU" sz="2000" dirty="0"/>
              <a:t>: </a:t>
            </a:r>
            <a:r>
              <a:rPr lang="en-US" sz="2000" dirty="0"/>
              <a:t>buratino6@bk.ru</a:t>
            </a:r>
            <a:endParaRPr sz="2000" dirty="0"/>
          </a:p>
        </p:txBody>
      </p:sp>
      <p:sp>
        <p:nvSpPr>
          <p:cNvPr id="513" name="Google Shape;513;p27"/>
          <p:cNvSpPr txBox="1">
            <a:spLocks noGrp="1"/>
          </p:cNvSpPr>
          <p:nvPr>
            <p:ph type="sldNum" idx="12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</a:t>
            </a:fld>
            <a:endParaRPr/>
          </a:p>
        </p:txBody>
      </p:sp>
      <p:sp>
        <p:nvSpPr>
          <p:cNvPr id="516" name="Google Shape;516;p27"/>
          <p:cNvSpPr txBox="1"/>
          <p:nvPr/>
        </p:nvSpPr>
        <p:spPr>
          <a:xfrm>
            <a:off x="631500" y="1536900"/>
            <a:ext cx="322800" cy="378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900" b="1" dirty="0">
              <a:solidFill>
                <a:schemeClr val="dk1"/>
              </a:solidFill>
              <a:latin typeface="Roboto Mono"/>
              <a:ea typeface="Roboto Mono"/>
              <a:cs typeface="Roboto Mono"/>
              <a:sym typeface="Roboto Mono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EF7C9AE2-8E49-44ED-B172-83BD8DA04A3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3647" y="3675355"/>
            <a:ext cx="1970361" cy="3008285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1" name="Google Shape;521;p28"/>
          <p:cNvGrpSpPr/>
          <p:nvPr/>
        </p:nvGrpSpPr>
        <p:grpSpPr>
          <a:xfrm>
            <a:off x="6427028" y="1447400"/>
            <a:ext cx="4808308" cy="702986"/>
            <a:chOff x="6534636" y="1768875"/>
            <a:chExt cx="4808308" cy="521812"/>
          </a:xfrm>
        </p:grpSpPr>
        <p:sp>
          <p:nvSpPr>
            <p:cNvPr id="522" name="Google Shape;522;p28"/>
            <p:cNvSpPr/>
            <p:nvPr/>
          </p:nvSpPr>
          <p:spPr>
            <a:xfrm>
              <a:off x="6534636" y="1858687"/>
              <a:ext cx="4761600" cy="432000"/>
            </a:xfrm>
            <a:prstGeom prst="roundRect">
              <a:avLst>
                <a:gd name="adj" fmla="val 50000"/>
              </a:avLst>
            </a:prstGeom>
            <a:solidFill>
              <a:schemeClr val="accent3"/>
            </a:solidFill>
            <a:ln w="1905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" name="Google Shape;523;p28"/>
            <p:cNvSpPr/>
            <p:nvPr/>
          </p:nvSpPr>
          <p:spPr>
            <a:xfrm>
              <a:off x="6581344" y="1768875"/>
              <a:ext cx="4761600" cy="432000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 w="1905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24" name="Google Shape;524;p28"/>
          <p:cNvGrpSpPr/>
          <p:nvPr/>
        </p:nvGrpSpPr>
        <p:grpSpPr>
          <a:xfrm>
            <a:off x="934288" y="1466673"/>
            <a:ext cx="4808308" cy="702986"/>
            <a:chOff x="873411" y="1813775"/>
            <a:chExt cx="4808308" cy="521812"/>
          </a:xfrm>
        </p:grpSpPr>
        <p:sp>
          <p:nvSpPr>
            <p:cNvPr id="525" name="Google Shape;525;p28"/>
            <p:cNvSpPr/>
            <p:nvPr/>
          </p:nvSpPr>
          <p:spPr>
            <a:xfrm>
              <a:off x="873411" y="1903587"/>
              <a:ext cx="4761600" cy="432000"/>
            </a:xfrm>
            <a:prstGeom prst="roundRect">
              <a:avLst>
                <a:gd name="adj" fmla="val 50000"/>
              </a:avLst>
            </a:prstGeom>
            <a:solidFill>
              <a:schemeClr val="accent3"/>
            </a:solidFill>
            <a:ln w="1905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" name="Google Shape;526;p28"/>
            <p:cNvSpPr/>
            <p:nvPr/>
          </p:nvSpPr>
          <p:spPr>
            <a:xfrm>
              <a:off x="920119" y="1813775"/>
              <a:ext cx="4761600" cy="432000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 w="1905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27" name="Google Shape;527;p28"/>
          <p:cNvSpPr txBox="1">
            <a:spLocks noGrp="1"/>
          </p:cNvSpPr>
          <p:nvPr>
            <p:ph type="title"/>
          </p:nvPr>
        </p:nvSpPr>
        <p:spPr>
          <a:xfrm>
            <a:off x="873399" y="683900"/>
            <a:ext cx="9766023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dirty="0">
                <a:solidFill>
                  <a:schemeClr val="lt2"/>
                </a:solidFill>
                <a:highlight>
                  <a:schemeClr val="accent3"/>
                </a:highlight>
              </a:rPr>
              <a:t>Развитие профессиональных компетенций</a:t>
            </a:r>
            <a:endParaRPr sz="3200" dirty="0">
              <a:solidFill>
                <a:schemeClr val="lt2"/>
              </a:solidFill>
              <a:highlight>
                <a:schemeClr val="accent3"/>
              </a:highlight>
            </a:endParaRPr>
          </a:p>
        </p:txBody>
      </p:sp>
      <p:sp>
        <p:nvSpPr>
          <p:cNvPr id="528" name="Google Shape;528;p28"/>
          <p:cNvSpPr txBox="1">
            <a:spLocks noGrp="1"/>
          </p:cNvSpPr>
          <p:nvPr>
            <p:ph type="body" idx="4"/>
          </p:nvPr>
        </p:nvSpPr>
        <p:spPr>
          <a:xfrm>
            <a:off x="6666187" y="2311343"/>
            <a:ext cx="4961100" cy="3118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>
              <a:buNone/>
            </a:pPr>
            <a:r>
              <a:rPr lang="en-US" sz="2000" dirty="0">
                <a:solidFill>
                  <a:schemeClr val="dk1"/>
                </a:solidFill>
              </a:rPr>
              <a:t>STEAM-</a:t>
            </a:r>
            <a:r>
              <a:rPr lang="ru-RU" sz="2000" dirty="0">
                <a:solidFill>
                  <a:schemeClr val="dk1"/>
                </a:solidFill>
              </a:rPr>
              <a:t>технологии. Развитие творчества у старших дошкольников через математическое образование</a:t>
            </a:r>
            <a:endParaRPr sz="2000" dirty="0">
              <a:solidFill>
                <a:schemeClr val="dk1"/>
              </a:solidFill>
            </a:endParaRPr>
          </a:p>
        </p:txBody>
      </p:sp>
      <p:sp>
        <p:nvSpPr>
          <p:cNvPr id="529" name="Google Shape;529;p28"/>
          <p:cNvSpPr txBox="1">
            <a:spLocks noGrp="1"/>
          </p:cNvSpPr>
          <p:nvPr>
            <p:ph type="body" idx="3"/>
          </p:nvPr>
        </p:nvSpPr>
        <p:spPr>
          <a:xfrm>
            <a:off x="616024" y="2029391"/>
            <a:ext cx="5240825" cy="3118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342900" lvl="0" indent="-342900">
              <a:spcBef>
                <a:spcPts val="2100"/>
              </a:spcBef>
              <a:spcAft>
                <a:spcPts val="2100"/>
              </a:spcAft>
              <a:buFont typeface="Wingdings" panose="05000000000000000000" pitchFamily="2" charset="2"/>
              <a:buChar char="Ø"/>
            </a:pPr>
            <a:r>
              <a:rPr lang="ru-RU" sz="1800" dirty="0">
                <a:solidFill>
                  <a:schemeClr val="dk1"/>
                </a:solidFill>
              </a:rPr>
              <a:t>Воспитание дошкольника на социокультурном опыте в процессе реализации программы Истоки (город Сургут, 2019 год)</a:t>
            </a:r>
          </a:p>
          <a:p>
            <a:pPr marL="342900" lvl="0" indent="-342900">
              <a:spcBef>
                <a:spcPts val="2100"/>
              </a:spcBef>
              <a:spcAft>
                <a:spcPts val="2100"/>
              </a:spcAft>
              <a:buFont typeface="Wingdings" panose="05000000000000000000" pitchFamily="2" charset="2"/>
              <a:buChar char="Ø"/>
            </a:pPr>
            <a:r>
              <a:rPr lang="ru-RU" sz="1800" dirty="0">
                <a:solidFill>
                  <a:schemeClr val="dk1"/>
                </a:solidFill>
              </a:rPr>
              <a:t>Дошкольное образование и специфика реализации программ дошкольного образования во взаимосвязи с обновлённым ФГОС-21 начального и общего образования (город Брянск, 2022 год)</a:t>
            </a:r>
            <a:endParaRPr sz="1800" dirty="0">
              <a:solidFill>
                <a:schemeClr val="dk1"/>
              </a:solidFill>
            </a:endParaRPr>
          </a:p>
        </p:txBody>
      </p:sp>
      <p:sp>
        <p:nvSpPr>
          <p:cNvPr id="530" name="Google Shape;530;p28"/>
          <p:cNvSpPr txBox="1">
            <a:spLocks noGrp="1"/>
          </p:cNvSpPr>
          <p:nvPr>
            <p:ph type="subTitle" idx="1"/>
          </p:nvPr>
        </p:nvSpPr>
        <p:spPr>
          <a:xfrm>
            <a:off x="980996" y="1412230"/>
            <a:ext cx="4783978" cy="7179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>
                <a:solidFill>
                  <a:schemeClr val="bg1"/>
                </a:solidFill>
              </a:rPr>
              <a:t>Курсы повышения квалификации</a:t>
            </a:r>
            <a:endParaRPr dirty="0">
              <a:solidFill>
                <a:schemeClr val="bg1"/>
              </a:solidFill>
            </a:endParaRPr>
          </a:p>
        </p:txBody>
      </p:sp>
      <p:sp>
        <p:nvSpPr>
          <p:cNvPr id="531" name="Google Shape;531;p28"/>
          <p:cNvSpPr txBox="1">
            <a:spLocks noGrp="1"/>
          </p:cNvSpPr>
          <p:nvPr>
            <p:ph type="subTitle" idx="2"/>
          </p:nvPr>
        </p:nvSpPr>
        <p:spPr>
          <a:xfrm>
            <a:off x="7573687" y="1419130"/>
            <a:ext cx="4053600" cy="7041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/>
              <a:t>Самообразование</a:t>
            </a:r>
            <a:endParaRPr dirty="0"/>
          </a:p>
        </p:txBody>
      </p:sp>
      <p:sp>
        <p:nvSpPr>
          <p:cNvPr id="532" name="Google Shape;532;p28"/>
          <p:cNvSpPr txBox="1">
            <a:spLocks noGrp="1"/>
          </p:cNvSpPr>
          <p:nvPr>
            <p:ph type="sldNum" idx="12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4</a:t>
            </a:fld>
            <a:endParaRPr/>
          </a:p>
        </p:txBody>
      </p:sp>
      <p:cxnSp>
        <p:nvCxnSpPr>
          <p:cNvPr id="533" name="Google Shape;533;p28"/>
          <p:cNvCxnSpPr/>
          <p:nvPr/>
        </p:nvCxnSpPr>
        <p:spPr>
          <a:xfrm rot="10800000">
            <a:off x="6108175" y="2261200"/>
            <a:ext cx="0" cy="3227100"/>
          </a:xfrm>
          <a:prstGeom prst="straightConnector1">
            <a:avLst/>
          </a:prstGeom>
          <a:noFill/>
          <a:ln w="19050" cap="flat" cmpd="sng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2058" name="Picture 10" descr="Steam-технология">
            <a:extLst>
              <a:ext uri="{FF2B5EF4-FFF2-40B4-BE49-F238E27FC236}">
                <a16:creationId xmlns:a16="http://schemas.microsoft.com/office/drawing/2014/main" id="{BE831BD1-0F3D-44B6-9B38-3A2ACD9C0B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6145" y="4128393"/>
            <a:ext cx="3980121" cy="1806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8" name="Google Shape;548;p30"/>
          <p:cNvSpPr/>
          <p:nvPr/>
        </p:nvSpPr>
        <p:spPr>
          <a:xfrm>
            <a:off x="1216520" y="1011347"/>
            <a:ext cx="10192525" cy="731400"/>
          </a:xfrm>
          <a:prstGeom prst="roundRect">
            <a:avLst>
              <a:gd name="adj" fmla="val 50000"/>
            </a:avLst>
          </a:prstGeom>
          <a:solidFill>
            <a:schemeClr val="lt2"/>
          </a:solidFill>
          <a:ln w="19050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9" name="Google Shape;549;p30"/>
          <p:cNvSpPr txBox="1">
            <a:spLocks noGrp="1"/>
          </p:cNvSpPr>
          <p:nvPr>
            <p:ph type="title"/>
          </p:nvPr>
        </p:nvSpPr>
        <p:spPr>
          <a:xfrm>
            <a:off x="1435232" y="1052834"/>
            <a:ext cx="9755100" cy="6306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dirty="0"/>
              <a:t>Участие в методических мероприятиях</a:t>
            </a:r>
            <a:endParaRPr sz="3200" dirty="0"/>
          </a:p>
        </p:txBody>
      </p:sp>
      <p:sp>
        <p:nvSpPr>
          <p:cNvPr id="555" name="Google Shape;555;p30"/>
          <p:cNvSpPr txBox="1">
            <a:spLocks noGrp="1"/>
          </p:cNvSpPr>
          <p:nvPr>
            <p:ph type="body" idx="4"/>
          </p:nvPr>
        </p:nvSpPr>
        <p:spPr>
          <a:xfrm>
            <a:off x="673982" y="1887620"/>
            <a:ext cx="11466763" cy="2693257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285750" indent="-285750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ru-RU" sz="2000" b="1" dirty="0"/>
              <a:t>Семинар-практикум</a:t>
            </a:r>
            <a:r>
              <a:rPr lang="ru-RU" sz="2000" dirty="0"/>
              <a:t> «Развитие математических способностей посредством головоломок»</a:t>
            </a:r>
          </a:p>
          <a:p>
            <a:pPr marL="285750" indent="-285750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ru-RU" sz="2000" b="1" dirty="0"/>
              <a:t>Семинар-практикум </a:t>
            </a:r>
            <a:r>
              <a:rPr lang="ru-RU" sz="2000" dirty="0"/>
              <a:t>«Развитие конструктивных навыков и умений у детей дошкольного возраста посредством </a:t>
            </a:r>
            <a:r>
              <a:rPr lang="en-US" sz="2000" dirty="0"/>
              <a:t>LEGO</a:t>
            </a:r>
            <a:r>
              <a:rPr lang="ru-RU" sz="2000" dirty="0"/>
              <a:t>-конструирования»</a:t>
            </a:r>
          </a:p>
          <a:p>
            <a:pPr marL="285750" indent="-285750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ru-RU" sz="2000" b="1" dirty="0"/>
              <a:t>Круглый стол </a:t>
            </a:r>
            <a:r>
              <a:rPr lang="ru-RU" sz="2000" dirty="0"/>
              <a:t>«Математическое образование детей посредством дидактического материала Дары </a:t>
            </a:r>
            <a:r>
              <a:rPr lang="ru-RU" sz="2000" dirty="0" err="1"/>
              <a:t>Фребеля</a:t>
            </a:r>
            <a:r>
              <a:rPr lang="ru-RU" sz="2000" dirty="0"/>
              <a:t>»</a:t>
            </a:r>
          </a:p>
          <a:p>
            <a:pPr marL="285750" indent="-285750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ru-RU" sz="2000" b="1" dirty="0"/>
              <a:t>Консультация</a:t>
            </a:r>
            <a:r>
              <a:rPr lang="ru-RU" sz="2000" dirty="0"/>
              <a:t> «Сенсорное развитие детей младшего дошкольного возраста через дидактические игры»</a:t>
            </a:r>
            <a:endParaRPr sz="2000" dirty="0"/>
          </a:p>
        </p:txBody>
      </p:sp>
      <p:sp>
        <p:nvSpPr>
          <p:cNvPr id="556" name="Google Shape;556;p30"/>
          <p:cNvSpPr txBox="1">
            <a:spLocks noGrp="1"/>
          </p:cNvSpPr>
          <p:nvPr>
            <p:ph type="sldNum" idx="12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5</a:t>
            </a:fld>
            <a:endParaRPr/>
          </a:p>
        </p:txBody>
      </p:sp>
      <p:pic>
        <p:nvPicPr>
          <p:cNvPr id="3074" name="Picture 2" descr="СТИЛЬ ПЕДАГОГИЧЕСКОГО ОБЩЕНИЯ - 30 Января 2018 - Публикации педагогов -  ПрофОбразование">
            <a:extLst>
              <a:ext uri="{FF2B5EF4-FFF2-40B4-BE49-F238E27FC236}">
                <a16:creationId xmlns:a16="http://schemas.microsoft.com/office/drawing/2014/main" id="{5F0E7D51-6A68-489C-BEC7-098E32ACD8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815" y="4471584"/>
            <a:ext cx="3279112" cy="1861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" name="Google Shape;481;p25"/>
          <p:cNvSpPr txBox="1">
            <a:spLocks noGrp="1"/>
          </p:cNvSpPr>
          <p:nvPr>
            <p:ph type="title"/>
          </p:nvPr>
        </p:nvSpPr>
        <p:spPr>
          <a:xfrm>
            <a:off x="1087770" y="342300"/>
            <a:ext cx="10639500" cy="7314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dirty="0"/>
              <a:t>Результаты педагогической деятельности</a:t>
            </a:r>
            <a:endParaRPr sz="3200" dirty="0"/>
          </a:p>
        </p:txBody>
      </p:sp>
      <p:sp>
        <p:nvSpPr>
          <p:cNvPr id="494" name="Google Shape;494;p25"/>
          <p:cNvSpPr txBox="1">
            <a:spLocks noGrp="1"/>
          </p:cNvSpPr>
          <p:nvPr>
            <p:ph type="sldNum" idx="12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6</a:t>
            </a:fld>
            <a:endParaRPr/>
          </a:p>
        </p:txBody>
      </p:sp>
      <p:graphicFrame>
        <p:nvGraphicFramePr>
          <p:cNvPr id="17" name="Диаграмма 16">
            <a:extLst>
              <a:ext uri="{FF2B5EF4-FFF2-40B4-BE49-F238E27FC236}">
                <a16:creationId xmlns:a16="http://schemas.microsoft.com/office/drawing/2014/main" id="{8F80E88B-BBE3-4155-B28D-16C569F5BE7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0173094"/>
              </p:ext>
            </p:extLst>
          </p:nvPr>
        </p:nvGraphicFramePr>
        <p:xfrm>
          <a:off x="1087770" y="1236133"/>
          <a:ext cx="6759575" cy="43857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EF7A184B-1214-4C97-93C5-F89C4559A1A4}"/>
              </a:ext>
            </a:extLst>
          </p:cNvPr>
          <p:cNvSpPr txBox="1"/>
          <p:nvPr/>
        </p:nvSpPr>
        <p:spPr>
          <a:xfrm>
            <a:off x="7910728" y="2077377"/>
            <a:ext cx="365811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000" dirty="0"/>
              <a:t>По итогам работы в 2021-2022 учебном году можно сделать вывод, все дети освоили основную образовательную программу дошкольного образования и в достаточной мере владеют навыками и умения для успешного обучения в школе 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Google Shape;499;p26"/>
          <p:cNvSpPr txBox="1">
            <a:spLocks noGrp="1"/>
          </p:cNvSpPr>
          <p:nvPr>
            <p:ph type="body" idx="1"/>
          </p:nvPr>
        </p:nvSpPr>
        <p:spPr>
          <a:xfrm>
            <a:off x="5020406" y="2009775"/>
            <a:ext cx="7010186" cy="69168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>
              <a:spcAft>
                <a:spcPts val="2100"/>
              </a:spcAft>
              <a:buNone/>
            </a:pPr>
            <a:r>
              <a:rPr lang="en-US" dirty="0">
                <a:hlinkClick r:id="rId3"/>
              </a:rPr>
              <a:t>https://nsportal.ru/moiseeva-mariya-ivanovna</a:t>
            </a:r>
            <a:r>
              <a:rPr lang="ru-RU" dirty="0"/>
              <a:t> </a:t>
            </a:r>
            <a:endParaRPr dirty="0"/>
          </a:p>
        </p:txBody>
      </p:sp>
      <p:sp>
        <p:nvSpPr>
          <p:cNvPr id="500" name="Google Shape;500;p26"/>
          <p:cNvSpPr txBox="1">
            <a:spLocks noGrp="1"/>
          </p:cNvSpPr>
          <p:nvPr>
            <p:ph type="title"/>
          </p:nvPr>
        </p:nvSpPr>
        <p:spPr>
          <a:xfrm>
            <a:off x="4897526" y="639554"/>
            <a:ext cx="7389724" cy="1370221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800" dirty="0"/>
              <a:t>Методические разработки педагога</a:t>
            </a:r>
            <a:endParaRPr sz="4800" dirty="0"/>
          </a:p>
        </p:txBody>
      </p:sp>
      <p:sp>
        <p:nvSpPr>
          <p:cNvPr id="501" name="Google Shape;501;p26"/>
          <p:cNvSpPr txBox="1">
            <a:spLocks noGrp="1"/>
          </p:cNvSpPr>
          <p:nvPr>
            <p:ph type="sldNum" idx="12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7</a:t>
            </a:fld>
            <a:endParaRPr/>
          </a:p>
        </p:txBody>
      </p:sp>
      <p:sp>
        <p:nvSpPr>
          <p:cNvPr id="502" name="Google Shape;502;p26"/>
          <p:cNvSpPr/>
          <p:nvPr/>
        </p:nvSpPr>
        <p:spPr>
          <a:xfrm>
            <a:off x="790488" y="1834500"/>
            <a:ext cx="3895812" cy="3951706"/>
          </a:xfrm>
          <a:prstGeom prst="rect">
            <a:avLst/>
          </a:prstGeom>
          <a:solidFill>
            <a:schemeClr val="accent3"/>
          </a:solidFill>
          <a:ln w="9525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A0AE7CF-ED08-436C-AE90-EEE99CE725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4594" y="970575"/>
            <a:ext cx="3772933" cy="294933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0A58A17-1F66-4879-807C-2B1231C543F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1980" t="7639" r="8438" b="32222"/>
          <a:stretch/>
        </p:blipFill>
        <p:spPr>
          <a:xfrm>
            <a:off x="332487" y="3609975"/>
            <a:ext cx="3791838" cy="311476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F7A69EA-2CB7-4020-8102-C022025E088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49131" y="2729477"/>
            <a:ext cx="4075638" cy="3056729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56" name="Google Shape;956;p41"/>
          <p:cNvCxnSpPr/>
          <p:nvPr/>
        </p:nvCxnSpPr>
        <p:spPr>
          <a:xfrm rot="10800000">
            <a:off x="-33255" y="1502374"/>
            <a:ext cx="12174000" cy="0"/>
          </a:xfrm>
          <a:prstGeom prst="straightConnector1">
            <a:avLst/>
          </a:prstGeom>
          <a:noFill/>
          <a:ln w="19050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957" name="Google Shape;957;p41"/>
          <p:cNvSpPr/>
          <p:nvPr/>
        </p:nvSpPr>
        <p:spPr>
          <a:xfrm>
            <a:off x="2049095" y="1334254"/>
            <a:ext cx="1997700" cy="468300"/>
          </a:xfrm>
          <a:prstGeom prst="roundRect">
            <a:avLst>
              <a:gd name="adj" fmla="val 50000"/>
            </a:avLst>
          </a:prstGeom>
          <a:solidFill>
            <a:schemeClr val="lt2"/>
          </a:solidFill>
          <a:ln w="19050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0" name="Google Shape;960;p41"/>
          <p:cNvSpPr/>
          <p:nvPr/>
        </p:nvSpPr>
        <p:spPr>
          <a:xfrm>
            <a:off x="6745413" y="1299729"/>
            <a:ext cx="1997700" cy="468300"/>
          </a:xfrm>
          <a:prstGeom prst="roundRect">
            <a:avLst>
              <a:gd name="adj" fmla="val 50000"/>
            </a:avLst>
          </a:prstGeom>
          <a:solidFill>
            <a:schemeClr val="lt2"/>
          </a:solidFill>
          <a:ln w="19050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2" name="Google Shape;962;p41"/>
          <p:cNvSpPr txBox="1">
            <a:spLocks noGrp="1"/>
          </p:cNvSpPr>
          <p:nvPr>
            <p:ph type="subTitle" idx="1"/>
          </p:nvPr>
        </p:nvSpPr>
        <p:spPr>
          <a:xfrm>
            <a:off x="2049095" y="1371306"/>
            <a:ext cx="1997700" cy="3279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/>
              <a:t>2020 год</a:t>
            </a:r>
            <a:endParaRPr dirty="0"/>
          </a:p>
        </p:txBody>
      </p:sp>
      <p:grpSp>
        <p:nvGrpSpPr>
          <p:cNvPr id="963" name="Google Shape;963;p41"/>
          <p:cNvGrpSpPr/>
          <p:nvPr/>
        </p:nvGrpSpPr>
        <p:grpSpPr>
          <a:xfrm>
            <a:off x="1509107" y="1970673"/>
            <a:ext cx="3015535" cy="4172934"/>
            <a:chOff x="1426375" y="2044125"/>
            <a:chExt cx="1590300" cy="1562700"/>
          </a:xfrm>
        </p:grpSpPr>
        <p:sp>
          <p:nvSpPr>
            <p:cNvPr id="964" name="Google Shape;964;p41"/>
            <p:cNvSpPr/>
            <p:nvPr/>
          </p:nvSpPr>
          <p:spPr>
            <a:xfrm>
              <a:off x="1426375" y="2120325"/>
              <a:ext cx="1514100" cy="1486500"/>
            </a:xfrm>
            <a:prstGeom prst="rect">
              <a:avLst/>
            </a:pr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5" name="Google Shape;965;p41"/>
            <p:cNvSpPr/>
            <p:nvPr/>
          </p:nvSpPr>
          <p:spPr>
            <a:xfrm>
              <a:off x="1502575" y="2044125"/>
              <a:ext cx="1514100" cy="1486500"/>
            </a:xfrm>
            <a:prstGeom prst="rect">
              <a:avLst/>
            </a:prstGeom>
            <a:solidFill>
              <a:schemeClr val="lt2"/>
            </a:solidFill>
            <a:ln w="1905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972" name="Google Shape;972;p41"/>
          <p:cNvGrpSpPr/>
          <p:nvPr/>
        </p:nvGrpSpPr>
        <p:grpSpPr>
          <a:xfrm>
            <a:off x="6239957" y="2020116"/>
            <a:ext cx="2871045" cy="4123455"/>
            <a:chOff x="1426375" y="2044125"/>
            <a:chExt cx="1590300" cy="1562700"/>
          </a:xfrm>
        </p:grpSpPr>
        <p:sp>
          <p:nvSpPr>
            <p:cNvPr id="973" name="Google Shape;973;p41"/>
            <p:cNvSpPr/>
            <p:nvPr/>
          </p:nvSpPr>
          <p:spPr>
            <a:xfrm>
              <a:off x="1426375" y="2120325"/>
              <a:ext cx="1514100" cy="1486500"/>
            </a:xfrm>
            <a:prstGeom prst="rect">
              <a:avLst/>
            </a:pr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4" name="Google Shape;974;p41"/>
            <p:cNvSpPr/>
            <p:nvPr/>
          </p:nvSpPr>
          <p:spPr>
            <a:xfrm>
              <a:off x="1502575" y="2044125"/>
              <a:ext cx="1514100" cy="1486500"/>
            </a:xfrm>
            <a:prstGeom prst="rect">
              <a:avLst/>
            </a:prstGeom>
            <a:solidFill>
              <a:schemeClr val="lt2"/>
            </a:solidFill>
            <a:ln w="1905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78" name="Google Shape;978;p41"/>
          <p:cNvSpPr txBox="1">
            <a:spLocks noGrp="1"/>
          </p:cNvSpPr>
          <p:nvPr>
            <p:ph type="title"/>
          </p:nvPr>
        </p:nvSpPr>
        <p:spPr>
          <a:xfrm>
            <a:off x="739284" y="485321"/>
            <a:ext cx="113607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/>
              <a:t>Достижения педагога</a:t>
            </a:r>
            <a:endParaRPr dirty="0"/>
          </a:p>
        </p:txBody>
      </p:sp>
      <p:sp>
        <p:nvSpPr>
          <p:cNvPr id="984" name="Google Shape;984;p41"/>
          <p:cNvSpPr txBox="1">
            <a:spLocks noGrp="1"/>
          </p:cNvSpPr>
          <p:nvPr>
            <p:ph type="subTitle" idx="4"/>
          </p:nvPr>
        </p:nvSpPr>
        <p:spPr>
          <a:xfrm>
            <a:off x="6745413" y="1369635"/>
            <a:ext cx="1997700" cy="3279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20</a:t>
            </a:r>
            <a:r>
              <a:rPr lang="ru-RU" dirty="0"/>
              <a:t>21 год</a:t>
            </a:r>
            <a:endParaRPr dirty="0"/>
          </a:p>
        </p:txBody>
      </p:sp>
      <p:sp>
        <p:nvSpPr>
          <p:cNvPr id="988" name="Google Shape;988;p41"/>
          <p:cNvSpPr txBox="1">
            <a:spLocks noGrp="1"/>
          </p:cNvSpPr>
          <p:nvPr>
            <p:ph type="sldNum" idx="12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8</a:t>
            </a:fld>
            <a:endParaRPr/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914B80E6-3A3B-48B1-B8D6-26D51F5659B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228" t="5573" r="9975" b="5182"/>
          <a:stretch/>
        </p:blipFill>
        <p:spPr>
          <a:xfrm>
            <a:off x="1661044" y="1970673"/>
            <a:ext cx="2871044" cy="3935396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9E5BE559-0508-4CB0-9005-67EFFDAEEB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87494" y="2020116"/>
            <a:ext cx="2723507" cy="3920012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8" name="Google Shape;578;p33"/>
          <p:cNvSpPr txBox="1">
            <a:spLocks noGrp="1"/>
          </p:cNvSpPr>
          <p:nvPr>
            <p:ph type="body" idx="4294967295"/>
          </p:nvPr>
        </p:nvSpPr>
        <p:spPr>
          <a:xfrm>
            <a:off x="0" y="5803197"/>
            <a:ext cx="11645888" cy="529927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r">
              <a:spcAft>
                <a:spcPts val="2100"/>
              </a:spcAft>
              <a:buNone/>
            </a:pPr>
            <a:r>
              <a:rPr lang="ru-RU" sz="1800" dirty="0"/>
              <a:t>Самая большая радость для учителя, когда похвалят его ученика (Шарлотта </a:t>
            </a:r>
            <a:r>
              <a:rPr lang="ru-RU" sz="1800" dirty="0" err="1"/>
              <a:t>Бронте</a:t>
            </a:r>
            <a:r>
              <a:rPr lang="ru-RU" sz="1800" dirty="0"/>
              <a:t>)</a:t>
            </a:r>
            <a:endParaRPr sz="1800" dirty="0"/>
          </a:p>
        </p:txBody>
      </p:sp>
      <p:sp>
        <p:nvSpPr>
          <p:cNvPr id="579" name="Google Shape;579;p33"/>
          <p:cNvSpPr/>
          <p:nvPr/>
        </p:nvSpPr>
        <p:spPr>
          <a:xfrm>
            <a:off x="313088" y="723425"/>
            <a:ext cx="11332800" cy="5018654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1" name="Google Shape;581;p33"/>
          <p:cNvSpPr txBox="1">
            <a:spLocks noGrp="1"/>
          </p:cNvSpPr>
          <p:nvPr>
            <p:ph type="title" idx="4294967295"/>
          </p:nvPr>
        </p:nvSpPr>
        <p:spPr>
          <a:xfrm>
            <a:off x="5713380" y="185352"/>
            <a:ext cx="5739762" cy="6102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 dirty="0">
                <a:solidFill>
                  <a:schemeClr val="lt2"/>
                </a:solidFill>
                <a:highlight>
                  <a:schemeClr val="accent3"/>
                </a:highlight>
              </a:rPr>
              <a:t>Достижения воспитанников</a:t>
            </a:r>
            <a:endParaRPr sz="2800" dirty="0">
              <a:solidFill>
                <a:schemeClr val="lt2"/>
              </a:solidFill>
              <a:highlight>
                <a:schemeClr val="accent3"/>
              </a:highlight>
            </a:endParaRPr>
          </a:p>
        </p:txBody>
      </p:sp>
      <p:sp>
        <p:nvSpPr>
          <p:cNvPr id="582" name="Google Shape;582;p33"/>
          <p:cNvSpPr txBox="1">
            <a:spLocks noGrp="1"/>
          </p:cNvSpPr>
          <p:nvPr>
            <p:ph type="sldNum" idx="12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9</a:t>
            </a:fld>
            <a:endParaRPr/>
          </a:p>
        </p:txBody>
      </p:sp>
      <p:sp>
        <p:nvSpPr>
          <p:cNvPr id="583" name="Google Shape;583;p33"/>
          <p:cNvSpPr/>
          <p:nvPr/>
        </p:nvSpPr>
        <p:spPr>
          <a:xfrm>
            <a:off x="11230833" y="6439765"/>
            <a:ext cx="385500" cy="294000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 w="19050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4" name="Google Shape;584;p33"/>
          <p:cNvSpPr/>
          <p:nvPr/>
        </p:nvSpPr>
        <p:spPr>
          <a:xfrm>
            <a:off x="10467278" y="6437620"/>
            <a:ext cx="706800" cy="294000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 w="19050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5" name="Google Shape;585;p33"/>
          <p:cNvSpPr/>
          <p:nvPr/>
        </p:nvSpPr>
        <p:spPr>
          <a:xfrm>
            <a:off x="10127820" y="6437620"/>
            <a:ext cx="283800" cy="294000"/>
          </a:xfrm>
          <a:prstGeom prst="ellipse">
            <a:avLst/>
          </a:prstGeom>
          <a:solidFill>
            <a:schemeClr val="accent3"/>
          </a:solidFill>
          <a:ln w="19050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586" name="Google Shape;586;p33"/>
          <p:cNvCxnSpPr/>
          <p:nvPr/>
        </p:nvCxnSpPr>
        <p:spPr>
          <a:xfrm rot="10800000">
            <a:off x="4926793" y="6547845"/>
            <a:ext cx="5089800" cy="0"/>
          </a:xfrm>
          <a:prstGeom prst="straightConnector1">
            <a:avLst/>
          </a:prstGeom>
          <a:noFill/>
          <a:ln w="19050" cap="flat" cmpd="sng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87" name="Google Shape;587;p33"/>
          <p:cNvSpPr/>
          <p:nvPr/>
        </p:nvSpPr>
        <p:spPr>
          <a:xfrm>
            <a:off x="11260392" y="6378648"/>
            <a:ext cx="385500" cy="294000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 w="19050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8" name="Google Shape;588;p33"/>
          <p:cNvSpPr/>
          <p:nvPr/>
        </p:nvSpPr>
        <p:spPr>
          <a:xfrm>
            <a:off x="10496837" y="6376502"/>
            <a:ext cx="706800" cy="294000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 w="19050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9" name="Google Shape;589;p33"/>
          <p:cNvSpPr/>
          <p:nvPr/>
        </p:nvSpPr>
        <p:spPr>
          <a:xfrm>
            <a:off x="10157379" y="6376502"/>
            <a:ext cx="283800" cy="294000"/>
          </a:xfrm>
          <a:prstGeom prst="ellipse">
            <a:avLst/>
          </a:prstGeom>
          <a:solidFill>
            <a:schemeClr val="accent1"/>
          </a:solidFill>
          <a:ln w="19050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80674CA4-8B64-42BC-8617-E19437B1E7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2954" y="929634"/>
            <a:ext cx="3155012" cy="4465360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83009469-887A-410C-88EA-18A8C44F1E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99167" y="930355"/>
            <a:ext cx="3155012" cy="4464640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56AAA209-AC19-4F88-8BB7-081ECC83AE1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62900" y="870094"/>
            <a:ext cx="3240738" cy="4595702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SlidesMania">
  <a:themeElements>
    <a:clrScheme name="Simple Light">
      <a:dk1>
        <a:srgbClr val="1D2236"/>
      </a:dk1>
      <a:lt1>
        <a:srgbClr val="FEF1E8"/>
      </a:lt1>
      <a:dk2>
        <a:srgbClr val="434343"/>
      </a:dk2>
      <a:lt2>
        <a:srgbClr val="FFFFFF"/>
      </a:lt2>
      <a:accent1>
        <a:srgbClr val="365CEF"/>
      </a:accent1>
      <a:accent2>
        <a:srgbClr val="8ACAF6"/>
      </a:accent2>
      <a:accent3>
        <a:srgbClr val="1D2236"/>
      </a:accent3>
      <a:accent4>
        <a:srgbClr val="FFFFFF"/>
      </a:accent4>
      <a:accent5>
        <a:srgbClr val="FFFFFF"/>
      </a:accent5>
      <a:accent6>
        <a:srgbClr val="FFFFFF"/>
      </a:accent6>
      <a:hlink>
        <a:srgbClr val="1F48E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1431</TotalTime>
  <Words>474</Words>
  <Application>Microsoft Office PowerPoint</Application>
  <PresentationFormat>Широкоэкранный</PresentationFormat>
  <Paragraphs>72</Paragraphs>
  <Slides>18</Slides>
  <Notes>18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7" baseType="lpstr">
      <vt:lpstr>Wingdings</vt:lpstr>
      <vt:lpstr>Abril Fatface</vt:lpstr>
      <vt:lpstr>Aldrich</vt:lpstr>
      <vt:lpstr>Roboto Mono SemiBold</vt:lpstr>
      <vt:lpstr>Roboto Mono</vt:lpstr>
      <vt:lpstr>Bahnschrift SemiLight SemiConde</vt:lpstr>
      <vt:lpstr>Arial</vt:lpstr>
      <vt:lpstr>Calibri</vt:lpstr>
      <vt:lpstr>SlidesMania</vt:lpstr>
      <vt:lpstr>Портфолио  молодого педагога  МАДОУ «Детский сад №6 «Буратино»</vt:lpstr>
      <vt:lpstr>Моисеева Мария Ивановна</vt:lpstr>
      <vt:lpstr>Контактная информация педагога</vt:lpstr>
      <vt:lpstr>Развитие профессиональных компетенций</vt:lpstr>
      <vt:lpstr>Участие в методических мероприятиях</vt:lpstr>
      <vt:lpstr>Результаты педагогической деятельности</vt:lpstr>
      <vt:lpstr>Методические разработки педагога</vt:lpstr>
      <vt:lpstr>Достижения педагога</vt:lpstr>
      <vt:lpstr>Достижения воспитанников</vt:lpstr>
      <vt:lpstr>Достижения воспитанников</vt:lpstr>
      <vt:lpstr>Учитель работает над самой ответственной задачей — он формирует человека. Педагог — это инженер человеческих душ. </vt:lpstr>
      <vt:lpstr>Тематические мероприятия для детей и родителей </vt:lpstr>
      <vt:lpstr>Презентация PowerPoint</vt:lpstr>
      <vt:lpstr>Презентация PowerPoint</vt:lpstr>
      <vt:lpstr>Проектная деятельность Экспериментирование с детьми</vt:lpstr>
      <vt:lpstr>Проект «Огород на окне»</vt:lpstr>
      <vt:lpstr>Проект «Мой дом, моя улица»</vt:lpstr>
      <vt:lpstr>Учитель - не посредник между миром и детьми, нет, он на стороне детей, он вместе с ними и во главе их. Его цель - не дети, как все думают, а мир, который он улучшает вместе с детьми. Цель воспитания - не в воспитании, не в «целенаправленном воздействии», а, в общем, вместе с детьми улучшении общей жизни»  (С. Соловейчик)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Портфолио  молодого педагога  МАДОУ «Детский сад №6 «Буратино»</dc:title>
  <dc:creator>дс № Буратино</dc:creator>
  <cp:lastModifiedBy>Буратино</cp:lastModifiedBy>
  <cp:revision>22</cp:revision>
  <dcterms:modified xsi:type="dcterms:W3CDTF">2022-05-23T09:38:29Z</dcterms:modified>
</cp:coreProperties>
</file>