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58" r:id="rId4"/>
    <p:sldId id="275" r:id="rId5"/>
    <p:sldId id="263" r:id="rId6"/>
    <p:sldId id="287" r:id="rId7"/>
    <p:sldId id="270" r:id="rId8"/>
    <p:sldId id="266" r:id="rId9"/>
    <p:sldId id="264" r:id="rId10"/>
    <p:sldId id="282" r:id="rId11"/>
    <p:sldId id="283" r:id="rId12"/>
    <p:sldId id="284" r:id="rId13"/>
    <p:sldId id="278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74"/>
    <a:srgbClr val="990000"/>
    <a:srgbClr val="003399"/>
    <a:srgbClr val="000099"/>
    <a:srgbClr val="FF0000"/>
    <a:srgbClr val="000000"/>
    <a:srgbClr val="045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3" autoAdjust="0"/>
    <p:restoredTop sz="94514" autoAdjust="0"/>
  </p:normalViewPr>
  <p:slideViewPr>
    <p:cSldViewPr>
      <p:cViewPr varScale="1">
        <p:scale>
          <a:sx n="108" d="100"/>
          <a:sy n="108" d="100"/>
        </p:scale>
        <p:origin x="18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54382-EDE7-483A-89EB-C6315B1E21FA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1552D-43E2-4697-A056-9FCDCF706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72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1552D-43E2-4697-A056-9FCDCF70665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20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1552D-43E2-4697-A056-9FCDCF70665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6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B45DF-6AB6-4370-80AF-D8773B6F28F6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BD2AA-D8DC-41E1-9D3B-549B0A677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8C2E5-DCE0-468E-AD34-5DF3BCA035D2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8815-F74F-4FAD-B2A8-AD84C3D7A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4094C-D64A-4092-AF9C-61042151B9F9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23AE-21D5-4312-B4C2-037FAE3AE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A68D-6333-4C5E-86A5-0D27C2E74626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C5C1B-BB08-4EFF-ABDC-4ECF65E68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A2E6-30AE-4C97-ABBE-FE9D7794D69E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53B00-DC5E-444F-8532-7AE0A8B1B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C0D48-211C-4FA1-8DBC-5EEDA756D6DE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97CC-BA0C-4CF5-8D37-5B05D60CC8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96AA-CB4A-483D-93AD-AD12C069B8D3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11634-3AA6-4B81-A347-CC2A4EA61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253F7-D68D-4CC9-BCAF-77845849E8C6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55A1E-D991-451B-8CDC-925B840BF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DE335-7297-4348-AF91-48138C186511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5266-839E-407E-8417-5437ADBE8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21749-9DEE-4263-A89D-E3872561BCA5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85578-3303-4F07-9AE7-5061C529F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877E5-4140-44C7-8426-AA6C797212BF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8F14-ED8F-4959-86D5-1D3CBF64A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116F60-555F-4D5B-8A6E-CB4721367D02}" type="datetimeFigureOut">
              <a:rPr lang="ru-RU"/>
              <a:pPr>
                <a:defRPr/>
              </a:pPr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18829-53DF-4DFF-A4A8-6B9004AC0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advClick="0" advTm="7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812" y="0"/>
            <a:ext cx="9144000" cy="6858000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2843808" y="818758"/>
            <a:ext cx="5472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Портфолио</a:t>
            </a:r>
          </a:p>
        </p:txBody>
      </p:sp>
      <p:pic>
        <p:nvPicPr>
          <p:cNvPr id="13316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1" y="3849688"/>
            <a:ext cx="3929063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755576" y="1674482"/>
            <a:ext cx="734481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Бизиной</a:t>
            </a:r>
            <a:r>
              <a:rPr lang="ru-RU" sz="2800" b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Светланы Сергеевны</a:t>
            </a:r>
            <a:endParaRPr lang="ru-RU" sz="2400" b="1" dirty="0">
              <a:solidFill>
                <a:srgbClr val="001C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Воспитателя муниципального автономного дошкольного образовательного учреждения «Детский сад №4 «Морозко»</a:t>
            </a:r>
          </a:p>
          <a:p>
            <a:pPr algn="ctr"/>
            <a:endParaRPr lang="ru-RU" sz="1200" dirty="0">
              <a:solidFill>
                <a:srgbClr val="001C74"/>
              </a:solidFill>
              <a:latin typeface="Verdana" pitchFamily="34" charset="0"/>
            </a:endParaRPr>
          </a:p>
          <a:p>
            <a:pPr algn="ctr"/>
            <a:r>
              <a:rPr lang="ru-RU" sz="2800" dirty="0">
                <a:solidFill>
                  <a:srgbClr val="001C74"/>
                </a:solidFill>
                <a:latin typeface="Verdana" pitchFamily="34" charset="0"/>
              </a:rPr>
              <a:t>      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CA5EC7-CEE7-C888-D3DA-217894ACD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595" y="2636912"/>
            <a:ext cx="2773115" cy="3690265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6512" y="-72009"/>
            <a:ext cx="9144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4AF68C-E0A6-25A8-E25D-0FB3161FB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923" y="1635192"/>
            <a:ext cx="2355388" cy="17665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05D8BD-FB02-FA7E-3335-F395697B9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62" y="1340768"/>
            <a:ext cx="1766541" cy="23553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511301-A290-43E3-BEC7-3F73031A2B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99" y="1349461"/>
            <a:ext cx="1766542" cy="23553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E79F82-4B20-F7F9-D1C1-F02A62E43A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33" y="3901365"/>
            <a:ext cx="2849310" cy="21369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61F029-4653-8267-7FFF-8E77C9A9D9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82" y="3901365"/>
            <a:ext cx="1602738" cy="21369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A48F2A-DB3E-04AB-BF84-B3259BF20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56" y="3789040"/>
            <a:ext cx="1602739" cy="21369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64F8F5-90FA-7F11-B670-E5F62FE4A084}"/>
              </a:ext>
            </a:extLst>
          </p:cNvPr>
          <p:cNvSpPr txBox="1"/>
          <p:nvPr/>
        </p:nvSpPr>
        <p:spPr>
          <a:xfrm>
            <a:off x="1115616" y="646977"/>
            <a:ext cx="665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Совместная деятельность с детьми </a:t>
            </a:r>
          </a:p>
        </p:txBody>
      </p:sp>
    </p:spTree>
    <p:extLst>
      <p:ext uri="{BB962C8B-B14F-4D97-AF65-F5344CB8AC3E}">
        <p14:creationId xmlns:p14="http://schemas.microsoft.com/office/powerpoint/2010/main" val="213656096"/>
      </p:ext>
    </p:extLst>
  </p:cSld>
  <p:clrMapOvr>
    <a:masterClrMapping/>
  </p:clrMapOvr>
  <p:transition advClick="0" advTm="7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29585" y="-8886"/>
            <a:ext cx="9144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88B596-EFB1-7DBC-A448-786745C50344}"/>
              </a:ext>
            </a:extLst>
          </p:cNvPr>
          <p:cNvSpPr txBox="1"/>
          <p:nvPr/>
        </p:nvSpPr>
        <p:spPr>
          <a:xfrm>
            <a:off x="1763688" y="836713"/>
            <a:ext cx="5832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Работа с родителями</a:t>
            </a:r>
            <a:endParaRPr lang="ru-RU" sz="2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630BD4-A9B3-D49F-FF0F-D06B33B8A9C4}"/>
              </a:ext>
            </a:extLst>
          </p:cNvPr>
          <p:cNvSpPr txBox="1"/>
          <p:nvPr/>
        </p:nvSpPr>
        <p:spPr>
          <a:xfrm>
            <a:off x="1331640" y="1484784"/>
            <a:ext cx="705678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1C7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Мастер-класс с родителями по изготовлению атрибутов к различным играм и показ сказок;</a:t>
            </a:r>
          </a:p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1C7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Дискуссия «Речь ребенка – зеркало речи взрослого»;</a:t>
            </a:r>
          </a:p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1C7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Семейная гостиная «Необходимость развития тонких движений пальцев рук у детей младшего возраста»;</a:t>
            </a:r>
          </a:p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1C7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Тематическая гостиная «О воспитательно-образовательных возможностях сказок»;</a:t>
            </a:r>
          </a:p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1C7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Консультация «Какие сказки читать детям».</a:t>
            </a:r>
          </a:p>
        </p:txBody>
      </p:sp>
    </p:spTree>
    <p:extLst>
      <p:ext uri="{BB962C8B-B14F-4D97-AF65-F5344CB8AC3E}">
        <p14:creationId xmlns:p14="http://schemas.microsoft.com/office/powerpoint/2010/main" val="4085417922"/>
      </p:ext>
    </p:extLst>
  </p:cSld>
  <p:clrMapOvr>
    <a:masterClrMapping/>
  </p:clrMapOvr>
  <p:transition advClick="0" advTm="7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D20604-1B3E-22A1-7D9C-C05339B31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69" y="654087"/>
            <a:ext cx="1952774" cy="260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79381E-C8E5-F42D-9F96-A142C17A5F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9"/>
          <a:stretch/>
        </p:blipFill>
        <p:spPr>
          <a:xfrm>
            <a:off x="5054000" y="621292"/>
            <a:ext cx="2234542" cy="26036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5022D5-CDF7-EC16-A56C-C03BB067CB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1" y="3442726"/>
            <a:ext cx="1952774" cy="26036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B9FF80-E6DD-AC58-5DFF-440EDF1C97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42" y="3490147"/>
            <a:ext cx="1917208" cy="25562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E4B398-D08C-5678-5368-E722D2B05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22" y="3523618"/>
            <a:ext cx="1892105" cy="252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17922"/>
      </p:ext>
    </p:extLst>
  </p:cSld>
  <p:clrMapOvr>
    <a:masterClrMapping/>
  </p:clrMapOvr>
  <p:transition advClick="0" advTm="7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AE3ED7-1994-51FC-1583-E0742CCFA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60748"/>
            <a:ext cx="2916324" cy="38884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5A0EAA-7B5D-DF98-3013-2F8A95F68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67" y="2113203"/>
            <a:ext cx="3279440" cy="24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4573"/>
      </p:ext>
    </p:extLst>
  </p:cSld>
  <p:clrMapOvr>
    <a:masterClrMapping/>
  </p:clrMapOvr>
  <p:transition advClick="0" advTm="7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4338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6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857374" y="846138"/>
            <a:ext cx="5429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99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Общие сведения</a:t>
            </a: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1403648" y="1897801"/>
            <a:ext cx="6768751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Занимаемая должность: </a:t>
            </a:r>
            <a:r>
              <a:rPr lang="ru-RU" sz="1400" b="0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воспитатель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Стаж работы по специальности: </a:t>
            </a:r>
            <a:r>
              <a:rPr lang="ru-RU" sz="1400" b="0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Образование: </a:t>
            </a:r>
            <a:r>
              <a:rPr lang="ru-RU" sz="1400" b="0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высшее, Нижневартовский государственный гуманитарный университет;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Категория:</a:t>
            </a:r>
            <a:br>
              <a:rPr lang="ru-RU" sz="1400" b="0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0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соответствие занимаемой должности с 30.08.2019 по 29.08.2024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Сведения о профессиональной переподготовке: </a:t>
            </a:r>
          </a:p>
          <a:p>
            <a:r>
              <a:rPr lang="ru-RU" sz="1600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ru-RU" sz="1600" b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«Организация образовательного процесса в детском саду в условиях реализации ФГОС ДО» 72 часа, 3.05.2018г.;</a:t>
            </a:r>
          </a:p>
          <a:p>
            <a:pPr lvl="0">
              <a:spcAft>
                <a:spcPts val="800"/>
              </a:spcAft>
            </a:pPr>
            <a:r>
              <a:rPr lang="ru-RU" sz="140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-«Социально-коммуникативное развитие дошкольников в рамках программы «Социокультурные истоки» 72 часа, 8.10.2018г.;</a:t>
            </a:r>
          </a:p>
          <a:p>
            <a:pPr lvl="0">
              <a:spcAft>
                <a:spcPts val="800"/>
              </a:spcAft>
            </a:pPr>
            <a:r>
              <a:rPr lang="ru-RU" sz="140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-«Современные методики обучения изобразительному искусству в условиях реализации ФГОС» 144 часа, 17.12.2018г.;</a:t>
            </a:r>
          </a:p>
          <a:p>
            <a:pPr lvl="0">
              <a:spcAft>
                <a:spcPts val="800"/>
              </a:spcAft>
            </a:pPr>
            <a:r>
              <a:rPr lang="ru-RU" sz="140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-«Информационно-коммуникационные технологии в работе воспитателя» 72 часа, 14.01.2021г.</a:t>
            </a:r>
          </a:p>
          <a:p>
            <a:br>
              <a:rPr lang="ru-RU" sz="1400" b="1" u="sng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1400" b="1" u="sng" dirty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 </a:t>
            </a:r>
          </a:p>
        </p:txBody>
      </p:sp>
    </p:spTree>
  </p:cSld>
  <p:clrMapOvr>
    <a:masterClrMapping/>
  </p:clrMapOvr>
  <p:transition advClick="0" advTm="7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331914" y="692150"/>
            <a:ext cx="640873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Педагогическое кредо</a:t>
            </a:r>
          </a:p>
          <a:p>
            <a:pPr algn="ctr"/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«Нравится нам это или нет, но ребенок, с</a:t>
            </a:r>
          </a:p>
          <a:p>
            <a:pPr algn="ctr"/>
            <a:r>
              <a:rPr lang="ru-RU" sz="2400" b="1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которым труднее всего управиться,</a:t>
            </a:r>
          </a:p>
          <a:p>
            <a:pPr algn="ctr"/>
            <a:r>
              <a:rPr lang="ru-RU" sz="2400" b="1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-именно тот, которым впоследствии мы больше всего гордимся»</a:t>
            </a:r>
            <a:r>
              <a:rPr lang="ru-RU" sz="2400" b="1" i="1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r"/>
            <a:endParaRPr lang="ru-RU" sz="2400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u-RU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(Миньон </a:t>
            </a:r>
            <a:r>
              <a:rPr lang="ru-RU" sz="1600" b="1" i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Маклофлин</a:t>
            </a:r>
            <a:r>
              <a:rPr lang="ru-RU" sz="1600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</p:spTree>
  </p:cSld>
  <p:clrMapOvr>
    <a:masterClrMapping/>
  </p:clrMapOvr>
  <p:transition advClick="0" advTm="7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638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79718" cy="6858000"/>
          </a:xfrm>
          <a:noFill/>
        </p:spPr>
      </p:pic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1845468" y="620714"/>
            <a:ext cx="552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1214437" y="4792277"/>
            <a:ext cx="6786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zh-CN" sz="1200">
                <a:solidFill>
                  <a:srgbClr val="000099"/>
                </a:solidFill>
                <a:latin typeface="Liberation Serif"/>
              </a:rPr>
              <a:t>      </a:t>
            </a:r>
            <a:endParaRPr lang="ru-RU" altLang="zh-CN" sz="1200">
              <a:latin typeface="Calibri" pitchFamily="34" charset="0"/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1496181" y="1052736"/>
            <a:ext cx="6408712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Личностные характеристики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ru-RU" sz="2800" i="1" u="sng" dirty="0">
              <a:solidFill>
                <a:srgbClr val="001C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Ответственность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Отзывчивость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Находчивость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Самокритичность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Работоспособность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Сострадание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Тактичность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Умение ладить с людьми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Энтузиазм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Целеустремленность </a:t>
            </a:r>
          </a:p>
          <a:p>
            <a:pPr algn="ctr"/>
            <a:endParaRPr lang="ru-RU" sz="4000" b="1" dirty="0">
              <a:solidFill>
                <a:srgbClr val="00339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86193"/>
      </p:ext>
    </p:extLst>
  </p:cSld>
  <p:clrMapOvr>
    <a:masterClrMapping/>
  </p:clrMapOvr>
  <p:transition advClick="0" advTm="7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9649" y="0"/>
            <a:ext cx="9144000" cy="6858000"/>
          </a:xfrm>
          <a:noFill/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03232" cy="1728192"/>
          </a:xfrm>
        </p:spPr>
        <p:txBody>
          <a:bodyPr/>
          <a:lstStyle/>
          <a:p>
            <a:pPr eaLnBrk="1" hangingPunct="1"/>
            <a:r>
              <a:rPr lang="ru-RU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Достижения  и результаты  </a:t>
            </a:r>
            <a:br>
              <a:rPr lang="ru-RU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 педагогической деятельности</a:t>
            </a:r>
            <a:br>
              <a:rPr lang="ru-RU" sz="3600" b="1" dirty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3600" b="1" dirty="0">
              <a:solidFill>
                <a:srgbClr val="7030A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8438" name="Rectangle 75"/>
          <p:cNvSpPr>
            <a:spLocks noChangeArrowheads="1"/>
          </p:cNvSpPr>
          <p:nvPr/>
        </p:nvSpPr>
        <p:spPr bwMode="auto">
          <a:xfrm>
            <a:off x="1187451" y="2781301"/>
            <a:ext cx="30972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8442" name="Rectangle 77"/>
          <p:cNvSpPr>
            <a:spLocks noChangeArrowheads="1"/>
          </p:cNvSpPr>
          <p:nvPr/>
        </p:nvSpPr>
        <p:spPr bwMode="auto">
          <a:xfrm>
            <a:off x="4787901" y="6021389"/>
            <a:ext cx="3744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24578" name="Picture 2" descr="C:\Users\березка\Desktop\в пор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1"/>
          <a:stretch/>
        </p:blipFill>
        <p:spPr bwMode="auto">
          <a:xfrm>
            <a:off x="1238989" y="5229200"/>
            <a:ext cx="1505954" cy="1440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82CCB3-C3B8-2C27-2982-299FB9117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300" y="1475527"/>
            <a:ext cx="1368152" cy="19964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398530-6903-5ADA-446E-9204E1C4E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580" y="1479704"/>
            <a:ext cx="1410698" cy="19964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034638-C563-0EB8-BE03-5F68E6981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421" y="1511942"/>
            <a:ext cx="1546961" cy="20085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8D25B7-0887-3E78-FC78-FECA149C5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989" y="3798786"/>
            <a:ext cx="2178481" cy="15795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0D8535-BD53-1584-3AEA-4AAE52A8A4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4807" y="3810057"/>
            <a:ext cx="2231725" cy="15795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5E52A9-F4F1-0D24-F9C3-A8EE58E56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9189" y="3848383"/>
            <a:ext cx="2072762" cy="1502858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3A1FA5-7B87-3980-BF18-EB035190F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" y="0"/>
            <a:ext cx="9084623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98B09-5C22-0F1A-4E43-D6873E6F6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99"/>
          <a:stretch/>
        </p:blipFill>
        <p:spPr>
          <a:xfrm>
            <a:off x="1403648" y="692696"/>
            <a:ext cx="2065780" cy="28529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D11FD2-BE26-14E0-62B4-79521BDFA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409" y="727464"/>
            <a:ext cx="2006922" cy="28024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DED9F2-7DC3-79DE-443A-207B66562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70" y="727464"/>
            <a:ext cx="2006922" cy="28368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56487C-F7B6-18A8-1BDC-C43FEB48A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3645024"/>
            <a:ext cx="2087189" cy="29503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285019-A3D8-248E-C2CF-E4296A01F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409" y="3701349"/>
            <a:ext cx="2006923" cy="28376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861203-95B9-B4A0-4A21-ED7212136D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2969" y="3736003"/>
            <a:ext cx="2006923" cy="28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4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042988" y="3357564"/>
            <a:ext cx="3313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19458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73023" y="0"/>
            <a:ext cx="9144000" cy="6858000"/>
          </a:xfrm>
          <a:noFill/>
        </p:spPr>
      </p:pic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274638"/>
            <a:ext cx="7859216" cy="922114"/>
          </a:xfrm>
        </p:spPr>
        <p:txBody>
          <a:bodyPr/>
          <a:lstStyle/>
          <a:p>
            <a:pPr eaLnBrk="1" hangingPunct="1"/>
            <a:br>
              <a:rPr lang="ru-RU" sz="4000" dirty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Достижения </a:t>
            </a:r>
            <a:br>
              <a:rPr lang="ru-RU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воспитанников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792415" y="447416"/>
            <a:ext cx="494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99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4755481" y="5987883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58890" y="5949951"/>
            <a:ext cx="324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4572000" y="2997201"/>
            <a:ext cx="352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3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91" y="5013176"/>
            <a:ext cx="1546956" cy="130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6D414E-5B61-3A34-F73E-0C039506E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68" y="1696066"/>
            <a:ext cx="1585389" cy="21825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BAE58-BF26-9EEE-5321-7335A0017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737" y="1714528"/>
            <a:ext cx="1518525" cy="21456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3FFF1F-341F-F688-DC61-2E7C7FC6D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422" y="1724511"/>
            <a:ext cx="1612941" cy="20882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A9912D-7615-1B58-15F1-3C18DD155B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690" y="4084833"/>
            <a:ext cx="1457851" cy="1936136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408"/>
            <a:ext cx="9144000" cy="6858000"/>
          </a:xfrm>
        </p:spPr>
      </p:pic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066130"/>
          </a:xfrm>
        </p:spPr>
        <p:txBody>
          <a:bodyPr/>
          <a:lstStyle/>
          <a:p>
            <a:pPr eaLnBrk="1" hangingPunct="1"/>
            <a:br>
              <a:rPr lang="ru-RU" sz="5400" dirty="0">
                <a:solidFill>
                  <a:srgbClr val="0033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Педагогическая </a:t>
            </a:r>
            <a:br>
              <a:rPr lang="ru-RU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 копилка</a:t>
            </a:r>
          </a:p>
        </p:txBody>
      </p:sp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5602" name="Picture 2" descr="C:\Users\березка\Desktop\ко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01554"/>
            <a:ext cx="1597408" cy="12230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96EE4-DA63-79EF-3D05-CF8693C6C1D3}"/>
              </a:ext>
            </a:extLst>
          </p:cNvPr>
          <p:cNvSpPr txBox="1"/>
          <p:nvPr/>
        </p:nvSpPr>
        <p:spPr>
          <a:xfrm>
            <a:off x="1186000" y="2348880"/>
            <a:ext cx="6611155" cy="292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1C7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Конспект ООД с детьми 6-8 лет,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1C7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1C7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«Путешествие в космос», художественно-эстетическое развитие;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1C7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Конспект ООД с детьми 4-5 лет</a:t>
            </a:r>
            <a:r>
              <a:rPr lang="ru-RU" sz="1600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ru-RU" sz="1600" b="1" dirty="0">
                <a:solidFill>
                  <a:srgbClr val="001C7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«Цветы для мамы», художественно-эстетическое развитие;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160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Разработка  дополнительной образовательной программы художественно-эстетической направленности от 5 до 7 лет «Веселая палитра».</a:t>
            </a:r>
            <a:endParaRPr lang="ru-RU" sz="1600" dirty="0">
              <a:solidFill>
                <a:srgbClr val="001C74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9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7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8520" y="0"/>
            <a:ext cx="9323959" cy="6858000"/>
          </a:xfrm>
        </p:spPr>
      </p:pic>
      <p:sp>
        <p:nvSpPr>
          <p:cNvPr id="25603" name="Прямоугольник 5"/>
          <p:cNvSpPr>
            <a:spLocks noChangeArrowheads="1"/>
          </p:cNvSpPr>
          <p:nvPr/>
        </p:nvSpPr>
        <p:spPr bwMode="auto">
          <a:xfrm>
            <a:off x="1547663" y="549276"/>
            <a:ext cx="655272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00206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rgbClr val="99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Обобщение и распространение опыта </a:t>
            </a:r>
          </a:p>
        </p:txBody>
      </p:sp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2699792" y="1134964"/>
            <a:ext cx="5111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 </a:t>
            </a:r>
            <a:endParaRPr lang="ru-RU" sz="1600" dirty="0"/>
          </a:p>
        </p:txBody>
      </p:sp>
      <p:sp>
        <p:nvSpPr>
          <p:cNvPr id="25606" name="Прямоугольник 5"/>
          <p:cNvSpPr>
            <a:spLocks noChangeArrowheads="1"/>
          </p:cNvSpPr>
          <p:nvPr/>
        </p:nvSpPr>
        <p:spPr bwMode="auto">
          <a:xfrm>
            <a:off x="1116014" y="2781301"/>
            <a:ext cx="3527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/>
              <a:t> .</a:t>
            </a:r>
          </a:p>
        </p:txBody>
      </p:sp>
      <p:pic>
        <p:nvPicPr>
          <p:cNvPr id="26626" name="Picture 2" descr="C:\Users\березка\Desktop\297703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4838" r="5747" b="3085"/>
          <a:stretch/>
        </p:blipFill>
        <p:spPr bwMode="auto">
          <a:xfrm>
            <a:off x="6300192" y="5012982"/>
            <a:ext cx="1266159" cy="10136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60E1BD-FF61-FE2C-EC06-7B26CC28386D}"/>
              </a:ext>
            </a:extLst>
          </p:cNvPr>
          <p:cNvSpPr txBox="1"/>
          <p:nvPr/>
        </p:nvSpPr>
        <p:spPr>
          <a:xfrm>
            <a:off x="1113442" y="2272657"/>
            <a:ext cx="6695529" cy="2703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провела мастер-класс, показав практическое использование нетрадиционных техник рисования в работе с детьми старшего дошкольного рисования, 22.11.2018г.;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презентация опыта работы по проекту, посвященного годовщине Победы в Великой Отечественной войне, 24.03.2021г.;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1C7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представила вниманию видео-презентацию использования нетрадиционных техник рисования с детьми раннего возраста, 27.04.2022.</a:t>
            </a:r>
          </a:p>
        </p:txBody>
      </p:sp>
    </p:spTree>
  </p:cSld>
  <p:clrMapOvr>
    <a:masterClrMapping/>
  </p:clrMapOvr>
  <p:transition advClick="0" advTm="7000">
    <p:random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362</Words>
  <Application>Microsoft Office PowerPoint</Application>
  <PresentationFormat>Экран (4:3)</PresentationFormat>
  <Paragraphs>81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Liberation Serif</vt:lpstr>
      <vt:lpstr>Microsoft Sans Serif</vt:lpstr>
      <vt:lpstr>Monotype Corsiva</vt:lpstr>
      <vt:lpstr>Symbol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 и результаты    педагогической деятельности </vt:lpstr>
      <vt:lpstr>Презентация PowerPoint</vt:lpstr>
      <vt:lpstr> Достижения  воспитанников</vt:lpstr>
      <vt:lpstr> Педагогическая   копилка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>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sadyckowaelvira@yandex.ru</cp:lastModifiedBy>
  <cp:revision>54</cp:revision>
  <dcterms:created xsi:type="dcterms:W3CDTF">2011-07-28T08:26:20Z</dcterms:created>
  <dcterms:modified xsi:type="dcterms:W3CDTF">2022-05-27T09:58:27Z</dcterms:modified>
</cp:coreProperties>
</file>