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1" r:id="rId3"/>
    <p:sldId id="317" r:id="rId4"/>
    <p:sldId id="318" r:id="rId5"/>
    <p:sldId id="293" r:id="rId6"/>
    <p:sldId id="294" r:id="rId7"/>
    <p:sldId id="299" r:id="rId8"/>
    <p:sldId id="300" r:id="rId9"/>
    <p:sldId id="301" r:id="rId10"/>
    <p:sldId id="303" r:id="rId11"/>
    <p:sldId id="304" r:id="rId12"/>
    <p:sldId id="305" r:id="rId13"/>
    <p:sldId id="296" r:id="rId14"/>
    <p:sldId id="298" r:id="rId15"/>
    <p:sldId id="295" r:id="rId16"/>
    <p:sldId id="297" r:id="rId17"/>
    <p:sldId id="306" r:id="rId18"/>
    <p:sldId id="307" r:id="rId19"/>
    <p:sldId id="308" r:id="rId20"/>
    <p:sldId id="309" r:id="rId21"/>
    <p:sldId id="310" r:id="rId22"/>
    <p:sldId id="302" r:id="rId23"/>
    <p:sldId id="311" r:id="rId24"/>
    <p:sldId id="312" r:id="rId25"/>
    <p:sldId id="313" r:id="rId26"/>
    <p:sldId id="314" r:id="rId27"/>
    <p:sldId id="315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0" autoAdjust="0"/>
    <p:restoredTop sz="94660"/>
  </p:normalViewPr>
  <p:slideViewPr>
    <p:cSldViewPr>
      <p:cViewPr varScale="1">
        <p:scale>
          <a:sx n="90" d="100"/>
          <a:sy n="90" d="100"/>
        </p:scale>
        <p:origin x="141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23.05.2022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23.05.2022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23.05.2022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23.05.2022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23.05.2022</a:t>
            </a:fld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dirty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23.05.2022</a:t>
            </a:fld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23.05.2022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am.ru/users/1313477" TargetMode="External"/><Relationship Id="rId2" Type="http://schemas.openxmlformats.org/officeDocument/2006/relationships/hyperlink" Target="mailto:madiyarova.nastya@mail.r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hyperlink" Target="mailto:ds_belosnezhka@mail.ru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57224" y="0"/>
            <a:ext cx="8286776" cy="82866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Электронное </a:t>
            </a:r>
            <a:r>
              <a:rPr lang="ru-RU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-1000164" y="785794"/>
            <a:ext cx="10715700" cy="128588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Мадияров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а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Анастасия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Григорьевна</a:t>
            </a:r>
          </a:p>
        </p:txBody>
      </p:sp>
      <p:sp>
        <p:nvSpPr>
          <p:cNvPr id="6" name="Содержимое 3"/>
          <p:cNvSpPr txBox="1">
            <a:spLocks/>
          </p:cNvSpPr>
          <p:nvPr/>
        </p:nvSpPr>
        <p:spPr>
          <a:xfrm>
            <a:off x="142844" y="1500174"/>
            <a:ext cx="10215602" cy="514353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Дата рождения: </a:t>
            </a: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17.02.1995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Образование: </a:t>
            </a: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высшее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Стаж педагогической работы</a:t>
            </a: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2</a:t>
            </a:r>
            <a:r>
              <a:rPr kumimoji="0" lang="ru-RU" sz="2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года</a:t>
            </a:r>
            <a:endParaRPr kumimoji="0" lang="en-US" sz="26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ru-RU" sz="2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Специальность:  </a:t>
            </a:r>
            <a:r>
              <a:rPr kumimoji="0" lang="ru-RU" sz="2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воспитатель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lang="ru-RU" sz="2600" b="1" baseline="0" dirty="0"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sz="2600" baseline="0" dirty="0">
                <a:latin typeface="Times New Roman" pitchFamily="18" charset="0"/>
                <a:cs typeface="Times New Roman" pitchFamily="18" charset="0"/>
              </a:rPr>
              <a:t>не имеется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Адрес:</a:t>
            </a: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г.Мегион</a:t>
            </a: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ул.Свободы д.36 кв.76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Телефон</a:t>
            </a: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8 982 139 50 57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Электронный адрес:</a:t>
            </a:r>
            <a:r>
              <a:rPr kumimoji="0" lang="ru-RU" sz="2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2"/>
              </a:rPr>
              <a:t>madiyarova.nastya@mail.ru</a:t>
            </a:r>
            <a:endParaRPr lang="ru-RU" sz="2600" b="1" dirty="0">
              <a:latin typeface="Times New Roman" pitchFamily="18" charset="0"/>
              <a:cs typeface="Times New Roman" pitchFamily="18" charset="0"/>
            </a:endParaRP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Личный сайт: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hlinkClick r:id="rId3"/>
              </a:rPr>
              <a:t>https://www.maam.ru/users/1313477</a:t>
            </a:r>
            <a:endParaRPr lang="ru-RU" sz="2400" dirty="0"/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E-mail </a:t>
            </a:r>
            <a:r>
              <a:rPr kumimoji="0" lang="ru-RU" sz="2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учреждения: </a:t>
            </a:r>
            <a:r>
              <a:rPr lang="en-US" sz="2400" dirty="0"/>
              <a:t> </a:t>
            </a:r>
            <a:r>
              <a:rPr lang="en-US" sz="2400" dirty="0">
                <a:hlinkClick r:id="rId4"/>
              </a:rPr>
              <a:t>ds_belosnezhka@mail.ru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2" descr="C:\Users\Администратор\Desktop\vCLMd1k3fSbwrJmRDxTwpvk69AmePs-Jq_QhQXUsMd7SshrTz3DjRCJ5FXyqY_h1dJhnU18YdjDs-n32QvIT7O4h.jpg"/>
          <p:cNvPicPr>
            <a:picLocks noChangeAspect="1" noChangeArrowheads="1"/>
          </p:cNvPicPr>
          <p:nvPr/>
        </p:nvPicPr>
        <p:blipFill>
          <a:blip r:embed="rId5" cstate="print"/>
          <a:srcRect l="12783" r="10519"/>
          <a:stretch>
            <a:fillRect/>
          </a:stretch>
        </p:blipFill>
        <p:spPr bwMode="auto">
          <a:xfrm>
            <a:off x="6143636" y="1214422"/>
            <a:ext cx="2000264" cy="3750495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04389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Транслирование опыта практических результатов </a:t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своей профессиональной деятельности  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42910" y="1571612"/>
            <a:ext cx="7467600" cy="4873752"/>
          </a:xfrm>
        </p:spPr>
        <p:txBody>
          <a:bodyPr/>
          <a:lstStyle/>
          <a:p>
            <a:pPr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Проведение праздничных мероприятий</a:t>
            </a:r>
          </a:p>
        </p:txBody>
      </p:sp>
      <p:pic>
        <p:nvPicPr>
          <p:cNvPr id="4099" name="Picture 3" descr="E:\МАЛЫШИ\2-3\новый год\IMG_4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572005"/>
            <a:ext cx="3428992" cy="228599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100" name="Picture 4" descr="E:\МАЛЫШИ\2-3\IMG_20220221_1704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2143116"/>
            <a:ext cx="1853129" cy="247083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101" name="Picture 5" descr="E:\МАЛЫШИ\2-3\IMG-42dbf8489eb7950811bd93046e112c3f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59" y="2285992"/>
            <a:ext cx="2476517" cy="185738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102" name="Picture 6" descr="E:\МАЛЫШИ\1-2г\IMG_20201222_1024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4786322"/>
            <a:ext cx="1282250" cy="170966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103" name="Picture 7" descr="E:\МАЛЫШИ\1-2г\IMG_20210226_1113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4857759"/>
            <a:ext cx="2398533" cy="179889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104" name="Picture 8" descr="E:\МАЛЫШИ\2-3\IMG_20220204_1112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2000240"/>
            <a:ext cx="1875248" cy="250033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105" name="Picture 9" descr="E:\МАЛЫШИ\2-3\IMG-6b60b4d6d38c25506bdd36e4c811a06a-V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00892" y="1428736"/>
            <a:ext cx="1587674" cy="282253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5409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Транслирование опыта практических результатов </a:t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своей профессиональной деятельности 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71472" y="1428736"/>
            <a:ext cx="7467600" cy="4873752"/>
          </a:xfrm>
        </p:spPr>
        <p:txBody>
          <a:bodyPr/>
          <a:lstStyle/>
          <a:p>
            <a:pPr algn="ctr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Проведение непосредственно образовательной деятельности</a:t>
            </a:r>
          </a:p>
        </p:txBody>
      </p:sp>
      <p:pic>
        <p:nvPicPr>
          <p:cNvPr id="5122" name="Picture 2" descr="E:\МАЛЫШИ\2-3\IMG_20211115_0943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4321070"/>
            <a:ext cx="3143272" cy="235745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123" name="Picture 3" descr="E:\МАЛЫШИ\2-3\IMG_20220211_0854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2071678"/>
            <a:ext cx="2694380" cy="202078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124" name="Picture 4" descr="E:\МАЛЫШИ\2-3\IMG_20220221_1524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4286256"/>
            <a:ext cx="2693895" cy="221457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129" name="Picture 9" descr="C:\Users\Администратор\Desktop\дети садик\IMG_20220218_0852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357430"/>
            <a:ext cx="2762269" cy="207170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" name="Picture 5" descr="C:\Users\Администратор\Desktop\-rmo03OWgo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2285992"/>
            <a:ext cx="2476517" cy="185738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" name="Picture 6" descr="C:\Users\Администратор\Desktop\WMytrKm6c7E.jpg"/>
          <p:cNvPicPr>
            <a:picLocks noChangeAspect="1" noChangeArrowheads="1"/>
          </p:cNvPicPr>
          <p:nvPr/>
        </p:nvPicPr>
        <p:blipFill>
          <a:blip r:embed="rId7" cstate="print"/>
          <a:srcRect l="-475" t="21739" r="1314" b="8466"/>
          <a:stretch>
            <a:fillRect/>
          </a:stretch>
        </p:blipFill>
        <p:spPr bwMode="auto">
          <a:xfrm>
            <a:off x="3428992" y="4286256"/>
            <a:ext cx="2500330" cy="234646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43956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Транслирование опыта практических результатов </a:t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своей профессиональной деятельности 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571612"/>
            <a:ext cx="7924800" cy="49023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Работа с родителями</a:t>
            </a:r>
          </a:p>
        </p:txBody>
      </p:sp>
      <p:pic>
        <p:nvPicPr>
          <p:cNvPr id="6147" name="Picture 3" descr="C:\Users\Администратор\Desktop\дети садик\работа с родителями\IMG_20211203_1726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2500306"/>
            <a:ext cx="1928826" cy="257176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149" name="Picture 5" descr="C:\Users\Администратор\Desktop\дети садик\работа с родителями\IMG-0e0b17fd47d7b92c65da4080c38b54a2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214554"/>
            <a:ext cx="2428892" cy="323582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150" name="Picture 6" descr="C:\Users\Администратор\Desktop\дети садик\IMG-7be9e05d497bc45f2e268760f1d3c668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428868"/>
            <a:ext cx="1929883" cy="257317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151" name="Picture 7" descr="E:\МАЛЫШИ\1-2г\IMG_20210302_1355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2285992"/>
            <a:ext cx="2000264" cy="150019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152" name="Picture 8" descr="E:\МАЛЫШИ\1-2г\IMG_20210302_1354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929066"/>
            <a:ext cx="1928826" cy="144661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-571528"/>
            <a:ext cx="7615262" cy="1725602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внеурочной деятельности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282" y="928670"/>
            <a:ext cx="8715404" cy="535785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Участия в конкурсе педагогов с небольшим стажем работы «Молодые профессионалы»(3 место).</a:t>
            </a:r>
          </a:p>
          <a:p>
            <a:pPr>
              <a:buNone/>
            </a:pPr>
            <a:endParaRPr lang="ru-RU" sz="2000" dirty="0"/>
          </a:p>
          <a:p>
            <a:pPr>
              <a:buNone/>
            </a:pPr>
            <a:endParaRPr lang="ru-RU" sz="2000" dirty="0"/>
          </a:p>
          <a:p>
            <a:pPr>
              <a:buNone/>
            </a:pPr>
            <a:endParaRPr lang="ru-RU" sz="2000" dirty="0"/>
          </a:p>
          <a:p>
            <a:pPr>
              <a:buNone/>
            </a:pPr>
            <a:endParaRPr lang="ru-RU" sz="2000" dirty="0"/>
          </a:p>
          <a:p>
            <a:pPr>
              <a:buNone/>
            </a:pPr>
            <a:endParaRPr lang="ru-RU" sz="2000" dirty="0"/>
          </a:p>
          <a:p>
            <a:pPr>
              <a:buNone/>
            </a:pPr>
            <a:endParaRPr lang="ru-RU" sz="2000" dirty="0"/>
          </a:p>
          <a:p>
            <a:pPr>
              <a:buNone/>
            </a:pPr>
            <a:r>
              <a:rPr lang="ru-RU" sz="2000" dirty="0"/>
              <a:t>Участия в конкурсе дидактических материалов и пособий для ознакомления детей с культурным наследием народов России. (Грамота 3 место)</a:t>
            </a:r>
          </a:p>
          <a:p>
            <a:pPr>
              <a:buNone/>
            </a:pP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4098" name="Picture 2" descr="E:\МОЕ\фото нашего участия\фото мастер-класс МОЛОДЫЕ ПРОФЕССИОНАЛЫ\IMG_5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750227"/>
            <a:ext cx="2857520" cy="214306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099" name="Picture 3" descr="E:\МОЕ\мои дипломы\IMG_20210803_1431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597">
            <a:off x="5372056" y="1472764"/>
            <a:ext cx="1850769" cy="246769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3" descr="E:\МОЕ\мои высттупления\OzUSNV53Qo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4714883"/>
            <a:ext cx="1404931" cy="210739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Picture 4" descr="C:\Users\Администратор\Desktop\sgScDiaqy4_UcSuqG0nipgZmfrbtoJAH64ypZ5cm3uIhlOfa7fCjops5tfXXNhwoV4Q7Ch0SwZSZhVOM5kLUMvj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73534">
            <a:off x="5123931" y="4724212"/>
            <a:ext cx="1571604" cy="209547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-708819"/>
            <a:ext cx="8043890" cy="141763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внеурочной деятельности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785794"/>
            <a:ext cx="9144000" cy="49023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Организации и проведения городского методического объединения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воспитателей раннего возраста. Тема «Развитие познавательных способностей у детей раннего возраста через разнообразные формы работы» делилась опытом презентация дидактических пособий «Четыре сестрицы»; «Дерево времени». 2021 год.</a:t>
            </a:r>
          </a:p>
          <a:p>
            <a:pPr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Участия в городском методическом объединении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воспитателей раннего возраста. Тема «Пособие «Умница», как эффективное средство создания педагогических условий, способствующих развитию социального и эмоционального интеллекта дошкольников.» (презентация опыта работы). 2022 год.</a:t>
            </a:r>
          </a:p>
          <a:p>
            <a:pPr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E:\МОЕ\мои высттупления\1YUUaAtnLt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786298"/>
            <a:ext cx="2762269" cy="207170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147" name="Picture 3" descr="E:\МОЕ\мои высттупления\91ChrCwLAA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45" y="4929198"/>
            <a:ext cx="2571734" cy="192880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148" name="Picture 4" descr="E:\МОЕ\мои высттупления\Qq9LaN3EKi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4714860"/>
            <a:ext cx="1607355" cy="214314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643998" cy="85725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внеурочной деятельности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-428660" y="571480"/>
            <a:ext cx="9572660" cy="3286148"/>
          </a:xfrm>
        </p:spPr>
        <p:txBody>
          <a:bodyPr/>
          <a:lstStyle/>
          <a:p>
            <a:pPr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Реализация Дополнительной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общеразвивающей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образовательной программы социально-гуманитарной направленности для детей 5-7 лет «Грамотный пешеход»</a:t>
            </a:r>
            <a:endParaRPr lang="ru-RU" dirty="0"/>
          </a:p>
        </p:txBody>
      </p:sp>
      <p:pic>
        <p:nvPicPr>
          <p:cNvPr id="3074" name="Picture 2" descr="C:\Users\Администратор\Desktop\chAcAy-yl2DH0Y8DK-Uv5n60Y72dolYdn6x6EJjzyswkomEX1BKvOhXO9mvqcZ1nPfrRNMiuFaCvWD1IYzEWGnl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4446990"/>
            <a:ext cx="2928958" cy="2196719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075" name="Picture 3" descr="C:\Users\Администратор\Desktop\Yehw_BczsiGr7C8D6I10821P5vRlPpXBASh8UwkZ7v_qpVIKoffCTknJ4DFf-pG8jLNm7LeJhmnto-btmi07s_A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928934"/>
            <a:ext cx="3048021" cy="2286016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077" name="Picture 5" descr="C:\Users\Администратор\Desktop\0axzqkrMkOVSHmblW02f5ra0t-gPsk38QbaC3W8mmo8J6XLhRQo9fMfEyybIU72VeUgjm3OdUAuvLjre1qKSQt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2643182"/>
            <a:ext cx="2411032" cy="3214708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-357214"/>
            <a:ext cx="8143932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внеурочной деятельности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282" y="785794"/>
            <a:ext cx="8786842" cy="321471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Участие в конкурсе дидактических пособий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по развитию познавательных интересов и познавательных способностей у детей раннего и дошкольного возраста (формирование временных представлений.</a:t>
            </a:r>
          </a:p>
          <a:p>
            <a:pPr>
              <a:buNone/>
            </a:pP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Участия городском методическом мероприятии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на тему»Через тернии к звездам».</a:t>
            </a:r>
          </a:p>
          <a:p>
            <a:pPr>
              <a:buNone/>
            </a:pP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участие в методическом мероприятии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- Дискуссионные качели по теме «Инновационные педагогические технологии, как эффективные средства работы по развитию познавательных интересов и познавательных способностей у детей раннего и дошкольного возраста (формирование временных представлений),</a:t>
            </a:r>
          </a:p>
          <a:p>
            <a:pPr>
              <a:buNone/>
            </a:pPr>
            <a:endParaRPr lang="ru-RU" sz="1800" dirty="0"/>
          </a:p>
          <a:p>
            <a:pPr>
              <a:buNone/>
            </a:pPr>
            <a:endParaRPr lang="ru-RU" sz="1800" dirty="0"/>
          </a:p>
        </p:txBody>
      </p:sp>
      <p:pic>
        <p:nvPicPr>
          <p:cNvPr id="5122" name="Picture 2" descr="E:\МОЕ\фото нашего участия\04.02.2021. фото Конкурс дидактических пособий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929066"/>
            <a:ext cx="3714776" cy="278608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125" name="Picture 5" descr="E:\МОЕ\фото нашего участия\Через тернии к звздам, 11.02.2021\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929066"/>
            <a:ext cx="3571900" cy="267892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857232"/>
            <a:ext cx="8686800" cy="4873752"/>
          </a:xfrm>
        </p:spPr>
        <p:txBody>
          <a:bodyPr/>
          <a:lstStyle/>
          <a:p>
            <a:pPr>
              <a:buNone/>
            </a:pPr>
            <a:r>
              <a:rPr lang="ru-RU" dirty="0"/>
              <a:t>Участие в общественной деятельности детского сада</a:t>
            </a:r>
          </a:p>
        </p:txBody>
      </p:sp>
      <p:pic>
        <p:nvPicPr>
          <p:cNvPr id="4" name="Picture 2" descr="C:\Users\Администратор\Desktop\KwdzMIxXnF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428736"/>
            <a:ext cx="3643338" cy="273250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3" descr="C:\Users\Администратор\Desktop\IMG-20210304-WA0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214794"/>
            <a:ext cx="4022518" cy="264320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6" name="Picture 2" descr="C:\Users\Администратор\Desktop\дети садик\на моих занятиях\выступления\IMG-f46ba8c273496ad6ef80b57d275350fc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3" y="1799910"/>
            <a:ext cx="2721525" cy="462948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-500090"/>
            <a:ext cx="8043890" cy="1417638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методической деятельности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928670"/>
            <a:ext cx="9144000" cy="487375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разработаны дидактические и методические материалами: для проведения образовательной деятельности, индивидуальной работы детьми , разработала дидактическое пособие </a:t>
            </a:r>
          </a:p>
          <a:p>
            <a:pPr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«Четыре сестрицы»;</a:t>
            </a: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2050" name="Picture 2" descr="C:\Users\Администратор\Desktop\WjRSKGtTQeiAymq-eDYXqmtLN_90I1c_iLepAi7mi3Rd0A1ZYrsgYDWJg3fRVkor_ZLpLEG4HA_T1ZsUIjq9oLR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643182"/>
            <a:ext cx="3000378" cy="400050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2" descr="C:\Users\Администратор\Desktop\IMG-20210304-WA00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2714620"/>
            <a:ext cx="2946818" cy="392909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42910" y="0"/>
            <a:ext cx="7715304" cy="1500198"/>
          </a:xfrm>
        </p:spPr>
        <p:txBody>
          <a:bodyPr/>
          <a:lstStyle/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интерактивная карта «Дерево времени»</a:t>
            </a:r>
          </a:p>
          <a:p>
            <a:endParaRPr lang="ru-RU" dirty="0"/>
          </a:p>
        </p:txBody>
      </p:sp>
      <p:pic>
        <p:nvPicPr>
          <p:cNvPr id="3074" name="Picture 2" descr="C:\Users\Администратор\Desktop\v1MgaMwLTh8Qr9rmeoc0QSDRC2cBYv8lBvayX6JR0MNGhsXia9PKLNHhdjYUP2ho5gxlptQJl924aTb8MPa3N31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428736"/>
            <a:ext cx="3781446" cy="504192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3" descr="C:\Users\Администратор\Desktop\IMG_20210302_0718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500174"/>
            <a:ext cx="3643338" cy="485778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-708819"/>
            <a:ext cx="8043890" cy="1417638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методической деятельности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2660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 предоставляемого содержания образования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-285784" y="1000108"/>
            <a:ext cx="9144000" cy="585789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Федеральное государственное бюджетное образовательное учреждение высшего образования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Нижневартовский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государственный университет» по специальности – «Начальное образование», 2018 год. </a:t>
            </a:r>
          </a:p>
          <a:p>
            <a:pPr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E:\МОЕ\мои дипломы\IMG_20210803_143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2571744"/>
            <a:ext cx="5000660" cy="3750495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28596" y="1285860"/>
            <a:ext cx="7467600" cy="4873752"/>
          </a:xfrm>
        </p:spPr>
        <p:txBody>
          <a:bodyPr/>
          <a:lstStyle/>
          <a:p>
            <a:pPr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Напольная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игра-ходилка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«Путешествие во времени» </a:t>
            </a:r>
            <a:endParaRPr lang="ru-RU" dirty="0"/>
          </a:p>
        </p:txBody>
      </p:sp>
      <p:pic>
        <p:nvPicPr>
          <p:cNvPr id="4" name="Picture 3" descr="C:\Users\Администратор\Desktop\IMG-20210304-WA00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000240"/>
            <a:ext cx="3214710" cy="428627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2" descr="C:\Users\Администратор\Desktop\IMG-20210304-WA00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2143116"/>
            <a:ext cx="3143272" cy="419102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42910" y="214290"/>
            <a:ext cx="8072494" cy="631820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методической деятельности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28596" y="1000108"/>
            <a:ext cx="7643866" cy="1143008"/>
          </a:xfrm>
        </p:spPr>
        <p:txBody>
          <a:bodyPr/>
          <a:lstStyle/>
          <a:p>
            <a:pPr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Дидактическая игра «Колесо дружбы»</a:t>
            </a:r>
            <a:endParaRPr lang="ru-RU" dirty="0"/>
          </a:p>
        </p:txBody>
      </p:sp>
      <p:pic>
        <p:nvPicPr>
          <p:cNvPr id="1026" name="Picture 2" descr="C:\Users\Администратор\Desktop\RpykocYh_hvl0jq1oe1L5LlRjiZBZON3OwA9PCQdL25ybsWCQKlhFugRAUOcm49zaLZjeNyhQwStiBwsw5kIvi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928802"/>
            <a:ext cx="5888545" cy="441640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71472" y="-708819"/>
            <a:ext cx="8043890" cy="1417638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методической деятельности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-357214"/>
            <a:ext cx="7467600" cy="1143000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Достижения педагога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>
            <a:off x="214282" y="4857760"/>
            <a:ext cx="4000528" cy="185738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Диплом лауреата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степени во Всероссийском педагогическом конкурсе «Светлый мир народной культуры», посвященном году культурного наследия народов России, 2022 год</a:t>
            </a:r>
          </a:p>
          <a:p>
            <a:endParaRPr lang="ru-RU" dirty="0"/>
          </a:p>
        </p:txBody>
      </p:sp>
      <p:pic>
        <p:nvPicPr>
          <p:cNvPr id="2050" name="Picture 2" descr="E:\МОЕ\мои дипломы\doc (1)_Страница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357298"/>
            <a:ext cx="2428892" cy="343451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142844" y="714356"/>
            <a:ext cx="9215502" cy="118585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Участия в интернет - конкурсах профессионального мастерства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 descr="E:\МОЕ\мои дипломы\Диплом-ЕВ №26596-07.04.2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1500174"/>
            <a:ext cx="2262150" cy="3197033"/>
          </a:xfrm>
          <a:prstGeom prst="rect">
            <a:avLst/>
          </a:prstGeom>
          <a:noFill/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5072066" y="4929198"/>
            <a:ext cx="4071934" cy="304324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Диплом 1 место во всероссийском профессиональном педагогическом конкурсе в номинации «Мои наглядные пособия», 2022 год.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0"/>
            <a:ext cx="7286676" cy="785834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Достижения педагога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357158" y="4786322"/>
            <a:ext cx="4214842" cy="2857520"/>
          </a:xfrm>
        </p:spPr>
        <p:txBody>
          <a:bodyPr/>
          <a:lstStyle/>
          <a:p>
            <a:pPr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Диплом лауреата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степени во Всероссийском конкурсе педагогического мастерства для воспитателей и специалистов ДОУ «Раннее развитие детей: от теории к практике», 2022 год</a:t>
            </a:r>
          </a:p>
          <a:p>
            <a:endParaRPr lang="ru-RU" dirty="0"/>
          </a:p>
        </p:txBody>
      </p:sp>
      <p:pic>
        <p:nvPicPr>
          <p:cNvPr id="3075" name="Picture 3" descr="E:\МОЕ\мои дипломы\doc_Страница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857232"/>
            <a:ext cx="2714644" cy="383909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Picture 2" descr="E:\МОЕ\мои дипломы\6_Страница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928670"/>
            <a:ext cx="2526052" cy="35719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857752" y="4786322"/>
            <a:ext cx="42862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Диплом лауреата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степени во Всероссийском конкурсе педагогического мастерства «Патриотическое воспитание», 2022 год.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-357214"/>
            <a:ext cx="7467600" cy="1143000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Достижения педагога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282" y="4857760"/>
            <a:ext cx="3714776" cy="20002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Участия в конкурсе педагогов с небольшим стажем работы «Молодые профессионалы» (Грамота, 3 место):</a:t>
            </a:r>
          </a:p>
        </p:txBody>
      </p:sp>
      <p:pic>
        <p:nvPicPr>
          <p:cNvPr id="4099" name="Picture 3" descr="E:\МОЕ\мои дипломы\IMG_20210803_143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928670"/>
            <a:ext cx="2893239" cy="385765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214810" y="4786322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Участия в конкурсе дидактических материалов и пособий для ознакомления детей с культурным наследием народов России.</a:t>
            </a:r>
          </a:p>
          <a:p>
            <a:pPr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(Грамота 3 место)</a:t>
            </a:r>
          </a:p>
        </p:txBody>
      </p:sp>
      <p:pic>
        <p:nvPicPr>
          <p:cNvPr id="7" name="Picture 4" descr="C:\Users\Администратор\Desktop\sgScDiaqy4_UcSuqG0nipgZmfrbtoJAH64ypZ5cm3uIhlOfa7fCjops5tfXXNhwoV4Q7Ch0SwZSZhVOM5kLUMvj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1054" y="1062234"/>
            <a:ext cx="2734218" cy="364562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14338"/>
            <a:ext cx="7467600" cy="1143000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Достижение обучающихся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4786322"/>
            <a:ext cx="4471990" cy="361475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место во всероссийском конкурсе 9 – мая день Великой Победы» в честь 77–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годовщины Победы в Великой Отечественной войне</a:t>
            </a:r>
          </a:p>
        </p:txBody>
      </p:sp>
      <p:pic>
        <p:nvPicPr>
          <p:cNvPr id="5122" name="Picture 2" descr="E:\МОЕ\Дипломы воспитанников\Диплом-ЕА №86003-11.04.2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928671"/>
            <a:ext cx="2678479" cy="3786214"/>
          </a:xfrm>
          <a:prstGeom prst="rect">
            <a:avLst/>
          </a:prstGeom>
          <a:noFill/>
        </p:spPr>
      </p:pic>
      <p:pic>
        <p:nvPicPr>
          <p:cNvPr id="5" name="Picture 2" descr="E:\МОЕ\Дипломы воспитанников\Диплом-ЕА №86004-11.04.2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928671"/>
            <a:ext cx="2678480" cy="3786214"/>
          </a:xfrm>
          <a:prstGeom prst="rect">
            <a:avLst/>
          </a:prstGeom>
          <a:noFill/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4714876" y="4929198"/>
            <a:ext cx="4143404" cy="235745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I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место во всероссийском конкурсе «Мы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Экволонтеры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-357214"/>
            <a:ext cx="7467600" cy="1143000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Достижение обучающихся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214282" y="4071942"/>
            <a:ext cx="2928958" cy="207170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Диплом лауреата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степени во всероссийской олимпиаде для дошкольников «Малыши и цифры»</a:t>
            </a:r>
          </a:p>
          <a:p>
            <a:endParaRPr lang="ru-RU" dirty="0"/>
          </a:p>
        </p:txBody>
      </p:sp>
      <p:pic>
        <p:nvPicPr>
          <p:cNvPr id="6147" name="Picture 3" descr="E:\МОЕ\Дипломы воспитанников\Малыши и цифры_Страница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00107"/>
            <a:ext cx="2125427" cy="3005407"/>
          </a:xfrm>
          <a:prstGeom prst="rect">
            <a:avLst/>
          </a:prstGeom>
          <a:noFill/>
        </p:spPr>
      </p:pic>
      <p:pic>
        <p:nvPicPr>
          <p:cNvPr id="7" name="Picture 2" descr="E:\МОЕ\Дипломы воспитанников\doc (2)_Страница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6388" y="1071546"/>
            <a:ext cx="1919799" cy="2714644"/>
          </a:xfrm>
          <a:prstGeom prst="rect">
            <a:avLst/>
          </a:prstGeom>
          <a:noFill/>
        </p:spPr>
      </p:pic>
      <p:sp>
        <p:nvSpPr>
          <p:cNvPr id="8" name="Содержимое 2"/>
          <p:cNvSpPr txBox="1">
            <a:spLocks/>
          </p:cNvSpPr>
          <p:nvPr/>
        </p:nvSpPr>
        <p:spPr>
          <a:xfrm>
            <a:off x="2857488" y="4071942"/>
            <a:ext cx="3214710" cy="235747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Диплом лауреата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I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степени всероссийской викторине для дошкольников «Правила дорожного движения»</a:t>
            </a:r>
          </a:p>
        </p:txBody>
      </p:sp>
      <p:pic>
        <p:nvPicPr>
          <p:cNvPr id="9" name="Picture 2" descr="E:\МОЕ\Дипломы воспитанников\Зимушка зима_Страница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49263" y="1142984"/>
            <a:ext cx="1869278" cy="2643206"/>
          </a:xfrm>
          <a:prstGeom prst="rect">
            <a:avLst/>
          </a:prstGeom>
          <a:noFill/>
        </p:spPr>
      </p:pic>
      <p:sp>
        <p:nvSpPr>
          <p:cNvPr id="10" name="Содержимое 2"/>
          <p:cNvSpPr txBox="1">
            <a:spLocks/>
          </p:cNvSpPr>
          <p:nvPr/>
        </p:nvSpPr>
        <p:spPr>
          <a:xfrm>
            <a:off x="6000760" y="4000504"/>
            <a:ext cx="3143240" cy="325758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Диплом лауреата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степени во всероссийском конкурсе зимних подделок и творческих работ «Здравствуй, зимушка – зима!»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-285776"/>
            <a:ext cx="7467600" cy="1143000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Достижение обучающихся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0" y="5429264"/>
            <a:ext cx="5572164" cy="379417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Участие во всероссийском конкурсе детских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рисунко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Эколята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друзья и защитники природы»</a:t>
            </a:r>
          </a:p>
        </p:txBody>
      </p:sp>
      <p:pic>
        <p:nvPicPr>
          <p:cNvPr id="7171" name="Picture 3" descr="C:\Users\Администратор\Desktop\wJ14OY2CAlktYILzcSD2oHxMLX2SBgpQr1JsAEMC3itxNN24we-fvdczZd6VOrjdkaSQyvnacqSSXdL2zxEY5PLX.jpg"/>
          <p:cNvPicPr>
            <a:picLocks noChangeAspect="1" noChangeArrowheads="1"/>
          </p:cNvPicPr>
          <p:nvPr/>
        </p:nvPicPr>
        <p:blipFill>
          <a:blip r:embed="rId2"/>
          <a:srcRect l="7716" t="11250" r="15432" b="7500"/>
          <a:stretch>
            <a:fillRect/>
          </a:stretch>
        </p:blipFill>
        <p:spPr bwMode="auto">
          <a:xfrm>
            <a:off x="571472" y="857232"/>
            <a:ext cx="3192729" cy="45005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0"/>
            <a:ext cx="7467600" cy="1143000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 предоставляемого содержания образования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142984"/>
            <a:ext cx="8686800" cy="487375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Профессиональная переподготовка отделении дополнительного профессионального образования «Межрегиональный институт развития образования» по программе «Дошкольное образование и педагогика» - воспитатель. 2019 год.</a:t>
            </a:r>
          </a:p>
          <a:p>
            <a:endParaRPr lang="ru-RU" dirty="0"/>
          </a:p>
        </p:txBody>
      </p:sp>
      <p:pic>
        <p:nvPicPr>
          <p:cNvPr id="10242" name="Picture 2" descr="E:\МОЕ\мои дипломы\IMG_20210803_1433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2857496"/>
            <a:ext cx="4881629" cy="366122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329642" cy="1417638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 предоставляемого содержания образования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-214346" y="1500174"/>
            <a:ext cx="8929718" cy="2114552"/>
          </a:xfrm>
        </p:spPr>
        <p:txBody>
          <a:bodyPr/>
          <a:lstStyle/>
          <a:p>
            <a:pPr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Профессиональная переподготовка дополнительного профессионального образования по программе «Педагогика и методика дошкольного образования»; «Здоровье сберегающие технологии в образовательной организации. Педагогическое сопровождение детей с психосоматическими расстройствами»</a:t>
            </a:r>
          </a:p>
          <a:p>
            <a:endParaRPr lang="ru-RU" dirty="0"/>
          </a:p>
        </p:txBody>
      </p:sp>
      <p:pic>
        <p:nvPicPr>
          <p:cNvPr id="11266" name="Picture 2" descr="E:\МОЕ\мои дипломы\img0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3500438"/>
            <a:ext cx="4258366" cy="307181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786842" cy="157161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Транслирование опыта практических результатов </a:t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своей профессиональной деятельности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071546"/>
            <a:ext cx="8929718" cy="5786454"/>
          </a:xfrm>
        </p:spPr>
        <p:txBody>
          <a:bodyPr>
            <a:normAutofit lnSpcReduction="10000"/>
          </a:bodyPr>
          <a:lstStyle/>
          <a:p>
            <a:pPr algn="ctr">
              <a:buFontTx/>
              <a:buChar char="-"/>
            </a:pPr>
            <a:endParaRPr lang="ru-RU" sz="2800" dirty="0"/>
          </a:p>
          <a:p>
            <a:pPr algn="ctr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Разработаны и реализованы следующие проекты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: краткосрочные проекты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«Здравствуй, малыш», </a:t>
            </a:r>
          </a:p>
          <a:p>
            <a:pPr>
              <a:buFontTx/>
              <a:buChar char="-"/>
            </a:pPr>
            <a:endParaRPr lang="ru-RU" sz="2800" dirty="0"/>
          </a:p>
          <a:p>
            <a:pPr>
              <a:buFontTx/>
              <a:buChar char="-"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«Здоровье в порядке – спасибо зарядке!»</a:t>
            </a:r>
          </a:p>
          <a:p>
            <a:pPr>
              <a:buFontTx/>
              <a:buChar char="-"/>
            </a:pPr>
            <a:endParaRPr lang="ru-RU" sz="2800" dirty="0"/>
          </a:p>
          <a:p>
            <a:pPr>
              <a:buFontTx/>
              <a:buChar char="-"/>
            </a:pPr>
            <a:endParaRPr lang="ru-RU" sz="2800" dirty="0"/>
          </a:p>
          <a:p>
            <a:pPr>
              <a:buFontTx/>
              <a:buChar char="-"/>
            </a:pPr>
            <a:r>
              <a:rPr lang="ru-RU" sz="2800" dirty="0"/>
              <a:t>;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МАЛЫШИ\1-2г\IMG_20210114_1505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095887"/>
            <a:ext cx="1321585" cy="1762113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28" name="Picture 4" descr="E:\МАЛЫШИ\1-2г\IMG_20210114_1016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54026">
            <a:off x="2704686" y="5080458"/>
            <a:ext cx="1535982" cy="1723195"/>
          </a:xfrm>
          <a:prstGeom prst="rect">
            <a:avLst/>
          </a:prstGeom>
          <a:noFill/>
        </p:spPr>
      </p:pic>
      <p:pic>
        <p:nvPicPr>
          <p:cNvPr id="1029" name="Picture 5" descr="E:\МАЛЫШИ\1-2г\IMG_20210114_101244.jpg"/>
          <p:cNvPicPr>
            <a:picLocks noChangeAspect="1" noChangeArrowheads="1"/>
          </p:cNvPicPr>
          <p:nvPr/>
        </p:nvPicPr>
        <p:blipFill>
          <a:blip r:embed="rId4" cstate="print"/>
          <a:srcRect r="251" b="37064"/>
          <a:stretch>
            <a:fillRect/>
          </a:stretch>
        </p:blipFill>
        <p:spPr bwMode="auto">
          <a:xfrm>
            <a:off x="4357686" y="2500306"/>
            <a:ext cx="4076078" cy="1928826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30" name="Picture 6" descr="E:\МАЛЫШИ\2-3\IMG_20210721_0856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90950">
            <a:off x="7072330" y="4857736"/>
            <a:ext cx="1500198" cy="200026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31" name="Picture 7" descr="E:\МАЛЫШИ\1-2г\IMG_20210304_0936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056643">
            <a:off x="1360531" y="2747388"/>
            <a:ext cx="1480415" cy="197388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9" name="Picture 2" descr="E:\МАЛЫШИ\IMG_20201118_1425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5143504" y="5143488"/>
            <a:ext cx="1285884" cy="171451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0"/>
            <a:ext cx="9144000" cy="6473952"/>
          </a:xfrm>
        </p:spPr>
        <p:txBody>
          <a:bodyPr/>
          <a:lstStyle/>
          <a:p>
            <a:pPr algn="ctr">
              <a:buNone/>
            </a:pPr>
            <a:r>
              <a:rPr lang="ru-RU" dirty="0"/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Долгосрочные проекты: </a:t>
            </a:r>
          </a:p>
          <a:p>
            <a:pPr algn="ctr"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«Моя семья»;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«Юный художник»</a:t>
            </a:r>
          </a:p>
        </p:txBody>
      </p:sp>
      <p:pic>
        <p:nvPicPr>
          <p:cNvPr id="2050" name="Picture 2" descr="E:\МАЛЫШИ\1-2г\IMG_20210302_1353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71546"/>
            <a:ext cx="3000364" cy="2250273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051" name="Picture 3" descr="E:\МАЛЫШИ\1-2г\IMG_20201119_1054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928670"/>
            <a:ext cx="1857388" cy="247651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2" name="Picture 4" descr="E:\МАЛЫШИ\2-3\IMG_20210715_1037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857232"/>
            <a:ext cx="1885796" cy="251439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3" name="Picture 5" descr="E:\МАЛЫШИ\2-3\IMG_20210915_0924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143380"/>
            <a:ext cx="1875248" cy="250033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054" name="Picture 6" descr="E:\МАЛЫШИ\1-2г\IMG-20201224-WA00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422" y="4572008"/>
            <a:ext cx="2338356" cy="175376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055" name="Picture 7" descr="E:\МАЛЫШИ\2-3\IMG_20210924_0855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28" y="4250646"/>
            <a:ext cx="3476472" cy="2607354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58204" cy="141763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Транслирование опыта практических результатов </a:t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своей профессиональной деятельности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357298"/>
            <a:ext cx="9144000" cy="225742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Проведения открытого показа совместной деятельности взрослого и ребенка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«В гости к фее доброты и вежливости», (В рамках тематической недели «Создание педагогических условий, способствующих формированию основ нравственных качеств личности ребенка, развитию его социального и эмоционального интеллекта»)</a:t>
            </a:r>
          </a:p>
          <a:p>
            <a:endParaRPr lang="ru-RU" dirty="0"/>
          </a:p>
        </p:txBody>
      </p:sp>
      <p:pic>
        <p:nvPicPr>
          <p:cNvPr id="1026" name="Picture 2" descr="E:\МОЕ\на моих занятиях\6TBU0GKywL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000372"/>
            <a:ext cx="2786082" cy="185666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7" name="Picture 3" descr="E:\МОЕ\на моих занятиях\8wnEOFajg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2786058"/>
            <a:ext cx="3063834" cy="204175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8" name="Picture 4" descr="E:\МОЕ\на моих занятиях\ARuDuTOLD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4458656"/>
            <a:ext cx="3600422" cy="239934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186766" cy="141763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Транслирование опыта практических результатов </a:t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своей профессиональной деятельности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285860"/>
            <a:ext cx="9144000" cy="240030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Проведения открытого показа совместной деятельности взрослого и ребенка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«Собачка Линда в гостях у малышей» (в рамках самообразования тема: «Педагогическая технология (пособие) «Первые эмоции», как эффективное средство создания педагогических условий, способствующих развитию социального и эмоционального интеллекта у детей младшего дошкольного возраста» </a:t>
            </a:r>
          </a:p>
        </p:txBody>
      </p:sp>
      <p:pic>
        <p:nvPicPr>
          <p:cNvPr id="2050" name="Picture 2" descr="E:\МОЕ\на моих занятиях\_ip_lDuYak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214686"/>
            <a:ext cx="2874362" cy="228601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1" name="Picture 3" descr="E:\МОЕ\на моих занятиях\vvgONSCP0H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3560" y="4714884"/>
            <a:ext cx="2705313" cy="214311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2" name="Picture 4" descr="E:\МОЕ\на моих занятиях\EQexDwhhwc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928934"/>
            <a:ext cx="3621381" cy="285749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115328" cy="141763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Транслирование опыта практических результатов </a:t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своей профессиональной деятельности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1428736"/>
            <a:ext cx="8186766" cy="5429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Спортивные развлечения;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досуговые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занятия.</a:t>
            </a:r>
          </a:p>
        </p:txBody>
      </p:sp>
      <p:pic>
        <p:nvPicPr>
          <p:cNvPr id="3074" name="Picture 2" descr="E:\на сайт\mZXYVFg33JAfg48X7wk_4mQA-k2KIWYimw-viZgnL9caZZqZPLuPm5FBG6r0cVkiRE8WEA6bFzdqPETQnkwyCAX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928802"/>
            <a:ext cx="1643074" cy="219076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5" name="Picture 3" descr="E:\на сайт\hrsKy9161mXHnkq7ABbe3Fsre3B8sHwF-8AcFy-vUnQZ3Wq3LuLMX8l0zdww-M_LhXCrTfoxgJbEerrEFHleu6S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1928802"/>
            <a:ext cx="3047989" cy="228599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6" name="Picture 4" descr="E:\на сайт\epnU0D6wCh0uJftSh-EVnxxqar9ks-NQmsD7nbi9PALXtVHxlZX_iXkdTLqfxTHgFn2kj0xWfjeC8s46biIRlzI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99586" y="1785926"/>
            <a:ext cx="1768091" cy="235745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7" name="Picture 5" descr="E:\на сайт\etwmPje1rPUmqUT339a2UxTBfN0q9B-lKNxgBl_CEbzFJWl_j9oVkfE4k6fJYxj2UcCjpaysKqRnwzzRXtgnSXPq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4714884"/>
            <a:ext cx="2516155" cy="188711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8" name="Picture 6" descr="E:\на сайт\hM4TBOHTCBOIlGSpkfdXgYCkQa8NOGW1U5g80myMNgSgoCo6DgEvumnoRRhc_lb0VapNh8RbZABYTz6CJp2z8Fw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86182" y="4711751"/>
            <a:ext cx="1609687" cy="214624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9" name="Picture 7" descr="E:\на сайт\eR9HRj3m9XyW-KLjFfHHoWPGOy977GupecODFuUtmWwxPtLWm4VTsdzjvsWEGSUKhpj5ZDnr4cQ7m1RiT97_Pfw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8" y="4611259"/>
            <a:ext cx="2714644" cy="203598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5404</TotalTime>
  <Words>882</Words>
  <Application>Microsoft Office PowerPoint</Application>
  <PresentationFormat>Экран (4:3)</PresentationFormat>
  <Paragraphs>111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Century Schoolbook</vt:lpstr>
      <vt:lpstr>Times New Roman</vt:lpstr>
      <vt:lpstr>Wingdings</vt:lpstr>
      <vt:lpstr>Wingdings 2</vt:lpstr>
      <vt:lpstr>Эркер</vt:lpstr>
      <vt:lpstr>Презентация PowerPoint</vt:lpstr>
      <vt:lpstr>Уровень  предоставляемого содержания образования</vt:lpstr>
      <vt:lpstr>Уровень  предоставляемого содержания образования</vt:lpstr>
      <vt:lpstr>Уровень  предоставляемого содержания образования</vt:lpstr>
      <vt:lpstr>Транслирование опыта практических результатов  своей профессиональной деятельности</vt:lpstr>
      <vt:lpstr>Презентация PowerPoint</vt:lpstr>
      <vt:lpstr>Транслирование опыта практических результатов  своей профессиональной деятельности</vt:lpstr>
      <vt:lpstr>Транслирование опыта практических результатов  своей профессиональной деятельности</vt:lpstr>
      <vt:lpstr>Транслирование опыта практических результатов  своей профессиональной деятельности</vt:lpstr>
      <vt:lpstr>Транслирование опыта практических результатов  своей профессиональной деятельности  </vt:lpstr>
      <vt:lpstr>Транслирование опыта практических результатов  своей профессиональной деятельности </vt:lpstr>
      <vt:lpstr>Транслирование опыта практических результатов  своей профессиональной деятельности </vt:lpstr>
      <vt:lpstr>Результаты внеурочной деятельности </vt:lpstr>
      <vt:lpstr>Результаты внеурочной деятельности</vt:lpstr>
      <vt:lpstr>Результаты внеурочной деятельности</vt:lpstr>
      <vt:lpstr>Результаты внеурочной деятельности</vt:lpstr>
      <vt:lpstr>Презентация PowerPoint</vt:lpstr>
      <vt:lpstr>Результаты методической деятельности</vt:lpstr>
      <vt:lpstr>Результаты методической деятельности</vt:lpstr>
      <vt:lpstr>Результаты методической деятельности</vt:lpstr>
      <vt:lpstr>Результаты методической деятельности</vt:lpstr>
      <vt:lpstr>Достижения педагога</vt:lpstr>
      <vt:lpstr>Достижения педагога</vt:lpstr>
      <vt:lpstr>Достижения педагога</vt:lpstr>
      <vt:lpstr>Достижение обучающихся</vt:lpstr>
      <vt:lpstr>Достижение обучающихся</vt:lpstr>
      <vt:lpstr>Достижение обучающихся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Мегион Белоснежка</cp:lastModifiedBy>
  <cp:revision>101</cp:revision>
  <dcterms:created xsi:type="dcterms:W3CDTF">2021-03-01T14:49:49Z</dcterms:created>
  <dcterms:modified xsi:type="dcterms:W3CDTF">2022-05-23T06:09:02Z</dcterms:modified>
</cp:coreProperties>
</file>