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6" r:id="rId3"/>
    <p:sldId id="265" r:id="rId4"/>
    <p:sldId id="266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  <a:srgbClr val="003399"/>
    <a:srgbClr val="000099"/>
    <a:srgbClr val="3366FF"/>
    <a:srgbClr val="93FFFF"/>
    <a:srgbClr val="66FFFF"/>
    <a:srgbClr val="FF9999"/>
    <a:srgbClr val="99FF33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1B9C7A-40A2-4283-99DD-5BCD27CE140C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45FE86-7036-4865-B412-2030627DA508}">
      <dgm:prSet phldrT="[Текст]"/>
      <dgm:spPr/>
      <dgm:t>
        <a:bodyPr/>
        <a:lstStyle/>
        <a:p>
          <a:pPr algn="ctr"/>
          <a:r>
            <a:rPr lang="ru-RU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СИБИРИУС</a:t>
          </a:r>
          <a:endParaRPr lang="ru-RU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D32AEEE2-B0F0-45C1-9E5C-1E11EDB6AAD4}" type="parTrans" cxnId="{8FF6C67D-5006-4D2D-84A4-0E4C476A1462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E87AA0BA-3D04-4661-A688-5BF9D7CE7208}" type="sibTrans" cxnId="{8FF6C67D-5006-4D2D-84A4-0E4C476A1462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A9738184-2F01-4658-A4ED-844C072DABCC}">
      <dgm:prSet phldrT="[Текст]"/>
      <dgm:spPr/>
      <dgm:t>
        <a:bodyPr/>
        <a:lstStyle/>
        <a:p>
          <a:pPr algn="l"/>
          <a:r>
            <a:rPr lang="ru-RU" b="1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МО_1</a:t>
          </a:r>
          <a:endParaRPr lang="ru-RU" b="1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D4F4B65A-274D-4E7B-8881-D8267EF6C8DB}" type="parTrans" cxnId="{5DB857C1-BEAD-4B37-8F46-BE6BCA970E51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E563AAD9-C434-4B3B-A68B-968FB7890AB5}" type="sibTrans" cxnId="{5DB857C1-BEAD-4B37-8F46-BE6BCA970E51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5883E87C-78FB-4AC5-9A53-EE7D707C643C}">
      <dgm:prSet phldrT="[Текст]"/>
      <dgm:spPr/>
      <dgm:t>
        <a:bodyPr/>
        <a:lstStyle/>
        <a:p>
          <a:pPr algn="l"/>
          <a:r>
            <a:rPr lang="ru-RU" b="1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ШКОЛА </a:t>
          </a:r>
          <a:r>
            <a:rPr lang="en-US" b="1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N</a:t>
          </a:r>
          <a:endParaRPr lang="ru-RU" b="1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AD5EB29D-EE94-4755-84BA-F4C27EB1508B}" type="parTrans" cxnId="{6AAF6621-72A2-49A4-9C5B-742F31BAD2AF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CB5D4066-8D7C-48CE-8769-6EFE62A1FDCA}" type="sibTrans" cxnId="{6AAF6621-72A2-49A4-9C5B-742F31BAD2AF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3A3D0049-F8FE-4BC8-B3DD-FD684E98895D}">
      <dgm:prSet phldrT="[Текст]"/>
      <dgm:spPr/>
      <dgm:t>
        <a:bodyPr/>
        <a:lstStyle/>
        <a:p>
          <a:pPr algn="l"/>
          <a:r>
            <a:rPr lang="ru-RU" b="1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КВАНТОРИУМЫ</a:t>
          </a:r>
          <a:endParaRPr lang="ru-RU" b="1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16F036D5-D924-4AF3-A045-BD7444751AA7}" type="parTrans" cxnId="{56DEFFAC-2906-48C7-80DF-FF0E87F62C93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ABDDD24B-432A-495D-B760-AFE6BD6B9049}" type="sibTrans" cxnId="{56DEFFAC-2906-48C7-80DF-FF0E87F62C93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27064D96-19B3-4B63-BFD6-C7DB6265F6DE}">
      <dgm:prSet phldrT="[Текст]"/>
      <dgm:spPr/>
      <dgm:t>
        <a:bodyPr/>
        <a:lstStyle/>
        <a:p>
          <a:pPr algn="l"/>
          <a:r>
            <a:rPr lang="ru-RU" b="1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МО_22</a:t>
          </a:r>
          <a:endParaRPr lang="ru-RU" b="1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15072C19-C03C-45F0-84A7-1807D5F36385}" type="parTrans" cxnId="{71E2E32B-CE63-4E70-8F09-423B6E662776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5A184A9B-60CF-49D8-928D-F719B5EC4F7E}" type="sibTrans" cxnId="{71E2E32B-CE63-4E70-8F09-423B6E662776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089C1CD8-CFA1-4D1E-9A3C-909F572B30DA}">
      <dgm:prSet phldrT="[Текст]"/>
      <dgm:spPr/>
      <dgm:t>
        <a:bodyPr/>
        <a:lstStyle/>
        <a:p>
          <a:r>
            <a:rPr lang="ru-RU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…</a:t>
          </a:r>
          <a:endParaRPr lang="ru-RU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9BF084D3-E6EB-456F-85ED-14D9E3E01186}" type="parTrans" cxnId="{98E67A09-03FF-49DE-A6C1-A76CFAA16C10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FE6A68B3-F68E-4AC2-855D-31365DFFD1D6}" type="sibTrans" cxnId="{98E67A09-03FF-49DE-A6C1-A76CFAA16C10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8EFF805B-CB07-4959-B293-9E7B01A5D375}">
      <dgm:prSet phldrT="[Текст]"/>
      <dgm:spPr/>
      <dgm:t>
        <a:bodyPr/>
        <a:lstStyle/>
        <a:p>
          <a:pPr algn="ctr"/>
          <a:endParaRPr lang="ru-RU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614535E7-C75E-4715-A65D-AD774064D17D}" type="parTrans" cxnId="{279A1D5D-C539-425D-B8BD-CC2CAAA02053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67948069-A9EE-4B83-B152-5B4A4572B9F6}" type="sibTrans" cxnId="{279A1D5D-C539-425D-B8BD-CC2CAAA02053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DB29D7E2-BC01-4E53-ADDC-70ADE8AB873C}">
      <dgm:prSet phldrT="[Текст]" custT="1"/>
      <dgm:spPr/>
      <dgm:t>
        <a:bodyPr/>
        <a:lstStyle/>
        <a:p>
          <a:pPr algn="ctr"/>
          <a:r>
            <a:rPr lang="ru-RU" sz="11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ПАРТНЕРЫ…</a:t>
          </a:r>
          <a:endParaRPr lang="ru-RU" sz="1100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2DFE49A4-BE52-41D6-8D68-6790A6DCEBC7}" type="parTrans" cxnId="{EBFF9FE8-5696-4E43-B034-8603CF39D81F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30A1656E-FA9A-4A64-95A0-6ED7A2467E25}" type="sibTrans" cxnId="{EBFF9FE8-5696-4E43-B034-8603CF39D81F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E459633A-88D3-4421-8C06-A799A0B66297}">
      <dgm:prSet phldrT="[Текст]"/>
      <dgm:spPr/>
      <dgm:t>
        <a:bodyPr/>
        <a:lstStyle/>
        <a:p>
          <a:r>
            <a:rPr lang="ru-RU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…</a:t>
          </a:r>
          <a:endParaRPr lang="ru-RU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FA0AEBFF-5DF0-484F-B876-5539281B28CB}" type="parTrans" cxnId="{33CA619D-E967-414B-9A4E-8448CBC9B62F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89233901-5F8E-4CDB-ABAB-6A720FCBD4DB}" type="sibTrans" cxnId="{33CA619D-E967-414B-9A4E-8448CBC9B62F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991ECBC5-5F96-4DF0-A365-E401C2BCAE63}">
      <dgm:prSet phldrT="[Текст]"/>
      <dgm:spPr/>
      <dgm:t>
        <a:bodyPr/>
        <a:lstStyle/>
        <a:p>
          <a:pPr algn="l"/>
          <a:r>
            <a:rPr lang="ru-RU" b="1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ОДО</a:t>
          </a:r>
          <a:endParaRPr lang="ru-RU" b="1" dirty="0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FD2F06C5-6724-4FB0-96DE-88D3857D0242}" type="parTrans" cxnId="{D7E1F74E-2F9C-446B-BA99-21519C40A676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411F2C8B-AD5E-4E6D-8255-06029FC9D76B}" type="sibTrans" cxnId="{D7E1F74E-2F9C-446B-BA99-21519C40A676}">
      <dgm:prSet/>
      <dgm:spPr/>
      <dgm:t>
        <a:bodyPr/>
        <a:lstStyle/>
        <a:p>
          <a:endParaRPr lang="ru-RU">
            <a:latin typeface="Open Sans" pitchFamily="2" charset="0"/>
            <a:ea typeface="Open Sans" pitchFamily="2" charset="0"/>
            <a:cs typeface="Open Sans" pitchFamily="2" charset="0"/>
          </a:endParaRPr>
        </a:p>
      </dgm:t>
    </dgm:pt>
    <dgm:pt modelId="{DA5B2B5D-069A-4733-936F-C06F1820D674}" type="pres">
      <dgm:prSet presAssocID="{501B9C7A-40A2-4283-99DD-5BCD27CE14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B8B5AF-D63F-4F84-8495-1F88A24FC27F}" type="pres">
      <dgm:prSet presAssocID="{DB29D7E2-BC01-4E53-ADDC-70ADE8AB873C}" presName="hierRoot1" presStyleCnt="0"/>
      <dgm:spPr/>
    </dgm:pt>
    <dgm:pt modelId="{0487C671-7DC1-46F0-9ADA-980168A30300}" type="pres">
      <dgm:prSet presAssocID="{DB29D7E2-BC01-4E53-ADDC-70ADE8AB873C}" presName="composite" presStyleCnt="0"/>
      <dgm:spPr/>
    </dgm:pt>
    <dgm:pt modelId="{6C317309-59DB-459D-89CB-038B99EBF83E}" type="pres">
      <dgm:prSet presAssocID="{DB29D7E2-BC01-4E53-ADDC-70ADE8AB873C}" presName="image" presStyleLbl="node0" presStyleIdx="0" presStyleCnt="3" custLinFactNeighborX="2272" custLinFactNeighborY="-54776"/>
      <dgm:spPr>
        <a:solidFill>
          <a:srgbClr val="FFC000"/>
        </a:solidFill>
      </dgm:spPr>
    </dgm:pt>
    <dgm:pt modelId="{55F88FFE-A901-4A4D-8EAD-0257E178BC64}" type="pres">
      <dgm:prSet presAssocID="{DB29D7E2-BC01-4E53-ADDC-70ADE8AB873C}" presName="text" presStyleLbl="revTx" presStyleIdx="0" presStyleCnt="10" custLinFactNeighborX="1515" custLinFactNeighborY="-547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53EBEB-6FF2-4EDF-AEB5-9F5AE577E969}" type="pres">
      <dgm:prSet presAssocID="{DB29D7E2-BC01-4E53-ADDC-70ADE8AB873C}" presName="hierChild2" presStyleCnt="0"/>
      <dgm:spPr/>
    </dgm:pt>
    <dgm:pt modelId="{99D484BE-2623-460E-8DD5-79FC21634E68}" type="pres">
      <dgm:prSet presAssocID="{F645FE86-7036-4865-B412-2030627DA508}" presName="hierRoot1" presStyleCnt="0"/>
      <dgm:spPr/>
    </dgm:pt>
    <dgm:pt modelId="{E8EECDD4-4470-451B-86DF-FCB49FB293D7}" type="pres">
      <dgm:prSet presAssocID="{F645FE86-7036-4865-B412-2030627DA508}" presName="composite" presStyleCnt="0"/>
      <dgm:spPr/>
    </dgm:pt>
    <dgm:pt modelId="{82FAE282-EABC-496D-9F0A-2D6FA0F11D1A}" type="pres">
      <dgm:prSet presAssocID="{F645FE86-7036-4865-B412-2030627DA508}" presName="image" presStyleLbl="node0" presStyleIdx="1" presStyleCnt="3" custLinFactNeighborX="-24627" custLinFactNeighborY="-53643"/>
      <dgm:spPr>
        <a:solidFill>
          <a:srgbClr val="99FF33"/>
        </a:solidFill>
      </dgm:spPr>
    </dgm:pt>
    <dgm:pt modelId="{07131ABD-4E53-47D8-AD3B-6B8D982957D9}" type="pres">
      <dgm:prSet presAssocID="{F645FE86-7036-4865-B412-2030627DA508}" presName="text" presStyleLbl="revTx" presStyleIdx="1" presStyleCnt="10" custLinFactNeighborX="-16429" custLinFactNeighborY="-536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1D5F65-EC52-47C0-B2C4-661C138224F4}" type="pres">
      <dgm:prSet presAssocID="{F645FE86-7036-4865-B412-2030627DA508}" presName="hierChild2" presStyleCnt="0"/>
      <dgm:spPr/>
    </dgm:pt>
    <dgm:pt modelId="{DA3C6558-C6A3-4794-B74E-A021E2A3B7F4}" type="pres">
      <dgm:prSet presAssocID="{8EFF805B-CB07-4959-B293-9E7B01A5D375}" presName="hierRoot1" presStyleCnt="0"/>
      <dgm:spPr/>
    </dgm:pt>
    <dgm:pt modelId="{7735236E-14D1-4960-B6DF-EE9A8DD14A07}" type="pres">
      <dgm:prSet presAssocID="{8EFF805B-CB07-4959-B293-9E7B01A5D375}" presName="composite" presStyleCnt="0"/>
      <dgm:spPr/>
    </dgm:pt>
    <dgm:pt modelId="{07066876-7E7A-4F86-AB55-274F3F7DD934}" type="pres">
      <dgm:prSet presAssocID="{8EFF805B-CB07-4959-B293-9E7B01A5D375}" presName="image" presStyleLbl="node0" presStyleIdx="2" presStyleCnt="3" custLinFactNeighborY="-99194"/>
      <dgm:spPr>
        <a:solidFill>
          <a:srgbClr val="00B0F0"/>
        </a:solidFill>
      </dgm:spPr>
    </dgm:pt>
    <dgm:pt modelId="{2B03D08E-1899-46C8-A172-6B721DDF5859}" type="pres">
      <dgm:prSet presAssocID="{8EFF805B-CB07-4959-B293-9E7B01A5D375}" presName="text" presStyleLbl="revTx" presStyleIdx="2" presStyleCnt="10" custLinFactNeighborY="-989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800134-64DD-491C-B9DC-4F7FAC28392E}" type="pres">
      <dgm:prSet presAssocID="{8EFF805B-CB07-4959-B293-9E7B01A5D375}" presName="hierChild2" presStyleCnt="0"/>
      <dgm:spPr/>
    </dgm:pt>
    <dgm:pt modelId="{A485FDD1-5DF0-4393-A53F-3565A4FC189F}" type="pres">
      <dgm:prSet presAssocID="{D4F4B65A-274D-4E7B-8881-D8267EF6C8DB}" presName="Name10" presStyleLbl="parChTrans1D2" presStyleIdx="0" presStyleCnt="3"/>
      <dgm:spPr/>
      <dgm:t>
        <a:bodyPr/>
        <a:lstStyle/>
        <a:p>
          <a:endParaRPr lang="ru-RU"/>
        </a:p>
      </dgm:t>
    </dgm:pt>
    <dgm:pt modelId="{89C5F399-6FFE-48C3-BDE3-6F0F6DD2DBC5}" type="pres">
      <dgm:prSet presAssocID="{A9738184-2F01-4658-A4ED-844C072DABCC}" presName="hierRoot2" presStyleCnt="0"/>
      <dgm:spPr/>
    </dgm:pt>
    <dgm:pt modelId="{3197A57D-D0A9-4EAF-BAC3-FECB321CDFFE}" type="pres">
      <dgm:prSet presAssocID="{A9738184-2F01-4658-A4ED-844C072DABCC}" presName="composite2" presStyleCnt="0"/>
      <dgm:spPr/>
    </dgm:pt>
    <dgm:pt modelId="{820360A7-158A-4027-824B-AC7BAFAE9B46}" type="pres">
      <dgm:prSet presAssocID="{A9738184-2F01-4658-A4ED-844C072DABCC}" presName="image2" presStyleLbl="node2" presStyleIdx="0" presStyleCnt="3"/>
      <dgm:spPr>
        <a:solidFill>
          <a:srgbClr val="66FFFF"/>
        </a:solidFill>
      </dgm:spPr>
    </dgm:pt>
    <dgm:pt modelId="{9A6DE46A-C120-4FEB-8BAF-4930AEF5965C}" type="pres">
      <dgm:prSet presAssocID="{A9738184-2F01-4658-A4ED-844C072DABCC}" presName="text2" presStyleLbl="revTx" presStyleIdx="3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FF50FB-B57C-44E7-A34D-291C25F40568}" type="pres">
      <dgm:prSet presAssocID="{A9738184-2F01-4658-A4ED-844C072DABCC}" presName="hierChild3" presStyleCnt="0"/>
      <dgm:spPr/>
    </dgm:pt>
    <dgm:pt modelId="{59CAB781-8CB5-4AE7-9469-3734ED36FF46}" type="pres">
      <dgm:prSet presAssocID="{FA0AEBFF-5DF0-484F-B876-5539281B28CB}" presName="Name10" presStyleLbl="parChTrans1D2" presStyleIdx="1" presStyleCnt="3"/>
      <dgm:spPr/>
      <dgm:t>
        <a:bodyPr/>
        <a:lstStyle/>
        <a:p>
          <a:endParaRPr lang="ru-RU"/>
        </a:p>
      </dgm:t>
    </dgm:pt>
    <dgm:pt modelId="{A2961EA3-DCE2-410F-9415-26A1C73EE635}" type="pres">
      <dgm:prSet presAssocID="{E459633A-88D3-4421-8C06-A799A0B66297}" presName="hierRoot2" presStyleCnt="0"/>
      <dgm:spPr/>
    </dgm:pt>
    <dgm:pt modelId="{9F5E2359-D2A4-4A11-8669-8F4ADDBE4622}" type="pres">
      <dgm:prSet presAssocID="{E459633A-88D3-4421-8C06-A799A0B66297}" presName="composite2" presStyleCnt="0"/>
      <dgm:spPr/>
    </dgm:pt>
    <dgm:pt modelId="{9B003F41-0190-4FD2-A1C0-76A545D07F81}" type="pres">
      <dgm:prSet presAssocID="{E459633A-88D3-4421-8C06-A799A0B66297}" presName="image2" presStyleLbl="node2" presStyleIdx="1" presStyleCnt="3"/>
      <dgm:spPr>
        <a:solidFill>
          <a:srgbClr val="66FFFF"/>
        </a:solidFill>
      </dgm:spPr>
    </dgm:pt>
    <dgm:pt modelId="{66A66D94-671F-423A-82E9-9BE71DD0C835}" type="pres">
      <dgm:prSet presAssocID="{E459633A-88D3-4421-8C06-A799A0B66297}" presName="text2" presStyleLbl="revTx" presStyleIdx="4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804805-C17A-4E9F-8420-FA69D6A5DCD0}" type="pres">
      <dgm:prSet presAssocID="{E459633A-88D3-4421-8C06-A799A0B66297}" presName="hierChild3" presStyleCnt="0"/>
      <dgm:spPr/>
    </dgm:pt>
    <dgm:pt modelId="{82F04897-4854-4F86-9B90-D04FBE5A3812}" type="pres">
      <dgm:prSet presAssocID="{AD5EB29D-EE94-4755-84BA-F4C27EB1508B}" presName="Name17" presStyleLbl="parChTrans1D3" presStyleIdx="0" presStyleCnt="4"/>
      <dgm:spPr/>
      <dgm:t>
        <a:bodyPr/>
        <a:lstStyle/>
        <a:p>
          <a:endParaRPr lang="ru-RU"/>
        </a:p>
      </dgm:t>
    </dgm:pt>
    <dgm:pt modelId="{AB4FFC66-3A7A-4BE1-84D6-3F43243BE70D}" type="pres">
      <dgm:prSet presAssocID="{5883E87C-78FB-4AC5-9A53-EE7D707C643C}" presName="hierRoot3" presStyleCnt="0"/>
      <dgm:spPr/>
    </dgm:pt>
    <dgm:pt modelId="{0FAB641E-BE78-46F7-8DE4-07E907542E83}" type="pres">
      <dgm:prSet presAssocID="{5883E87C-78FB-4AC5-9A53-EE7D707C643C}" presName="composite3" presStyleCnt="0"/>
      <dgm:spPr/>
    </dgm:pt>
    <dgm:pt modelId="{4549841A-3F51-4081-8AD7-8A4A7F8EFEBC}" type="pres">
      <dgm:prSet presAssocID="{5883E87C-78FB-4AC5-9A53-EE7D707C643C}" presName="image3" presStyleLbl="node3" presStyleIdx="0" presStyleCnt="4"/>
      <dgm:spPr>
        <a:solidFill>
          <a:srgbClr val="FF9999"/>
        </a:solidFill>
      </dgm:spPr>
    </dgm:pt>
    <dgm:pt modelId="{EA1798FF-EBA8-4664-B5D7-923ACAF7FB8A}" type="pres">
      <dgm:prSet presAssocID="{5883E87C-78FB-4AC5-9A53-EE7D707C643C}" presName="text3" presStyleLbl="revTx" presStyleIdx="5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06BC26-3A74-4ABD-8087-0078AE72695A}" type="pres">
      <dgm:prSet presAssocID="{5883E87C-78FB-4AC5-9A53-EE7D707C643C}" presName="hierChild4" presStyleCnt="0"/>
      <dgm:spPr/>
    </dgm:pt>
    <dgm:pt modelId="{B3A9FB53-2AFB-47F4-A524-41D0FBD17235}" type="pres">
      <dgm:prSet presAssocID="{16F036D5-D924-4AF3-A045-BD7444751AA7}" presName="Name17" presStyleLbl="parChTrans1D3" presStyleIdx="1" presStyleCnt="4"/>
      <dgm:spPr/>
      <dgm:t>
        <a:bodyPr/>
        <a:lstStyle/>
        <a:p>
          <a:endParaRPr lang="ru-RU"/>
        </a:p>
      </dgm:t>
    </dgm:pt>
    <dgm:pt modelId="{ACDE60F9-9807-4C12-BF30-1F60F66587F3}" type="pres">
      <dgm:prSet presAssocID="{3A3D0049-F8FE-4BC8-B3DD-FD684E98895D}" presName="hierRoot3" presStyleCnt="0"/>
      <dgm:spPr/>
    </dgm:pt>
    <dgm:pt modelId="{63770223-4C0F-4AA0-958A-DE42C75FDE24}" type="pres">
      <dgm:prSet presAssocID="{3A3D0049-F8FE-4BC8-B3DD-FD684E98895D}" presName="composite3" presStyleCnt="0"/>
      <dgm:spPr/>
    </dgm:pt>
    <dgm:pt modelId="{EDD16B50-F6DF-444C-B6A3-E4E72B006427}" type="pres">
      <dgm:prSet presAssocID="{3A3D0049-F8FE-4BC8-B3DD-FD684E98895D}" presName="image3" presStyleLbl="node3" presStyleIdx="1" presStyleCnt="4"/>
      <dgm:spPr>
        <a:solidFill>
          <a:srgbClr val="FF9999"/>
        </a:solidFill>
      </dgm:spPr>
    </dgm:pt>
    <dgm:pt modelId="{01F54C32-8B04-4356-96C2-2D2B3FB62BBB}" type="pres">
      <dgm:prSet presAssocID="{3A3D0049-F8FE-4BC8-B3DD-FD684E98895D}" presName="text3" presStyleLbl="revTx" presStyleIdx="6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00AB2F-05A5-4571-8CFB-9E4D837D78B7}" type="pres">
      <dgm:prSet presAssocID="{3A3D0049-F8FE-4BC8-B3DD-FD684E98895D}" presName="hierChild4" presStyleCnt="0"/>
      <dgm:spPr/>
    </dgm:pt>
    <dgm:pt modelId="{EB3BE3B3-0AC4-440D-BE8D-955C9D2AA7B1}" type="pres">
      <dgm:prSet presAssocID="{FD2F06C5-6724-4FB0-96DE-88D3857D0242}" presName="Name17" presStyleLbl="parChTrans1D3" presStyleIdx="2" presStyleCnt="4"/>
      <dgm:spPr/>
      <dgm:t>
        <a:bodyPr/>
        <a:lstStyle/>
        <a:p>
          <a:endParaRPr lang="ru-RU"/>
        </a:p>
      </dgm:t>
    </dgm:pt>
    <dgm:pt modelId="{04569C08-75FD-4CF5-A088-5E210F4F8AC2}" type="pres">
      <dgm:prSet presAssocID="{991ECBC5-5F96-4DF0-A365-E401C2BCAE63}" presName="hierRoot3" presStyleCnt="0"/>
      <dgm:spPr/>
    </dgm:pt>
    <dgm:pt modelId="{BBDE6C18-6157-4203-95E9-CFA5760C5EB1}" type="pres">
      <dgm:prSet presAssocID="{991ECBC5-5F96-4DF0-A365-E401C2BCAE63}" presName="composite3" presStyleCnt="0"/>
      <dgm:spPr/>
    </dgm:pt>
    <dgm:pt modelId="{03A657EA-913C-4A35-BAFF-FA2955537C85}" type="pres">
      <dgm:prSet presAssocID="{991ECBC5-5F96-4DF0-A365-E401C2BCAE63}" presName="image3" presStyleLbl="node3" presStyleIdx="2" presStyleCnt="4"/>
      <dgm:spPr>
        <a:solidFill>
          <a:srgbClr val="FF9999"/>
        </a:solidFill>
      </dgm:spPr>
    </dgm:pt>
    <dgm:pt modelId="{506ED74C-57A3-43F3-B56F-717A2FC6D5A0}" type="pres">
      <dgm:prSet presAssocID="{991ECBC5-5F96-4DF0-A365-E401C2BCAE63}" presName="text3" presStyleLbl="revTx" presStyleIdx="7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18584C-BA10-42E3-BE90-CFFA5CD0A836}" type="pres">
      <dgm:prSet presAssocID="{991ECBC5-5F96-4DF0-A365-E401C2BCAE63}" presName="hierChild4" presStyleCnt="0"/>
      <dgm:spPr/>
    </dgm:pt>
    <dgm:pt modelId="{B1888901-DEA9-433F-BC3C-C40B71AAAEB4}" type="pres">
      <dgm:prSet presAssocID="{15072C19-C03C-45F0-84A7-1807D5F36385}" presName="Name10" presStyleLbl="parChTrans1D2" presStyleIdx="2" presStyleCnt="3"/>
      <dgm:spPr/>
      <dgm:t>
        <a:bodyPr/>
        <a:lstStyle/>
        <a:p>
          <a:endParaRPr lang="ru-RU"/>
        </a:p>
      </dgm:t>
    </dgm:pt>
    <dgm:pt modelId="{59DB1D04-43B3-49BF-BED9-063D15D49760}" type="pres">
      <dgm:prSet presAssocID="{27064D96-19B3-4B63-BFD6-C7DB6265F6DE}" presName="hierRoot2" presStyleCnt="0"/>
      <dgm:spPr/>
    </dgm:pt>
    <dgm:pt modelId="{62AFE8CE-D01F-4244-B131-0CAC16F86C60}" type="pres">
      <dgm:prSet presAssocID="{27064D96-19B3-4B63-BFD6-C7DB6265F6DE}" presName="composite2" presStyleCnt="0"/>
      <dgm:spPr/>
    </dgm:pt>
    <dgm:pt modelId="{39E168FE-15EE-4D9D-9B2A-6CF81670F595}" type="pres">
      <dgm:prSet presAssocID="{27064D96-19B3-4B63-BFD6-C7DB6265F6DE}" presName="image2" presStyleLbl="node2" presStyleIdx="2" presStyleCnt="3"/>
      <dgm:spPr>
        <a:solidFill>
          <a:srgbClr val="66FFFF"/>
        </a:solidFill>
      </dgm:spPr>
    </dgm:pt>
    <dgm:pt modelId="{D8D39F21-3B19-4DAF-B998-005F9066BA1C}" type="pres">
      <dgm:prSet presAssocID="{27064D96-19B3-4B63-BFD6-C7DB6265F6DE}" presName="text2" presStyleLbl="revTx" presStyleIdx="8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E6057E-3DD2-4CDF-88F6-D35901DDC9B9}" type="pres">
      <dgm:prSet presAssocID="{27064D96-19B3-4B63-BFD6-C7DB6265F6DE}" presName="hierChild3" presStyleCnt="0"/>
      <dgm:spPr/>
    </dgm:pt>
    <dgm:pt modelId="{25D37AE3-01E5-436F-8284-65AC526063A4}" type="pres">
      <dgm:prSet presAssocID="{9BF084D3-E6EB-456F-85ED-14D9E3E01186}" presName="Name17" presStyleLbl="parChTrans1D3" presStyleIdx="3" presStyleCnt="4"/>
      <dgm:spPr/>
      <dgm:t>
        <a:bodyPr/>
        <a:lstStyle/>
        <a:p>
          <a:endParaRPr lang="ru-RU"/>
        </a:p>
      </dgm:t>
    </dgm:pt>
    <dgm:pt modelId="{AC160E14-FA1C-48E7-9CD5-2840A60FFF28}" type="pres">
      <dgm:prSet presAssocID="{089C1CD8-CFA1-4D1E-9A3C-909F572B30DA}" presName="hierRoot3" presStyleCnt="0"/>
      <dgm:spPr/>
    </dgm:pt>
    <dgm:pt modelId="{62BEC131-8966-4065-8D92-91E7C91C0B8C}" type="pres">
      <dgm:prSet presAssocID="{089C1CD8-CFA1-4D1E-9A3C-909F572B30DA}" presName="composite3" presStyleCnt="0"/>
      <dgm:spPr/>
    </dgm:pt>
    <dgm:pt modelId="{91A2D47D-090C-443E-AEE4-B72B47AEF69B}" type="pres">
      <dgm:prSet presAssocID="{089C1CD8-CFA1-4D1E-9A3C-909F572B30DA}" presName="image3" presStyleLbl="node3" presStyleIdx="3" presStyleCnt="4"/>
      <dgm:spPr>
        <a:solidFill>
          <a:srgbClr val="FF9999"/>
        </a:solidFill>
      </dgm:spPr>
    </dgm:pt>
    <dgm:pt modelId="{3B577E70-2911-4346-AD17-F53A8C0D2445}" type="pres">
      <dgm:prSet presAssocID="{089C1CD8-CFA1-4D1E-9A3C-909F572B30DA}" presName="text3" presStyleLbl="revTx" presStyleIdx="9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B3B6FE-461F-40CB-889C-8E83AE2FA951}" type="pres">
      <dgm:prSet presAssocID="{089C1CD8-CFA1-4D1E-9A3C-909F572B30DA}" presName="hierChild4" presStyleCnt="0"/>
      <dgm:spPr/>
    </dgm:pt>
  </dgm:ptLst>
  <dgm:cxnLst>
    <dgm:cxn modelId="{56DEFFAC-2906-48C7-80DF-FF0E87F62C93}" srcId="{E459633A-88D3-4421-8C06-A799A0B66297}" destId="{3A3D0049-F8FE-4BC8-B3DD-FD684E98895D}" srcOrd="1" destOrd="0" parTransId="{16F036D5-D924-4AF3-A045-BD7444751AA7}" sibTransId="{ABDDD24B-432A-495D-B760-AFE6BD6B9049}"/>
    <dgm:cxn modelId="{8FF6C67D-5006-4D2D-84A4-0E4C476A1462}" srcId="{501B9C7A-40A2-4283-99DD-5BCD27CE140C}" destId="{F645FE86-7036-4865-B412-2030627DA508}" srcOrd="1" destOrd="0" parTransId="{D32AEEE2-B0F0-45C1-9E5C-1E11EDB6AAD4}" sibTransId="{E87AA0BA-3D04-4661-A688-5BF9D7CE7208}"/>
    <dgm:cxn modelId="{D29A9490-E984-4CC7-8EDD-9BBEDF41614E}" type="presOf" srcId="{15072C19-C03C-45F0-84A7-1807D5F36385}" destId="{B1888901-DEA9-433F-BC3C-C40B71AAAEB4}" srcOrd="0" destOrd="0" presId="urn:microsoft.com/office/officeart/2009/layout/CirclePictureHierarchy"/>
    <dgm:cxn modelId="{40A1D207-15DF-450C-BF07-C7CCD708340E}" type="presOf" srcId="{AD5EB29D-EE94-4755-84BA-F4C27EB1508B}" destId="{82F04897-4854-4F86-9B90-D04FBE5A3812}" srcOrd="0" destOrd="0" presId="urn:microsoft.com/office/officeart/2009/layout/CirclePictureHierarchy"/>
    <dgm:cxn modelId="{A5F87031-A383-41B5-A0C9-34DC341ECB8A}" type="presOf" srcId="{A9738184-2F01-4658-A4ED-844C072DABCC}" destId="{9A6DE46A-C120-4FEB-8BAF-4930AEF5965C}" srcOrd="0" destOrd="0" presId="urn:microsoft.com/office/officeart/2009/layout/CirclePictureHierarchy"/>
    <dgm:cxn modelId="{16676FCF-41CF-46A7-B353-17FDE82EC7FA}" type="presOf" srcId="{991ECBC5-5F96-4DF0-A365-E401C2BCAE63}" destId="{506ED74C-57A3-43F3-B56F-717A2FC6D5A0}" srcOrd="0" destOrd="0" presId="urn:microsoft.com/office/officeart/2009/layout/CirclePictureHierarchy"/>
    <dgm:cxn modelId="{8D973609-3759-4859-90CF-82F69E60CA98}" type="presOf" srcId="{E459633A-88D3-4421-8C06-A799A0B66297}" destId="{66A66D94-671F-423A-82E9-9BE71DD0C835}" srcOrd="0" destOrd="0" presId="urn:microsoft.com/office/officeart/2009/layout/CirclePictureHierarchy"/>
    <dgm:cxn modelId="{597CEE0E-A809-4D17-89F1-FAEC774A1A43}" type="presOf" srcId="{D4F4B65A-274D-4E7B-8881-D8267EF6C8DB}" destId="{A485FDD1-5DF0-4393-A53F-3565A4FC189F}" srcOrd="0" destOrd="0" presId="urn:microsoft.com/office/officeart/2009/layout/CirclePictureHierarchy"/>
    <dgm:cxn modelId="{8A4A46E3-666F-4E37-A79F-E876A8A690A3}" type="presOf" srcId="{501B9C7A-40A2-4283-99DD-5BCD27CE140C}" destId="{DA5B2B5D-069A-4733-936F-C06F1820D674}" srcOrd="0" destOrd="0" presId="urn:microsoft.com/office/officeart/2009/layout/CirclePictureHierarchy"/>
    <dgm:cxn modelId="{5DB857C1-BEAD-4B37-8F46-BE6BCA970E51}" srcId="{8EFF805B-CB07-4959-B293-9E7B01A5D375}" destId="{A9738184-2F01-4658-A4ED-844C072DABCC}" srcOrd="0" destOrd="0" parTransId="{D4F4B65A-274D-4E7B-8881-D8267EF6C8DB}" sibTransId="{E563AAD9-C434-4B3B-A68B-968FB7890AB5}"/>
    <dgm:cxn modelId="{2DF1BEA5-91FC-4338-BB7C-4B60E233920E}" type="presOf" srcId="{8EFF805B-CB07-4959-B293-9E7B01A5D375}" destId="{2B03D08E-1899-46C8-A172-6B721DDF5859}" srcOrd="0" destOrd="0" presId="urn:microsoft.com/office/officeart/2009/layout/CirclePictureHierarchy"/>
    <dgm:cxn modelId="{44838189-F0E4-4132-9A6D-25E88E1C27BB}" type="presOf" srcId="{FD2F06C5-6724-4FB0-96DE-88D3857D0242}" destId="{EB3BE3B3-0AC4-440D-BE8D-955C9D2AA7B1}" srcOrd="0" destOrd="0" presId="urn:microsoft.com/office/officeart/2009/layout/CirclePictureHierarchy"/>
    <dgm:cxn modelId="{6AAF6621-72A2-49A4-9C5B-742F31BAD2AF}" srcId="{E459633A-88D3-4421-8C06-A799A0B66297}" destId="{5883E87C-78FB-4AC5-9A53-EE7D707C643C}" srcOrd="0" destOrd="0" parTransId="{AD5EB29D-EE94-4755-84BA-F4C27EB1508B}" sibTransId="{CB5D4066-8D7C-48CE-8769-6EFE62A1FDCA}"/>
    <dgm:cxn modelId="{285DEEFC-AF53-4BFD-B4A8-48DE62DCD638}" type="presOf" srcId="{5883E87C-78FB-4AC5-9A53-EE7D707C643C}" destId="{EA1798FF-EBA8-4664-B5D7-923ACAF7FB8A}" srcOrd="0" destOrd="0" presId="urn:microsoft.com/office/officeart/2009/layout/CirclePictureHierarchy"/>
    <dgm:cxn modelId="{71E2E32B-CE63-4E70-8F09-423B6E662776}" srcId="{8EFF805B-CB07-4959-B293-9E7B01A5D375}" destId="{27064D96-19B3-4B63-BFD6-C7DB6265F6DE}" srcOrd="2" destOrd="0" parTransId="{15072C19-C03C-45F0-84A7-1807D5F36385}" sibTransId="{5A184A9B-60CF-49D8-928D-F719B5EC4F7E}"/>
    <dgm:cxn modelId="{AC92EE20-D2B7-43E4-A3FC-847932FCDC2D}" type="presOf" srcId="{3A3D0049-F8FE-4BC8-B3DD-FD684E98895D}" destId="{01F54C32-8B04-4356-96C2-2D2B3FB62BBB}" srcOrd="0" destOrd="0" presId="urn:microsoft.com/office/officeart/2009/layout/CirclePictureHierarchy"/>
    <dgm:cxn modelId="{279A1D5D-C539-425D-B8BD-CC2CAAA02053}" srcId="{501B9C7A-40A2-4283-99DD-5BCD27CE140C}" destId="{8EFF805B-CB07-4959-B293-9E7B01A5D375}" srcOrd="2" destOrd="0" parTransId="{614535E7-C75E-4715-A65D-AD774064D17D}" sibTransId="{67948069-A9EE-4B83-B152-5B4A4572B9F6}"/>
    <dgm:cxn modelId="{E7C87177-8D87-43D3-ACA5-E2F74368C4EF}" type="presOf" srcId="{FA0AEBFF-5DF0-484F-B876-5539281B28CB}" destId="{59CAB781-8CB5-4AE7-9469-3734ED36FF46}" srcOrd="0" destOrd="0" presId="urn:microsoft.com/office/officeart/2009/layout/CirclePictureHierarchy"/>
    <dgm:cxn modelId="{EBFF9FE8-5696-4E43-B034-8603CF39D81F}" srcId="{501B9C7A-40A2-4283-99DD-5BCD27CE140C}" destId="{DB29D7E2-BC01-4E53-ADDC-70ADE8AB873C}" srcOrd="0" destOrd="0" parTransId="{2DFE49A4-BE52-41D6-8D68-6790A6DCEBC7}" sibTransId="{30A1656E-FA9A-4A64-95A0-6ED7A2467E25}"/>
    <dgm:cxn modelId="{094DF253-1C63-4FFC-8EC7-03BD202C4CE7}" type="presOf" srcId="{27064D96-19B3-4B63-BFD6-C7DB6265F6DE}" destId="{D8D39F21-3B19-4DAF-B998-005F9066BA1C}" srcOrd="0" destOrd="0" presId="urn:microsoft.com/office/officeart/2009/layout/CirclePictureHierarchy"/>
    <dgm:cxn modelId="{D6DDFEA1-ACE0-44F4-821F-CC4E905B89E7}" type="presOf" srcId="{DB29D7E2-BC01-4E53-ADDC-70ADE8AB873C}" destId="{55F88FFE-A901-4A4D-8EAD-0257E178BC64}" srcOrd="0" destOrd="0" presId="urn:microsoft.com/office/officeart/2009/layout/CirclePictureHierarchy"/>
    <dgm:cxn modelId="{33CA619D-E967-414B-9A4E-8448CBC9B62F}" srcId="{8EFF805B-CB07-4959-B293-9E7B01A5D375}" destId="{E459633A-88D3-4421-8C06-A799A0B66297}" srcOrd="1" destOrd="0" parTransId="{FA0AEBFF-5DF0-484F-B876-5539281B28CB}" sibTransId="{89233901-5F8E-4CDB-ABAB-6A720FCBD4DB}"/>
    <dgm:cxn modelId="{FFA1CF2E-92E9-4478-9B7F-A58E5B44DAD8}" type="presOf" srcId="{F645FE86-7036-4865-B412-2030627DA508}" destId="{07131ABD-4E53-47D8-AD3B-6B8D982957D9}" srcOrd="0" destOrd="0" presId="urn:microsoft.com/office/officeart/2009/layout/CirclePictureHierarchy"/>
    <dgm:cxn modelId="{6CF644FD-2819-477A-9581-98F4F216615D}" type="presOf" srcId="{9BF084D3-E6EB-456F-85ED-14D9E3E01186}" destId="{25D37AE3-01E5-436F-8284-65AC526063A4}" srcOrd="0" destOrd="0" presId="urn:microsoft.com/office/officeart/2009/layout/CirclePictureHierarchy"/>
    <dgm:cxn modelId="{98E67A09-03FF-49DE-A6C1-A76CFAA16C10}" srcId="{27064D96-19B3-4B63-BFD6-C7DB6265F6DE}" destId="{089C1CD8-CFA1-4D1E-9A3C-909F572B30DA}" srcOrd="0" destOrd="0" parTransId="{9BF084D3-E6EB-456F-85ED-14D9E3E01186}" sibTransId="{FE6A68B3-F68E-4AC2-855D-31365DFFD1D6}"/>
    <dgm:cxn modelId="{3E16B377-00EA-4881-AD39-C34ED625B618}" type="presOf" srcId="{16F036D5-D924-4AF3-A045-BD7444751AA7}" destId="{B3A9FB53-2AFB-47F4-A524-41D0FBD17235}" srcOrd="0" destOrd="0" presId="urn:microsoft.com/office/officeart/2009/layout/CirclePictureHierarchy"/>
    <dgm:cxn modelId="{6116F8D7-5F36-4462-9CC6-FF64AA25F8E6}" type="presOf" srcId="{089C1CD8-CFA1-4D1E-9A3C-909F572B30DA}" destId="{3B577E70-2911-4346-AD17-F53A8C0D2445}" srcOrd="0" destOrd="0" presId="urn:microsoft.com/office/officeart/2009/layout/CirclePictureHierarchy"/>
    <dgm:cxn modelId="{D7E1F74E-2F9C-446B-BA99-21519C40A676}" srcId="{E459633A-88D3-4421-8C06-A799A0B66297}" destId="{991ECBC5-5F96-4DF0-A365-E401C2BCAE63}" srcOrd="2" destOrd="0" parTransId="{FD2F06C5-6724-4FB0-96DE-88D3857D0242}" sibTransId="{411F2C8B-AD5E-4E6D-8255-06029FC9D76B}"/>
    <dgm:cxn modelId="{67839A13-14F6-44CD-AEFC-C0A02ED74B20}" type="presParOf" srcId="{DA5B2B5D-069A-4733-936F-C06F1820D674}" destId="{11B8B5AF-D63F-4F84-8495-1F88A24FC27F}" srcOrd="0" destOrd="0" presId="urn:microsoft.com/office/officeart/2009/layout/CirclePictureHierarchy"/>
    <dgm:cxn modelId="{101F4817-CBEC-476A-A26F-D51A2591CC6A}" type="presParOf" srcId="{11B8B5AF-D63F-4F84-8495-1F88A24FC27F}" destId="{0487C671-7DC1-46F0-9ADA-980168A30300}" srcOrd="0" destOrd="0" presId="urn:microsoft.com/office/officeart/2009/layout/CirclePictureHierarchy"/>
    <dgm:cxn modelId="{55B47B3C-AEC0-4317-9158-EDA978369960}" type="presParOf" srcId="{0487C671-7DC1-46F0-9ADA-980168A30300}" destId="{6C317309-59DB-459D-89CB-038B99EBF83E}" srcOrd="0" destOrd="0" presId="urn:microsoft.com/office/officeart/2009/layout/CirclePictureHierarchy"/>
    <dgm:cxn modelId="{3EBA9199-652A-448A-A168-2E39681F79DD}" type="presParOf" srcId="{0487C671-7DC1-46F0-9ADA-980168A30300}" destId="{55F88FFE-A901-4A4D-8EAD-0257E178BC64}" srcOrd="1" destOrd="0" presId="urn:microsoft.com/office/officeart/2009/layout/CirclePictureHierarchy"/>
    <dgm:cxn modelId="{9398827A-803E-4F3E-8410-72A876940CDE}" type="presParOf" srcId="{11B8B5AF-D63F-4F84-8495-1F88A24FC27F}" destId="{C853EBEB-6FF2-4EDF-AEB5-9F5AE577E969}" srcOrd="1" destOrd="0" presId="urn:microsoft.com/office/officeart/2009/layout/CirclePictureHierarchy"/>
    <dgm:cxn modelId="{FA734D3E-D43C-4FE8-800D-171EADE4D726}" type="presParOf" srcId="{DA5B2B5D-069A-4733-936F-C06F1820D674}" destId="{99D484BE-2623-460E-8DD5-79FC21634E68}" srcOrd="1" destOrd="0" presId="urn:microsoft.com/office/officeart/2009/layout/CirclePictureHierarchy"/>
    <dgm:cxn modelId="{1FAA1446-7C5C-4A31-AD43-647B431B667F}" type="presParOf" srcId="{99D484BE-2623-460E-8DD5-79FC21634E68}" destId="{E8EECDD4-4470-451B-86DF-FCB49FB293D7}" srcOrd="0" destOrd="0" presId="urn:microsoft.com/office/officeart/2009/layout/CirclePictureHierarchy"/>
    <dgm:cxn modelId="{4FC09D82-C6FE-48EC-A363-D14352B9AE6B}" type="presParOf" srcId="{E8EECDD4-4470-451B-86DF-FCB49FB293D7}" destId="{82FAE282-EABC-496D-9F0A-2D6FA0F11D1A}" srcOrd="0" destOrd="0" presId="urn:microsoft.com/office/officeart/2009/layout/CirclePictureHierarchy"/>
    <dgm:cxn modelId="{967F83FD-DC5E-400A-AE3F-F789C935F858}" type="presParOf" srcId="{E8EECDD4-4470-451B-86DF-FCB49FB293D7}" destId="{07131ABD-4E53-47D8-AD3B-6B8D982957D9}" srcOrd="1" destOrd="0" presId="urn:microsoft.com/office/officeart/2009/layout/CirclePictureHierarchy"/>
    <dgm:cxn modelId="{7A3F8E4B-763A-42A3-9144-EA74C634139D}" type="presParOf" srcId="{99D484BE-2623-460E-8DD5-79FC21634E68}" destId="{E11D5F65-EC52-47C0-B2C4-661C138224F4}" srcOrd="1" destOrd="0" presId="urn:microsoft.com/office/officeart/2009/layout/CirclePictureHierarchy"/>
    <dgm:cxn modelId="{590AAE3B-A418-4B71-99EA-7BDE61CDF246}" type="presParOf" srcId="{DA5B2B5D-069A-4733-936F-C06F1820D674}" destId="{DA3C6558-C6A3-4794-B74E-A021E2A3B7F4}" srcOrd="2" destOrd="0" presId="urn:microsoft.com/office/officeart/2009/layout/CirclePictureHierarchy"/>
    <dgm:cxn modelId="{3480289C-0A96-462F-A4BF-2A9B62644D75}" type="presParOf" srcId="{DA3C6558-C6A3-4794-B74E-A021E2A3B7F4}" destId="{7735236E-14D1-4960-B6DF-EE9A8DD14A07}" srcOrd="0" destOrd="0" presId="urn:microsoft.com/office/officeart/2009/layout/CirclePictureHierarchy"/>
    <dgm:cxn modelId="{C8C6B479-6F23-40E5-876F-8DD897D48DBA}" type="presParOf" srcId="{7735236E-14D1-4960-B6DF-EE9A8DD14A07}" destId="{07066876-7E7A-4F86-AB55-274F3F7DD934}" srcOrd="0" destOrd="0" presId="urn:microsoft.com/office/officeart/2009/layout/CirclePictureHierarchy"/>
    <dgm:cxn modelId="{EACAF70D-9836-42E8-8979-4BC6B2D6DBD0}" type="presParOf" srcId="{7735236E-14D1-4960-B6DF-EE9A8DD14A07}" destId="{2B03D08E-1899-46C8-A172-6B721DDF5859}" srcOrd="1" destOrd="0" presId="urn:microsoft.com/office/officeart/2009/layout/CirclePictureHierarchy"/>
    <dgm:cxn modelId="{48EA75FA-B844-4939-84E9-0C6AF32FE999}" type="presParOf" srcId="{DA3C6558-C6A3-4794-B74E-A021E2A3B7F4}" destId="{C0800134-64DD-491C-B9DC-4F7FAC28392E}" srcOrd="1" destOrd="0" presId="urn:microsoft.com/office/officeart/2009/layout/CirclePictureHierarchy"/>
    <dgm:cxn modelId="{12DFDF1A-8A85-4BD6-BA6F-B70B573B26C0}" type="presParOf" srcId="{C0800134-64DD-491C-B9DC-4F7FAC28392E}" destId="{A485FDD1-5DF0-4393-A53F-3565A4FC189F}" srcOrd="0" destOrd="0" presId="urn:microsoft.com/office/officeart/2009/layout/CirclePictureHierarchy"/>
    <dgm:cxn modelId="{E1B26B0E-545A-4CF3-BC07-2A7A1C8D7656}" type="presParOf" srcId="{C0800134-64DD-491C-B9DC-4F7FAC28392E}" destId="{89C5F399-6FFE-48C3-BDE3-6F0F6DD2DBC5}" srcOrd="1" destOrd="0" presId="urn:microsoft.com/office/officeart/2009/layout/CirclePictureHierarchy"/>
    <dgm:cxn modelId="{E457DEA5-2E88-40BF-B780-A14258319E8C}" type="presParOf" srcId="{89C5F399-6FFE-48C3-BDE3-6F0F6DD2DBC5}" destId="{3197A57D-D0A9-4EAF-BAC3-FECB321CDFFE}" srcOrd="0" destOrd="0" presId="urn:microsoft.com/office/officeart/2009/layout/CirclePictureHierarchy"/>
    <dgm:cxn modelId="{89C5E542-2026-49AD-94E8-2A7D61F33031}" type="presParOf" srcId="{3197A57D-D0A9-4EAF-BAC3-FECB321CDFFE}" destId="{820360A7-158A-4027-824B-AC7BAFAE9B46}" srcOrd="0" destOrd="0" presId="urn:microsoft.com/office/officeart/2009/layout/CirclePictureHierarchy"/>
    <dgm:cxn modelId="{B45DEF23-D29A-4DDE-AC08-EBD924515C08}" type="presParOf" srcId="{3197A57D-D0A9-4EAF-BAC3-FECB321CDFFE}" destId="{9A6DE46A-C120-4FEB-8BAF-4930AEF5965C}" srcOrd="1" destOrd="0" presId="urn:microsoft.com/office/officeart/2009/layout/CirclePictureHierarchy"/>
    <dgm:cxn modelId="{ADA40C9E-617D-406B-BAA7-2CE01D64D988}" type="presParOf" srcId="{89C5F399-6FFE-48C3-BDE3-6F0F6DD2DBC5}" destId="{BBFF50FB-B57C-44E7-A34D-291C25F40568}" srcOrd="1" destOrd="0" presId="urn:microsoft.com/office/officeart/2009/layout/CirclePictureHierarchy"/>
    <dgm:cxn modelId="{E665BA7F-E162-4F7E-8DE4-5E2AF00C3754}" type="presParOf" srcId="{C0800134-64DD-491C-B9DC-4F7FAC28392E}" destId="{59CAB781-8CB5-4AE7-9469-3734ED36FF46}" srcOrd="2" destOrd="0" presId="urn:microsoft.com/office/officeart/2009/layout/CirclePictureHierarchy"/>
    <dgm:cxn modelId="{4F58525A-14DA-4A39-A4C6-EFDBF39522A6}" type="presParOf" srcId="{C0800134-64DD-491C-B9DC-4F7FAC28392E}" destId="{A2961EA3-DCE2-410F-9415-26A1C73EE635}" srcOrd="3" destOrd="0" presId="urn:microsoft.com/office/officeart/2009/layout/CirclePictureHierarchy"/>
    <dgm:cxn modelId="{B5BC07EF-A03C-4989-8DE7-9B792E8D408B}" type="presParOf" srcId="{A2961EA3-DCE2-410F-9415-26A1C73EE635}" destId="{9F5E2359-D2A4-4A11-8669-8F4ADDBE4622}" srcOrd="0" destOrd="0" presId="urn:microsoft.com/office/officeart/2009/layout/CirclePictureHierarchy"/>
    <dgm:cxn modelId="{BFD88AD0-6901-4B28-A3E9-197A331524D5}" type="presParOf" srcId="{9F5E2359-D2A4-4A11-8669-8F4ADDBE4622}" destId="{9B003F41-0190-4FD2-A1C0-76A545D07F81}" srcOrd="0" destOrd="0" presId="urn:microsoft.com/office/officeart/2009/layout/CirclePictureHierarchy"/>
    <dgm:cxn modelId="{E995153E-0915-4183-ADF8-2F0A9B7452E8}" type="presParOf" srcId="{9F5E2359-D2A4-4A11-8669-8F4ADDBE4622}" destId="{66A66D94-671F-423A-82E9-9BE71DD0C835}" srcOrd="1" destOrd="0" presId="urn:microsoft.com/office/officeart/2009/layout/CirclePictureHierarchy"/>
    <dgm:cxn modelId="{7471AC71-F017-48FF-9DD7-EF1B11470189}" type="presParOf" srcId="{A2961EA3-DCE2-410F-9415-26A1C73EE635}" destId="{1C804805-C17A-4E9F-8420-FA69D6A5DCD0}" srcOrd="1" destOrd="0" presId="urn:microsoft.com/office/officeart/2009/layout/CirclePictureHierarchy"/>
    <dgm:cxn modelId="{B6CEFA03-74BD-4B37-BD32-41D2F2FBF9B9}" type="presParOf" srcId="{1C804805-C17A-4E9F-8420-FA69D6A5DCD0}" destId="{82F04897-4854-4F86-9B90-D04FBE5A3812}" srcOrd="0" destOrd="0" presId="urn:microsoft.com/office/officeart/2009/layout/CirclePictureHierarchy"/>
    <dgm:cxn modelId="{0D48C226-B712-46E9-BC46-80AEB551DC4E}" type="presParOf" srcId="{1C804805-C17A-4E9F-8420-FA69D6A5DCD0}" destId="{AB4FFC66-3A7A-4BE1-84D6-3F43243BE70D}" srcOrd="1" destOrd="0" presId="urn:microsoft.com/office/officeart/2009/layout/CirclePictureHierarchy"/>
    <dgm:cxn modelId="{183F2507-2677-4A5A-A1F3-A002EDF00C36}" type="presParOf" srcId="{AB4FFC66-3A7A-4BE1-84D6-3F43243BE70D}" destId="{0FAB641E-BE78-46F7-8DE4-07E907542E83}" srcOrd="0" destOrd="0" presId="urn:microsoft.com/office/officeart/2009/layout/CirclePictureHierarchy"/>
    <dgm:cxn modelId="{F21CE318-B054-42E2-A790-8D93EECD0F3D}" type="presParOf" srcId="{0FAB641E-BE78-46F7-8DE4-07E907542E83}" destId="{4549841A-3F51-4081-8AD7-8A4A7F8EFEBC}" srcOrd="0" destOrd="0" presId="urn:microsoft.com/office/officeart/2009/layout/CirclePictureHierarchy"/>
    <dgm:cxn modelId="{D35D44B7-A5B2-4EC5-B100-7BAEC95A54EC}" type="presParOf" srcId="{0FAB641E-BE78-46F7-8DE4-07E907542E83}" destId="{EA1798FF-EBA8-4664-B5D7-923ACAF7FB8A}" srcOrd="1" destOrd="0" presId="urn:microsoft.com/office/officeart/2009/layout/CirclePictureHierarchy"/>
    <dgm:cxn modelId="{4380BB68-8732-4064-A271-EEC41D131859}" type="presParOf" srcId="{AB4FFC66-3A7A-4BE1-84D6-3F43243BE70D}" destId="{D606BC26-3A74-4ABD-8087-0078AE72695A}" srcOrd="1" destOrd="0" presId="urn:microsoft.com/office/officeart/2009/layout/CirclePictureHierarchy"/>
    <dgm:cxn modelId="{536C2EDE-624A-4238-A70D-54C5F7EC8CEC}" type="presParOf" srcId="{1C804805-C17A-4E9F-8420-FA69D6A5DCD0}" destId="{B3A9FB53-2AFB-47F4-A524-41D0FBD17235}" srcOrd="2" destOrd="0" presId="urn:microsoft.com/office/officeart/2009/layout/CirclePictureHierarchy"/>
    <dgm:cxn modelId="{2A88D47E-45AE-4F0C-8A69-961FAF4B7BD8}" type="presParOf" srcId="{1C804805-C17A-4E9F-8420-FA69D6A5DCD0}" destId="{ACDE60F9-9807-4C12-BF30-1F60F66587F3}" srcOrd="3" destOrd="0" presId="urn:microsoft.com/office/officeart/2009/layout/CirclePictureHierarchy"/>
    <dgm:cxn modelId="{A5D4BD7F-7CAC-4E30-B935-EB906DE21D75}" type="presParOf" srcId="{ACDE60F9-9807-4C12-BF30-1F60F66587F3}" destId="{63770223-4C0F-4AA0-958A-DE42C75FDE24}" srcOrd="0" destOrd="0" presId="urn:microsoft.com/office/officeart/2009/layout/CirclePictureHierarchy"/>
    <dgm:cxn modelId="{7EC30A3B-4B97-438E-B582-A4087FDAD1F2}" type="presParOf" srcId="{63770223-4C0F-4AA0-958A-DE42C75FDE24}" destId="{EDD16B50-F6DF-444C-B6A3-E4E72B006427}" srcOrd="0" destOrd="0" presId="urn:microsoft.com/office/officeart/2009/layout/CirclePictureHierarchy"/>
    <dgm:cxn modelId="{A91BF026-88C6-403B-A2DC-B8F007C90575}" type="presParOf" srcId="{63770223-4C0F-4AA0-958A-DE42C75FDE24}" destId="{01F54C32-8B04-4356-96C2-2D2B3FB62BBB}" srcOrd="1" destOrd="0" presId="urn:microsoft.com/office/officeart/2009/layout/CirclePictureHierarchy"/>
    <dgm:cxn modelId="{412EA032-ED1F-448C-B751-7175250835C5}" type="presParOf" srcId="{ACDE60F9-9807-4C12-BF30-1F60F66587F3}" destId="{7F00AB2F-05A5-4571-8CFB-9E4D837D78B7}" srcOrd="1" destOrd="0" presId="urn:microsoft.com/office/officeart/2009/layout/CirclePictureHierarchy"/>
    <dgm:cxn modelId="{9DE7C781-C8E7-4CCB-880A-A8B76F74DC51}" type="presParOf" srcId="{1C804805-C17A-4E9F-8420-FA69D6A5DCD0}" destId="{EB3BE3B3-0AC4-440D-BE8D-955C9D2AA7B1}" srcOrd="4" destOrd="0" presId="urn:microsoft.com/office/officeart/2009/layout/CirclePictureHierarchy"/>
    <dgm:cxn modelId="{C2384596-4A70-41E0-ADC4-771071DB62F7}" type="presParOf" srcId="{1C804805-C17A-4E9F-8420-FA69D6A5DCD0}" destId="{04569C08-75FD-4CF5-A088-5E210F4F8AC2}" srcOrd="5" destOrd="0" presId="urn:microsoft.com/office/officeart/2009/layout/CirclePictureHierarchy"/>
    <dgm:cxn modelId="{1F934DF2-5350-4185-B4BB-CDD8FDB24EA5}" type="presParOf" srcId="{04569C08-75FD-4CF5-A088-5E210F4F8AC2}" destId="{BBDE6C18-6157-4203-95E9-CFA5760C5EB1}" srcOrd="0" destOrd="0" presId="urn:microsoft.com/office/officeart/2009/layout/CirclePictureHierarchy"/>
    <dgm:cxn modelId="{D230D635-C5B9-4491-9653-10692311890D}" type="presParOf" srcId="{BBDE6C18-6157-4203-95E9-CFA5760C5EB1}" destId="{03A657EA-913C-4A35-BAFF-FA2955537C85}" srcOrd="0" destOrd="0" presId="urn:microsoft.com/office/officeart/2009/layout/CirclePictureHierarchy"/>
    <dgm:cxn modelId="{B370B3F4-C9B1-4815-BBBD-E01F6A776533}" type="presParOf" srcId="{BBDE6C18-6157-4203-95E9-CFA5760C5EB1}" destId="{506ED74C-57A3-43F3-B56F-717A2FC6D5A0}" srcOrd="1" destOrd="0" presId="urn:microsoft.com/office/officeart/2009/layout/CirclePictureHierarchy"/>
    <dgm:cxn modelId="{4B23857E-ADBC-4139-B781-BC1795E3B43D}" type="presParOf" srcId="{04569C08-75FD-4CF5-A088-5E210F4F8AC2}" destId="{7618584C-BA10-42E3-BE90-CFFA5CD0A836}" srcOrd="1" destOrd="0" presId="urn:microsoft.com/office/officeart/2009/layout/CirclePictureHierarchy"/>
    <dgm:cxn modelId="{D566F2DA-0DBB-4223-809A-0993B35D4524}" type="presParOf" srcId="{C0800134-64DD-491C-B9DC-4F7FAC28392E}" destId="{B1888901-DEA9-433F-BC3C-C40B71AAAEB4}" srcOrd="4" destOrd="0" presId="urn:microsoft.com/office/officeart/2009/layout/CirclePictureHierarchy"/>
    <dgm:cxn modelId="{57DD432D-ED81-4D6E-B01C-DBFFA7B5AB7C}" type="presParOf" srcId="{C0800134-64DD-491C-B9DC-4F7FAC28392E}" destId="{59DB1D04-43B3-49BF-BED9-063D15D49760}" srcOrd="5" destOrd="0" presId="urn:microsoft.com/office/officeart/2009/layout/CirclePictureHierarchy"/>
    <dgm:cxn modelId="{99F393C8-2000-4348-A7FE-CDEC095794F3}" type="presParOf" srcId="{59DB1D04-43B3-49BF-BED9-063D15D49760}" destId="{62AFE8CE-D01F-4244-B131-0CAC16F86C60}" srcOrd="0" destOrd="0" presId="urn:microsoft.com/office/officeart/2009/layout/CirclePictureHierarchy"/>
    <dgm:cxn modelId="{DF82AC88-7F68-4019-BAE1-F5838527468E}" type="presParOf" srcId="{62AFE8CE-D01F-4244-B131-0CAC16F86C60}" destId="{39E168FE-15EE-4D9D-9B2A-6CF81670F595}" srcOrd="0" destOrd="0" presId="urn:microsoft.com/office/officeart/2009/layout/CirclePictureHierarchy"/>
    <dgm:cxn modelId="{72D35813-8BF1-4F10-8187-E3B695932DF0}" type="presParOf" srcId="{62AFE8CE-D01F-4244-B131-0CAC16F86C60}" destId="{D8D39F21-3B19-4DAF-B998-005F9066BA1C}" srcOrd="1" destOrd="0" presId="urn:microsoft.com/office/officeart/2009/layout/CirclePictureHierarchy"/>
    <dgm:cxn modelId="{E28BEEB6-B337-46BE-AF14-70999B9980E6}" type="presParOf" srcId="{59DB1D04-43B3-49BF-BED9-063D15D49760}" destId="{00E6057E-3DD2-4CDF-88F6-D35901DDC9B9}" srcOrd="1" destOrd="0" presId="urn:microsoft.com/office/officeart/2009/layout/CirclePictureHierarchy"/>
    <dgm:cxn modelId="{44EB0328-52DE-494B-9FD4-6B8548CA2640}" type="presParOf" srcId="{00E6057E-3DD2-4CDF-88F6-D35901DDC9B9}" destId="{25D37AE3-01E5-436F-8284-65AC526063A4}" srcOrd="0" destOrd="0" presId="urn:microsoft.com/office/officeart/2009/layout/CirclePictureHierarchy"/>
    <dgm:cxn modelId="{50FB2EDF-E6C1-4C28-9D57-F93B3A72BBFE}" type="presParOf" srcId="{00E6057E-3DD2-4CDF-88F6-D35901DDC9B9}" destId="{AC160E14-FA1C-48E7-9CD5-2840A60FFF28}" srcOrd="1" destOrd="0" presId="urn:microsoft.com/office/officeart/2009/layout/CirclePictureHierarchy"/>
    <dgm:cxn modelId="{0975A826-7713-4129-A4E3-0AAA2F51B60B}" type="presParOf" srcId="{AC160E14-FA1C-48E7-9CD5-2840A60FFF28}" destId="{62BEC131-8966-4065-8D92-91E7C91C0B8C}" srcOrd="0" destOrd="0" presId="urn:microsoft.com/office/officeart/2009/layout/CirclePictureHierarchy"/>
    <dgm:cxn modelId="{8D67718F-9E83-47EC-8ED7-F5C4497BF0C3}" type="presParOf" srcId="{62BEC131-8966-4065-8D92-91E7C91C0B8C}" destId="{91A2D47D-090C-443E-AEE4-B72B47AEF69B}" srcOrd="0" destOrd="0" presId="urn:microsoft.com/office/officeart/2009/layout/CirclePictureHierarchy"/>
    <dgm:cxn modelId="{59FCAF1A-F081-44B1-ADDF-51CD8F965E6D}" type="presParOf" srcId="{62BEC131-8966-4065-8D92-91E7C91C0B8C}" destId="{3B577E70-2911-4346-AD17-F53A8C0D2445}" srcOrd="1" destOrd="0" presId="urn:microsoft.com/office/officeart/2009/layout/CirclePictureHierarchy"/>
    <dgm:cxn modelId="{EF10486A-C61E-4AAC-98CE-4241FFDAE65E}" type="presParOf" srcId="{AC160E14-FA1C-48E7-9CD5-2840A60FFF28}" destId="{4EB3B6FE-461F-40CB-889C-8E83AE2FA951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37AE3-01E5-436F-8284-65AC526063A4}">
      <dsp:nvSpPr>
        <dsp:cNvPr id="0" name=""/>
        <dsp:cNvSpPr/>
      </dsp:nvSpPr>
      <dsp:spPr>
        <a:xfrm>
          <a:off x="9226131" y="3426894"/>
          <a:ext cx="91440" cy="288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83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88901-DEA9-433F-BC3C-C40B71AAAEB4}">
      <dsp:nvSpPr>
        <dsp:cNvPr id="0" name=""/>
        <dsp:cNvSpPr/>
      </dsp:nvSpPr>
      <dsp:spPr>
        <a:xfrm>
          <a:off x="5495866" y="1315144"/>
          <a:ext cx="3775984" cy="1196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3330"/>
              </a:lnTo>
              <a:lnTo>
                <a:pt x="3775984" y="1053330"/>
              </a:lnTo>
              <a:lnTo>
                <a:pt x="3775984" y="1196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3BE3B3-0AC4-440D-BE8D-955C9D2AA7B1}">
      <dsp:nvSpPr>
        <dsp:cNvPr id="0" name=""/>
        <dsp:cNvSpPr/>
      </dsp:nvSpPr>
      <dsp:spPr>
        <a:xfrm>
          <a:off x="4237204" y="3426894"/>
          <a:ext cx="2517323" cy="288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18"/>
              </a:lnTo>
              <a:lnTo>
                <a:pt x="2517323" y="145318"/>
              </a:lnTo>
              <a:lnTo>
                <a:pt x="2517323" y="2883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9FB53-2AFB-47F4-A524-41D0FBD17235}">
      <dsp:nvSpPr>
        <dsp:cNvPr id="0" name=""/>
        <dsp:cNvSpPr/>
      </dsp:nvSpPr>
      <dsp:spPr>
        <a:xfrm>
          <a:off x="4191484" y="3426894"/>
          <a:ext cx="91440" cy="288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83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F04897-4854-4F86-9B90-D04FBE5A3812}">
      <dsp:nvSpPr>
        <dsp:cNvPr id="0" name=""/>
        <dsp:cNvSpPr/>
      </dsp:nvSpPr>
      <dsp:spPr>
        <a:xfrm>
          <a:off x="1719881" y="3426894"/>
          <a:ext cx="2517323" cy="288347"/>
        </a:xfrm>
        <a:custGeom>
          <a:avLst/>
          <a:gdLst/>
          <a:ahLst/>
          <a:cxnLst/>
          <a:rect l="0" t="0" r="0" b="0"/>
          <a:pathLst>
            <a:path>
              <a:moveTo>
                <a:pt x="2517323" y="0"/>
              </a:moveTo>
              <a:lnTo>
                <a:pt x="2517323" y="145318"/>
              </a:lnTo>
              <a:lnTo>
                <a:pt x="0" y="145318"/>
              </a:lnTo>
              <a:lnTo>
                <a:pt x="0" y="2883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AB781-8CB5-4AE7-9469-3734ED36FF46}">
      <dsp:nvSpPr>
        <dsp:cNvPr id="0" name=""/>
        <dsp:cNvSpPr/>
      </dsp:nvSpPr>
      <dsp:spPr>
        <a:xfrm>
          <a:off x="4237204" y="1315144"/>
          <a:ext cx="1258661" cy="1196360"/>
        </a:xfrm>
        <a:custGeom>
          <a:avLst/>
          <a:gdLst/>
          <a:ahLst/>
          <a:cxnLst/>
          <a:rect l="0" t="0" r="0" b="0"/>
          <a:pathLst>
            <a:path>
              <a:moveTo>
                <a:pt x="1258661" y="0"/>
              </a:moveTo>
              <a:lnTo>
                <a:pt x="1258661" y="1053330"/>
              </a:lnTo>
              <a:lnTo>
                <a:pt x="0" y="1053330"/>
              </a:lnTo>
              <a:lnTo>
                <a:pt x="0" y="1196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5FDD1-5DF0-4393-A53F-3565A4FC189F}">
      <dsp:nvSpPr>
        <dsp:cNvPr id="0" name=""/>
        <dsp:cNvSpPr/>
      </dsp:nvSpPr>
      <dsp:spPr>
        <a:xfrm>
          <a:off x="1719881" y="1315144"/>
          <a:ext cx="3775984" cy="1196360"/>
        </a:xfrm>
        <a:custGeom>
          <a:avLst/>
          <a:gdLst/>
          <a:ahLst/>
          <a:cxnLst/>
          <a:rect l="0" t="0" r="0" b="0"/>
          <a:pathLst>
            <a:path>
              <a:moveTo>
                <a:pt x="3775984" y="0"/>
              </a:moveTo>
              <a:lnTo>
                <a:pt x="3775984" y="1053330"/>
              </a:lnTo>
              <a:lnTo>
                <a:pt x="0" y="1053330"/>
              </a:lnTo>
              <a:lnTo>
                <a:pt x="0" y="1196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17309-59DB-459D-89CB-038B99EBF83E}">
      <dsp:nvSpPr>
        <dsp:cNvPr id="0" name=""/>
        <dsp:cNvSpPr/>
      </dsp:nvSpPr>
      <dsp:spPr>
        <a:xfrm>
          <a:off x="24322" y="806352"/>
          <a:ext cx="915390" cy="915390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F88FFE-A901-4A4D-8EAD-0257E178BC64}">
      <dsp:nvSpPr>
        <dsp:cNvPr id="0" name=""/>
        <dsp:cNvSpPr/>
      </dsp:nvSpPr>
      <dsp:spPr>
        <a:xfrm>
          <a:off x="939717" y="804063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ПАРТНЕРЫ…</a:t>
          </a:r>
          <a:endParaRPr lang="ru-RU" sz="1100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939717" y="804063"/>
        <a:ext cx="1373085" cy="915390"/>
      </dsp:txXfrm>
    </dsp:sp>
    <dsp:sp modelId="{82FAE282-EABC-496D-9F0A-2D6FA0F11D1A}">
      <dsp:nvSpPr>
        <dsp:cNvPr id="0" name=""/>
        <dsp:cNvSpPr/>
      </dsp:nvSpPr>
      <dsp:spPr>
        <a:xfrm>
          <a:off x="2295415" y="816723"/>
          <a:ext cx="915390" cy="915390"/>
        </a:xfrm>
        <a:prstGeom prst="ellipse">
          <a:avLst/>
        </a:prstGeom>
        <a:solidFill>
          <a:srgbClr val="99FF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31ABD-4E53-47D8-AD3B-6B8D982957D9}">
      <dsp:nvSpPr>
        <dsp:cNvPr id="0" name=""/>
        <dsp:cNvSpPr/>
      </dsp:nvSpPr>
      <dsp:spPr>
        <a:xfrm>
          <a:off x="3210654" y="814435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СИБИРИУС</a:t>
          </a:r>
          <a:endParaRPr lang="ru-RU" sz="1200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3210654" y="814435"/>
        <a:ext cx="1373085" cy="915390"/>
      </dsp:txXfrm>
    </dsp:sp>
    <dsp:sp modelId="{07066876-7E7A-4F86-AB55-274F3F7DD934}">
      <dsp:nvSpPr>
        <dsp:cNvPr id="0" name=""/>
        <dsp:cNvSpPr/>
      </dsp:nvSpPr>
      <dsp:spPr>
        <a:xfrm>
          <a:off x="5038171" y="399754"/>
          <a:ext cx="915390" cy="915390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03D08E-1899-46C8-A172-6B721DDF5859}">
      <dsp:nvSpPr>
        <dsp:cNvPr id="0" name=""/>
        <dsp:cNvSpPr/>
      </dsp:nvSpPr>
      <dsp:spPr>
        <a:xfrm>
          <a:off x="5953561" y="399754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5953561" y="399754"/>
        <a:ext cx="1373085" cy="915390"/>
      </dsp:txXfrm>
    </dsp:sp>
    <dsp:sp modelId="{820360A7-158A-4027-824B-AC7BAFAE9B46}">
      <dsp:nvSpPr>
        <dsp:cNvPr id="0" name=""/>
        <dsp:cNvSpPr/>
      </dsp:nvSpPr>
      <dsp:spPr>
        <a:xfrm>
          <a:off x="1262186" y="2511504"/>
          <a:ext cx="915390" cy="915390"/>
        </a:xfrm>
        <a:prstGeom prst="ellipse">
          <a:avLst/>
        </a:prstGeom>
        <a:solidFill>
          <a:srgbClr val="66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DE46A-C120-4FEB-8BAF-4930AEF5965C}">
      <dsp:nvSpPr>
        <dsp:cNvPr id="0" name=""/>
        <dsp:cNvSpPr/>
      </dsp:nvSpPr>
      <dsp:spPr>
        <a:xfrm>
          <a:off x="2177576" y="2509216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МО_1</a:t>
          </a:r>
          <a:endParaRPr lang="ru-RU" sz="1200" b="1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2177576" y="2509216"/>
        <a:ext cx="1373085" cy="915390"/>
      </dsp:txXfrm>
    </dsp:sp>
    <dsp:sp modelId="{9B003F41-0190-4FD2-A1C0-76A545D07F81}">
      <dsp:nvSpPr>
        <dsp:cNvPr id="0" name=""/>
        <dsp:cNvSpPr/>
      </dsp:nvSpPr>
      <dsp:spPr>
        <a:xfrm>
          <a:off x="3779509" y="2511504"/>
          <a:ext cx="915390" cy="915390"/>
        </a:xfrm>
        <a:prstGeom prst="ellipse">
          <a:avLst/>
        </a:prstGeom>
        <a:solidFill>
          <a:srgbClr val="66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66D94-671F-423A-82E9-9BE71DD0C835}">
      <dsp:nvSpPr>
        <dsp:cNvPr id="0" name=""/>
        <dsp:cNvSpPr/>
      </dsp:nvSpPr>
      <dsp:spPr>
        <a:xfrm>
          <a:off x="4694900" y="2509216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…</a:t>
          </a:r>
          <a:endParaRPr lang="ru-RU" sz="1200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4694900" y="2509216"/>
        <a:ext cx="1373085" cy="915390"/>
      </dsp:txXfrm>
    </dsp:sp>
    <dsp:sp modelId="{4549841A-3F51-4081-8AD7-8A4A7F8EFEBC}">
      <dsp:nvSpPr>
        <dsp:cNvPr id="0" name=""/>
        <dsp:cNvSpPr/>
      </dsp:nvSpPr>
      <dsp:spPr>
        <a:xfrm>
          <a:off x="1262186" y="3715242"/>
          <a:ext cx="915390" cy="915390"/>
        </a:xfrm>
        <a:prstGeom prst="ellipse">
          <a:avLst/>
        </a:prstGeom>
        <a:solidFill>
          <a:srgbClr val="FF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798FF-EBA8-4664-B5D7-923ACAF7FB8A}">
      <dsp:nvSpPr>
        <dsp:cNvPr id="0" name=""/>
        <dsp:cNvSpPr/>
      </dsp:nvSpPr>
      <dsp:spPr>
        <a:xfrm>
          <a:off x="2177576" y="3712954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ШКОЛА </a:t>
          </a:r>
          <a:r>
            <a:rPr lang="en-US" sz="1200" b="1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N</a:t>
          </a:r>
          <a:endParaRPr lang="ru-RU" sz="1200" b="1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2177576" y="3712954"/>
        <a:ext cx="1373085" cy="915390"/>
      </dsp:txXfrm>
    </dsp:sp>
    <dsp:sp modelId="{EDD16B50-F6DF-444C-B6A3-E4E72B006427}">
      <dsp:nvSpPr>
        <dsp:cNvPr id="0" name=""/>
        <dsp:cNvSpPr/>
      </dsp:nvSpPr>
      <dsp:spPr>
        <a:xfrm>
          <a:off x="3779509" y="3715242"/>
          <a:ext cx="915390" cy="915390"/>
        </a:xfrm>
        <a:prstGeom prst="ellipse">
          <a:avLst/>
        </a:prstGeom>
        <a:solidFill>
          <a:srgbClr val="FF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54C32-8B04-4356-96C2-2D2B3FB62BBB}">
      <dsp:nvSpPr>
        <dsp:cNvPr id="0" name=""/>
        <dsp:cNvSpPr/>
      </dsp:nvSpPr>
      <dsp:spPr>
        <a:xfrm>
          <a:off x="4694900" y="3712954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КВАНТОРИУМЫ</a:t>
          </a:r>
          <a:endParaRPr lang="ru-RU" sz="1200" b="1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4694900" y="3712954"/>
        <a:ext cx="1373085" cy="915390"/>
      </dsp:txXfrm>
    </dsp:sp>
    <dsp:sp modelId="{03A657EA-913C-4A35-BAFF-FA2955537C85}">
      <dsp:nvSpPr>
        <dsp:cNvPr id="0" name=""/>
        <dsp:cNvSpPr/>
      </dsp:nvSpPr>
      <dsp:spPr>
        <a:xfrm>
          <a:off x="6296833" y="3715242"/>
          <a:ext cx="915390" cy="915390"/>
        </a:xfrm>
        <a:prstGeom prst="ellipse">
          <a:avLst/>
        </a:prstGeom>
        <a:solidFill>
          <a:srgbClr val="FF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ED74C-57A3-43F3-B56F-717A2FC6D5A0}">
      <dsp:nvSpPr>
        <dsp:cNvPr id="0" name=""/>
        <dsp:cNvSpPr/>
      </dsp:nvSpPr>
      <dsp:spPr>
        <a:xfrm>
          <a:off x="7212223" y="3712954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ОДО</a:t>
          </a:r>
          <a:endParaRPr lang="ru-RU" sz="1200" b="1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7212223" y="3712954"/>
        <a:ext cx="1373085" cy="915390"/>
      </dsp:txXfrm>
    </dsp:sp>
    <dsp:sp modelId="{39E168FE-15EE-4D9D-9B2A-6CF81670F595}">
      <dsp:nvSpPr>
        <dsp:cNvPr id="0" name=""/>
        <dsp:cNvSpPr/>
      </dsp:nvSpPr>
      <dsp:spPr>
        <a:xfrm>
          <a:off x="8814156" y="2511504"/>
          <a:ext cx="915390" cy="915390"/>
        </a:xfrm>
        <a:prstGeom prst="ellipse">
          <a:avLst/>
        </a:prstGeom>
        <a:solidFill>
          <a:srgbClr val="66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D39F21-3B19-4DAF-B998-005F9066BA1C}">
      <dsp:nvSpPr>
        <dsp:cNvPr id="0" name=""/>
        <dsp:cNvSpPr/>
      </dsp:nvSpPr>
      <dsp:spPr>
        <a:xfrm>
          <a:off x="9729546" y="2509216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МО_22</a:t>
          </a:r>
          <a:endParaRPr lang="ru-RU" sz="1200" b="1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9729546" y="2509216"/>
        <a:ext cx="1373085" cy="915390"/>
      </dsp:txXfrm>
    </dsp:sp>
    <dsp:sp modelId="{91A2D47D-090C-443E-AEE4-B72B47AEF69B}">
      <dsp:nvSpPr>
        <dsp:cNvPr id="0" name=""/>
        <dsp:cNvSpPr/>
      </dsp:nvSpPr>
      <dsp:spPr>
        <a:xfrm>
          <a:off x="8814156" y="3715242"/>
          <a:ext cx="915390" cy="915390"/>
        </a:xfrm>
        <a:prstGeom prst="ellipse">
          <a:avLst/>
        </a:prstGeom>
        <a:solidFill>
          <a:srgbClr val="FF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77E70-2911-4346-AD17-F53A8C0D2445}">
      <dsp:nvSpPr>
        <dsp:cNvPr id="0" name=""/>
        <dsp:cNvSpPr/>
      </dsp:nvSpPr>
      <dsp:spPr>
        <a:xfrm>
          <a:off x="9729546" y="3712954"/>
          <a:ext cx="1373085" cy="9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Open Sans" pitchFamily="2" charset="0"/>
              <a:ea typeface="Open Sans" pitchFamily="2" charset="0"/>
              <a:cs typeface="Open Sans" pitchFamily="2" charset="0"/>
            </a:rPr>
            <a:t>…</a:t>
          </a:r>
          <a:endParaRPr lang="ru-RU" sz="1200" kern="1200" dirty="0">
            <a:latin typeface="Open Sans" pitchFamily="2" charset="0"/>
            <a:ea typeface="Open Sans" pitchFamily="2" charset="0"/>
            <a:cs typeface="Open Sans" pitchFamily="2" charset="0"/>
          </a:endParaRPr>
        </a:p>
      </dsp:txBody>
      <dsp:txXfrm>
        <a:off x="9729546" y="3712954"/>
        <a:ext cx="1373085" cy="915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23668-7D6F-486B-BC09-2E1527BA7FF5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50008-2F80-46B4-BBD4-2BF09C4B6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27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8384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30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50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95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58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89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4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6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96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67F3-BDA5-40BA-8B31-2A7FFEFF8AE2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89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467F3-BDA5-40BA-8B31-2A7FFEFF8AE2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1FF6B-42F0-4581-A704-FC8900E59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85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756139" y="849092"/>
            <a:ext cx="10645938" cy="2056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ПАСПОРТ</a:t>
            </a:r>
            <a:b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/>
            </a:r>
            <a:b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РЕГИОНАЛЬНОЙ СЕТЕВОЙ ПРОГРАММЫ</a:t>
            </a:r>
            <a:b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/>
            </a:r>
            <a:b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«ГЕНОМНОЕ РЕДАКТИРОВАНИЕ» И</a:t>
            </a:r>
            <a:b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ru" sz="3600" b="1" dirty="0" smtClean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«ИНЖЕРНЫЕ БИОЛОГИЧЕСКИЕ СИСТЕМЫ»</a:t>
            </a:r>
            <a:endParaRPr sz="3600" b="1" dirty="0">
              <a:solidFill>
                <a:srgbClr val="0070C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1090246" y="4317933"/>
            <a:ext cx="10538777" cy="1655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ru" b="1" dirty="0">
                <a:solidFill>
                  <a:srgbClr val="0070C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2023</a:t>
            </a:r>
            <a:endParaRPr b="1" dirty="0">
              <a:solidFill>
                <a:srgbClr val="0070C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62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721262455"/>
              </p:ext>
            </p:extLst>
          </p:nvPr>
        </p:nvGraphicFramePr>
        <p:xfrm>
          <a:off x="701912" y="236060"/>
          <a:ext cx="11106157" cy="5936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131" y="137362"/>
            <a:ext cx="119399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СУБЪЕКТЫ И ОБЪЕКТЫ ДОРОЖНОЙ КАРТЫ СЕТЕВОЙ ПРОГРАММЫ</a:t>
            </a:r>
            <a:endParaRPr lang="ru-RU" sz="2600" b="1" dirty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6915" y="5187462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96914" y="5927319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31304" y="5187461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65693" y="5187461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65693" y="6024686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55144" y="6024685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9214339" y="535000"/>
            <a:ext cx="1732085" cy="1627880"/>
          </a:xfrm>
          <a:prstGeom prst="ellips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КОМАНДА </a:t>
            </a:r>
            <a:r>
              <a:rPr lang="ru-RU" sz="1400" b="1" dirty="0" smtClean="0">
                <a:solidFill>
                  <a:srgbClr val="FF0000"/>
                </a:solidFill>
              </a:rPr>
              <a:t>ПРОФИЛЕЙ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ИБС, ГЕНОМ</a:t>
            </a:r>
            <a:endParaRPr lang="ru-RU" sz="1400" b="1" dirty="0">
              <a:solidFill>
                <a:srgbClr val="FF0000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5748" y="915569"/>
            <a:ext cx="746211" cy="3556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9131" y="5401493"/>
            <a:ext cx="16343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Варианты</a:t>
            </a:r>
          </a:p>
          <a:p>
            <a:pPr algn="ctr"/>
            <a:r>
              <a:rPr lang="ru-RU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включения</a:t>
            </a:r>
            <a:endParaRPr lang="ru-RU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10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111"/>
          <p:cNvSpPr txBox="1"/>
          <p:nvPr/>
        </p:nvSpPr>
        <p:spPr>
          <a:xfrm>
            <a:off x="126022" y="292532"/>
            <a:ext cx="119399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ЗАЯВКИ МУНИЦИПАЛЬНЫХ КОМАНД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5B8E345-77C3-D1BA-7904-EA5B0E1B60CE}"/>
              </a:ext>
            </a:extLst>
          </p:cNvPr>
          <p:cNvSpPr/>
          <p:nvPr/>
        </p:nvSpPr>
        <p:spPr>
          <a:xfrm>
            <a:off x="90741" y="1160219"/>
            <a:ext cx="3535258" cy="24198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A7723DD8-D100-0295-E659-C4FD6C445DBB}"/>
              </a:ext>
            </a:extLst>
          </p:cNvPr>
          <p:cNvSpPr/>
          <p:nvPr/>
        </p:nvSpPr>
        <p:spPr>
          <a:xfrm>
            <a:off x="226992" y="1259110"/>
            <a:ext cx="646770" cy="64677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4CF59F-AD1C-F48D-C9B0-3CC0CCE0B50C}"/>
              </a:ext>
            </a:extLst>
          </p:cNvPr>
          <p:cNvSpPr txBox="1"/>
          <p:nvPr/>
        </p:nvSpPr>
        <p:spPr>
          <a:xfrm>
            <a:off x="286663" y="1363920"/>
            <a:ext cx="1776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Нефтеюганский </a:t>
            </a:r>
          </a:p>
          <a:p>
            <a:r>
              <a:rPr lang="ru-RU" sz="1200" dirty="0"/>
              <a:t>район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F4BB74DC-B9A6-6335-5A58-3B9A894F0B33}"/>
              </a:ext>
            </a:extLst>
          </p:cNvPr>
          <p:cNvSpPr/>
          <p:nvPr/>
        </p:nvSpPr>
        <p:spPr>
          <a:xfrm>
            <a:off x="213404" y="1949015"/>
            <a:ext cx="646770" cy="64677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D9BC3D-ED98-E909-116D-D1368AD56C9F}"/>
              </a:ext>
            </a:extLst>
          </p:cNvPr>
          <p:cNvSpPr txBox="1"/>
          <p:nvPr/>
        </p:nvSpPr>
        <p:spPr>
          <a:xfrm>
            <a:off x="243258" y="2097579"/>
            <a:ext cx="2266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НРМОБУ «Обь</a:t>
            </a:r>
          </a:p>
          <a:p>
            <a:r>
              <a:rPr lang="ru-RU" sz="1200" dirty="0"/>
              <a:t>-Юганская СОШ»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0F1501-6279-12B8-68C0-4534729A8AE2}"/>
              </a:ext>
            </a:extLst>
          </p:cNvPr>
          <p:cNvSpPr/>
          <p:nvPr/>
        </p:nvSpPr>
        <p:spPr>
          <a:xfrm>
            <a:off x="142113" y="2802386"/>
            <a:ext cx="95982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Сквозные курсы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BA34B23-199D-0CDB-629E-856D963ABE68}"/>
              </a:ext>
            </a:extLst>
          </p:cNvPr>
          <p:cNvSpPr/>
          <p:nvPr/>
        </p:nvSpPr>
        <p:spPr>
          <a:xfrm>
            <a:off x="1187569" y="2802386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Кружок НТО (подготовка к 1 этапу)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F2A1077-7D2B-6A1D-4FE7-1D91A75FE523}"/>
              </a:ext>
            </a:extLst>
          </p:cNvPr>
          <p:cNvSpPr/>
          <p:nvPr/>
        </p:nvSpPr>
        <p:spPr>
          <a:xfrm>
            <a:off x="2706997" y="2804449"/>
            <a:ext cx="794902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>
                <a:latin typeface="Open Sans" pitchFamily="2" charset="0"/>
                <a:ea typeface="Open Sans" pitchFamily="2" charset="0"/>
                <a:cs typeface="Open Sans" pitchFamily="2" charset="0"/>
              </a:rPr>
              <a:t>Хакатон</a:t>
            </a:r>
            <a:endParaRPr lang="ru-RU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2A60965B-F544-79B7-522A-401A79D994A4}"/>
              </a:ext>
            </a:extLst>
          </p:cNvPr>
          <p:cNvSpPr/>
          <p:nvPr/>
        </p:nvSpPr>
        <p:spPr>
          <a:xfrm>
            <a:off x="1263331" y="1564149"/>
            <a:ext cx="648000" cy="648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040BF8-C9FA-F07E-A579-D0AB7DE2B123}"/>
              </a:ext>
            </a:extLst>
          </p:cNvPr>
          <p:cNvSpPr txBox="1">
            <a:spLocks noChangeAspect="1"/>
          </p:cNvSpPr>
          <p:nvPr/>
        </p:nvSpPr>
        <p:spPr>
          <a:xfrm>
            <a:off x="1303463" y="1695934"/>
            <a:ext cx="1541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ЦКТ, ЦО «Точка роста» 6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31A9A816-89D9-529B-AC9D-3643AF828D0A}"/>
              </a:ext>
            </a:extLst>
          </p:cNvPr>
          <p:cNvSpPr/>
          <p:nvPr/>
        </p:nvSpPr>
        <p:spPr>
          <a:xfrm>
            <a:off x="2785009" y="1099707"/>
            <a:ext cx="769434" cy="723143"/>
          </a:xfrm>
          <a:prstGeom prst="ellips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</a:rPr>
              <a:t>ИБС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3147981-2497-3496-4A69-D037F7619B44}"/>
              </a:ext>
            </a:extLst>
          </p:cNvPr>
          <p:cNvSpPr/>
          <p:nvPr/>
        </p:nvSpPr>
        <p:spPr>
          <a:xfrm>
            <a:off x="3813747" y="1156830"/>
            <a:ext cx="3455237" cy="24198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5380B876-B98B-FA4E-3445-5D862F6EAD37}"/>
              </a:ext>
            </a:extLst>
          </p:cNvPr>
          <p:cNvSpPr/>
          <p:nvPr/>
        </p:nvSpPr>
        <p:spPr>
          <a:xfrm>
            <a:off x="3826195" y="1200890"/>
            <a:ext cx="646770" cy="64677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4A7243-BDE2-CDBB-6E4E-CF522F45DD73}"/>
              </a:ext>
            </a:extLst>
          </p:cNvPr>
          <p:cNvSpPr txBox="1"/>
          <p:nvPr/>
        </p:nvSpPr>
        <p:spPr>
          <a:xfrm>
            <a:off x="3907757" y="1315732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Ханты-Мансийский </a:t>
            </a:r>
          </a:p>
          <a:p>
            <a:r>
              <a:rPr lang="ru-RU" sz="1200" dirty="0"/>
              <a:t>район</a:t>
            </a: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1524C539-2304-9F52-2F23-62DE40A4DDBB}"/>
              </a:ext>
            </a:extLst>
          </p:cNvPr>
          <p:cNvSpPr/>
          <p:nvPr/>
        </p:nvSpPr>
        <p:spPr>
          <a:xfrm>
            <a:off x="5109564" y="1499465"/>
            <a:ext cx="646770" cy="64677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CC997D-EB7A-CEFD-2DE1-95210B541C5C}"/>
              </a:ext>
            </a:extLst>
          </p:cNvPr>
          <p:cNvSpPr txBox="1"/>
          <p:nvPr/>
        </p:nvSpPr>
        <p:spPr>
          <a:xfrm>
            <a:off x="5143416" y="1631586"/>
            <a:ext cx="2141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МАУ ДО ХМР ЦДП,</a:t>
            </a:r>
          </a:p>
          <a:p>
            <a:r>
              <a:rPr lang="ru-RU" sz="1200" dirty="0"/>
              <a:t>МКОУ ХМР СОШ с. </a:t>
            </a:r>
            <a:r>
              <a:rPr lang="ru-RU" sz="1200" dirty="0" err="1"/>
              <a:t>Селиярово</a:t>
            </a:r>
            <a:endParaRPr lang="ru-RU" sz="1200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D25BD18B-A56E-399E-7DBA-E950E2B72E74}"/>
              </a:ext>
            </a:extLst>
          </p:cNvPr>
          <p:cNvSpPr/>
          <p:nvPr/>
        </p:nvSpPr>
        <p:spPr>
          <a:xfrm>
            <a:off x="3911662" y="2822948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Вести готовую программу НТО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F4F26160-E172-E1D3-1E6B-AD00E608BFE9}"/>
              </a:ext>
            </a:extLst>
          </p:cNvPr>
          <p:cNvSpPr/>
          <p:nvPr/>
        </p:nvSpPr>
        <p:spPr>
          <a:xfrm>
            <a:off x="5367142" y="2810999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Сопровождение детей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E85FDA9C-5B1C-5DB9-95AD-3F836E7FAA3C}"/>
              </a:ext>
            </a:extLst>
          </p:cNvPr>
          <p:cNvSpPr/>
          <p:nvPr/>
        </p:nvSpPr>
        <p:spPr>
          <a:xfrm>
            <a:off x="3901936" y="2180241"/>
            <a:ext cx="1745552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Возможно создание первичной команды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FD26830E-5F5D-0CFD-4CCB-6A00DE9901D8}"/>
              </a:ext>
            </a:extLst>
          </p:cNvPr>
          <p:cNvSpPr/>
          <p:nvPr/>
        </p:nvSpPr>
        <p:spPr>
          <a:xfrm>
            <a:off x="6444211" y="954160"/>
            <a:ext cx="769434" cy="723143"/>
          </a:xfrm>
          <a:prstGeom prst="ellips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</a:rPr>
              <a:t>ИБС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4FE157A9-CB63-C4CB-9F32-F98CCFA7CC91}"/>
              </a:ext>
            </a:extLst>
          </p:cNvPr>
          <p:cNvSpPr/>
          <p:nvPr/>
        </p:nvSpPr>
        <p:spPr>
          <a:xfrm>
            <a:off x="126022" y="3753564"/>
            <a:ext cx="3122271" cy="28716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AFE3EB1A-99E1-92B2-0374-33BC0DBE758E}"/>
              </a:ext>
            </a:extLst>
          </p:cNvPr>
          <p:cNvSpPr/>
          <p:nvPr/>
        </p:nvSpPr>
        <p:spPr>
          <a:xfrm>
            <a:off x="262274" y="3852455"/>
            <a:ext cx="646770" cy="64677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75B2671-6FC4-A58C-6816-02E8B9FCBD6B}"/>
              </a:ext>
            </a:extLst>
          </p:cNvPr>
          <p:cNvSpPr txBox="1"/>
          <p:nvPr/>
        </p:nvSpPr>
        <p:spPr>
          <a:xfrm>
            <a:off x="320825" y="4045857"/>
            <a:ext cx="9792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Лангепас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50988EE5-E8F0-B87F-4AFB-761676672404}"/>
              </a:ext>
            </a:extLst>
          </p:cNvPr>
          <p:cNvSpPr/>
          <p:nvPr/>
        </p:nvSpPr>
        <p:spPr>
          <a:xfrm>
            <a:off x="248686" y="4542360"/>
            <a:ext cx="646770" cy="64677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9D6F9BC-F039-6B30-6E7C-08A1D25FD4E0}"/>
              </a:ext>
            </a:extLst>
          </p:cNvPr>
          <p:cNvSpPr txBox="1"/>
          <p:nvPr/>
        </p:nvSpPr>
        <p:spPr>
          <a:xfrm>
            <a:off x="288599" y="4677718"/>
            <a:ext cx="857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СОШ № 3,</a:t>
            </a:r>
          </a:p>
          <a:p>
            <a:r>
              <a:rPr lang="ru-RU" sz="1200" dirty="0"/>
              <a:t>СОШ № 5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A8541DDF-414F-C2C9-9801-F88D8A868D84}"/>
              </a:ext>
            </a:extLst>
          </p:cNvPr>
          <p:cNvSpPr/>
          <p:nvPr/>
        </p:nvSpPr>
        <p:spPr>
          <a:xfrm>
            <a:off x="376947" y="5395731"/>
            <a:ext cx="1596658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ДО </a:t>
            </a:r>
            <a:r>
              <a:rPr lang="ru-RU" sz="1200" dirty="0" err="1">
                <a:latin typeface="Open Sans" pitchFamily="2" charset="0"/>
                <a:ea typeface="Open Sans" pitchFamily="2" charset="0"/>
                <a:cs typeface="Open Sans" pitchFamily="2" charset="0"/>
              </a:rPr>
              <a:t>Ситифермерство</a:t>
            </a:r>
            <a:endParaRPr lang="ru-RU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3B10AA5A-0090-DE21-08CB-B2EC132E7871}"/>
              </a:ext>
            </a:extLst>
          </p:cNvPr>
          <p:cNvSpPr/>
          <p:nvPr/>
        </p:nvSpPr>
        <p:spPr>
          <a:xfrm>
            <a:off x="2028326" y="5389660"/>
            <a:ext cx="734065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Кружок ИБС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2A2BCCB0-0103-A058-FDFD-6747C6482459}"/>
              </a:ext>
            </a:extLst>
          </p:cNvPr>
          <p:cNvSpPr/>
          <p:nvPr/>
        </p:nvSpPr>
        <p:spPr>
          <a:xfrm>
            <a:off x="359301" y="6020920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ДО Робототехника</a:t>
            </a:r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4CF1AF86-D590-BBB9-01E2-EA79C9B225EF}"/>
              </a:ext>
            </a:extLst>
          </p:cNvPr>
          <p:cNvSpPr/>
          <p:nvPr/>
        </p:nvSpPr>
        <p:spPr>
          <a:xfrm>
            <a:off x="1207578" y="3833926"/>
            <a:ext cx="648000" cy="648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7576A5C-DE23-CFAE-5FEC-E1142CE5EBFD}"/>
              </a:ext>
            </a:extLst>
          </p:cNvPr>
          <p:cNvSpPr txBox="1">
            <a:spLocks noChangeAspect="1"/>
          </p:cNvSpPr>
          <p:nvPr/>
        </p:nvSpPr>
        <p:spPr>
          <a:xfrm>
            <a:off x="1198440" y="3982998"/>
            <a:ext cx="1793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/>
              <a:t>Кванториум</a:t>
            </a:r>
            <a:r>
              <a:rPr lang="ru-RU" sz="1200" dirty="0"/>
              <a:t>, Лукойл,</a:t>
            </a:r>
          </a:p>
          <a:p>
            <a:r>
              <a:rPr lang="ru-RU" sz="1200" dirty="0"/>
              <a:t>Центр ДО ЦНИПР</a:t>
            </a:r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id="{C98AE09C-5981-0FEE-29C1-5BAAA86B9F4A}"/>
              </a:ext>
            </a:extLst>
          </p:cNvPr>
          <p:cNvSpPr/>
          <p:nvPr/>
        </p:nvSpPr>
        <p:spPr>
          <a:xfrm>
            <a:off x="2668311" y="3691200"/>
            <a:ext cx="769434" cy="723143"/>
          </a:xfrm>
          <a:prstGeom prst="ellips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ИБС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EE257B0A-57B6-76C1-DD55-4FD2ECA9F55D}"/>
              </a:ext>
            </a:extLst>
          </p:cNvPr>
          <p:cNvSpPr/>
          <p:nvPr/>
        </p:nvSpPr>
        <p:spPr>
          <a:xfrm>
            <a:off x="7484949" y="1134062"/>
            <a:ext cx="2141036" cy="24198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43" name="Овал 42">
            <a:extLst>
              <a:ext uri="{FF2B5EF4-FFF2-40B4-BE49-F238E27FC236}">
                <a16:creationId xmlns:a16="http://schemas.microsoft.com/office/drawing/2014/main" id="{5264C0E6-B8C6-F792-349E-FDD8CDE5FE0D}"/>
              </a:ext>
            </a:extLst>
          </p:cNvPr>
          <p:cNvSpPr/>
          <p:nvPr/>
        </p:nvSpPr>
        <p:spPr>
          <a:xfrm>
            <a:off x="7621200" y="1232953"/>
            <a:ext cx="646770" cy="64677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575C38D-A8CB-4FDB-50C7-6B01ED6E90A8}"/>
              </a:ext>
            </a:extLst>
          </p:cNvPr>
          <p:cNvSpPr txBox="1"/>
          <p:nvPr/>
        </p:nvSpPr>
        <p:spPr>
          <a:xfrm>
            <a:off x="7688616" y="1439258"/>
            <a:ext cx="646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Нягань</a:t>
            </a:r>
          </a:p>
        </p:txBody>
      </p:sp>
      <p:sp>
        <p:nvSpPr>
          <p:cNvPr id="45" name="Овал 44">
            <a:extLst>
              <a:ext uri="{FF2B5EF4-FFF2-40B4-BE49-F238E27FC236}">
                <a16:creationId xmlns:a16="http://schemas.microsoft.com/office/drawing/2014/main" id="{FC677DFD-7CAB-27A3-5EDE-CEEEF5933101}"/>
              </a:ext>
            </a:extLst>
          </p:cNvPr>
          <p:cNvSpPr/>
          <p:nvPr/>
        </p:nvSpPr>
        <p:spPr>
          <a:xfrm>
            <a:off x="7607612" y="1922858"/>
            <a:ext cx="646770" cy="64677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5423C09-8CDD-7086-F24D-84A0FB87CD9E}"/>
              </a:ext>
            </a:extLst>
          </p:cNvPr>
          <p:cNvSpPr txBox="1"/>
          <p:nvPr/>
        </p:nvSpPr>
        <p:spPr>
          <a:xfrm>
            <a:off x="7703692" y="2075003"/>
            <a:ext cx="89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СОШ №3,</a:t>
            </a:r>
          </a:p>
          <a:p>
            <a:r>
              <a:rPr lang="ru-RU" sz="1200" dirty="0"/>
              <a:t>СОШ № 6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972A950F-1B00-3F60-9E6C-D52B9E08A58E}"/>
              </a:ext>
            </a:extLst>
          </p:cNvPr>
          <p:cNvSpPr/>
          <p:nvPr/>
        </p:nvSpPr>
        <p:spPr>
          <a:xfrm>
            <a:off x="7735873" y="2776229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Возможно кружок</a:t>
            </a:r>
          </a:p>
        </p:txBody>
      </p:sp>
      <p:sp>
        <p:nvSpPr>
          <p:cNvPr id="50" name="Овал 49">
            <a:extLst>
              <a:ext uri="{FF2B5EF4-FFF2-40B4-BE49-F238E27FC236}">
                <a16:creationId xmlns:a16="http://schemas.microsoft.com/office/drawing/2014/main" id="{7E9DF532-D315-6640-D435-43C1C81FCF64}"/>
              </a:ext>
            </a:extLst>
          </p:cNvPr>
          <p:cNvSpPr/>
          <p:nvPr/>
        </p:nvSpPr>
        <p:spPr>
          <a:xfrm>
            <a:off x="8391641" y="1236780"/>
            <a:ext cx="648000" cy="648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8BA1BDC-9F3B-361B-85ED-717D5CFD4380}"/>
              </a:ext>
            </a:extLst>
          </p:cNvPr>
          <p:cNvSpPr txBox="1">
            <a:spLocks noChangeAspect="1"/>
          </p:cNvSpPr>
          <p:nvPr/>
        </p:nvSpPr>
        <p:spPr>
          <a:xfrm>
            <a:off x="8497597" y="1338915"/>
            <a:ext cx="1017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/>
              <a:t>Кванториум</a:t>
            </a:r>
            <a:r>
              <a:rPr lang="ru-RU" sz="1200" dirty="0"/>
              <a:t>,</a:t>
            </a:r>
          </a:p>
          <a:p>
            <a:r>
              <a:rPr lang="ru-RU" sz="1200" dirty="0" err="1"/>
              <a:t>Сибур</a:t>
            </a:r>
            <a:endParaRPr lang="ru-RU" sz="1200" dirty="0"/>
          </a:p>
        </p:txBody>
      </p:sp>
      <p:sp>
        <p:nvSpPr>
          <p:cNvPr id="52" name="Овал 51">
            <a:extLst>
              <a:ext uri="{FF2B5EF4-FFF2-40B4-BE49-F238E27FC236}">
                <a16:creationId xmlns:a16="http://schemas.microsoft.com/office/drawing/2014/main" id="{2C486305-9890-161F-0EDE-A02F4968AE72}"/>
              </a:ext>
            </a:extLst>
          </p:cNvPr>
          <p:cNvSpPr/>
          <p:nvPr/>
        </p:nvSpPr>
        <p:spPr>
          <a:xfrm>
            <a:off x="9039641" y="780559"/>
            <a:ext cx="707969" cy="648000"/>
          </a:xfrm>
          <a:prstGeom prst="ellips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ИБС</a:t>
            </a: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D0BA956B-727F-7DCC-5CE3-0467E01FC22F}"/>
              </a:ext>
            </a:extLst>
          </p:cNvPr>
          <p:cNvSpPr/>
          <p:nvPr/>
        </p:nvSpPr>
        <p:spPr>
          <a:xfrm>
            <a:off x="5735677" y="2189370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Кружок ИБС с 01.09.24</a:t>
            </a: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A109A1C9-ADAD-4D33-8B66-07F7D4D806F0}"/>
              </a:ext>
            </a:extLst>
          </p:cNvPr>
          <p:cNvSpPr>
            <a:spLocks/>
          </p:cNvSpPr>
          <p:nvPr/>
        </p:nvSpPr>
        <p:spPr>
          <a:xfrm>
            <a:off x="8434861" y="1923705"/>
            <a:ext cx="648000" cy="648000"/>
          </a:xfrm>
          <a:prstGeom prst="ellipse">
            <a:avLst/>
          </a:prstGeom>
          <a:solidFill>
            <a:srgbClr val="99FF3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864670B-DD7F-E9A7-BA9B-84AD84F7C05D}"/>
              </a:ext>
            </a:extLst>
          </p:cNvPr>
          <p:cNvSpPr txBox="1">
            <a:spLocks noChangeAspect="1"/>
          </p:cNvSpPr>
          <p:nvPr/>
        </p:nvSpPr>
        <p:spPr>
          <a:xfrm>
            <a:off x="8497597" y="2089304"/>
            <a:ext cx="1150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/>
              <a:t>Сибириус</a:t>
            </a:r>
            <a:endParaRPr lang="ru-RU" dirty="0"/>
          </a:p>
        </p:txBody>
      </p:sp>
      <p:sp>
        <p:nvSpPr>
          <p:cNvPr id="56" name="Овал 55">
            <a:extLst>
              <a:ext uri="{FF2B5EF4-FFF2-40B4-BE49-F238E27FC236}">
                <a16:creationId xmlns:a16="http://schemas.microsoft.com/office/drawing/2014/main" id="{9AB577F5-BCD7-AA26-85A5-2664B6BE205E}"/>
              </a:ext>
            </a:extLst>
          </p:cNvPr>
          <p:cNvSpPr>
            <a:spLocks/>
          </p:cNvSpPr>
          <p:nvPr/>
        </p:nvSpPr>
        <p:spPr>
          <a:xfrm>
            <a:off x="1201524" y="4479666"/>
            <a:ext cx="648000" cy="648000"/>
          </a:xfrm>
          <a:prstGeom prst="ellipse">
            <a:avLst/>
          </a:prstGeom>
          <a:solidFill>
            <a:srgbClr val="99FF3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6AF8991-94DE-9500-03B5-8B627F30D8F9}"/>
              </a:ext>
            </a:extLst>
          </p:cNvPr>
          <p:cNvSpPr txBox="1">
            <a:spLocks noChangeAspect="1"/>
          </p:cNvSpPr>
          <p:nvPr/>
        </p:nvSpPr>
        <p:spPr>
          <a:xfrm>
            <a:off x="1323884" y="4668040"/>
            <a:ext cx="1696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/>
              <a:t>Сибириус</a:t>
            </a:r>
            <a:endParaRPr lang="ru-RU" sz="1200" dirty="0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936B6A65-0962-9174-7022-9B4CB1C8B605}"/>
              </a:ext>
            </a:extLst>
          </p:cNvPr>
          <p:cNvSpPr/>
          <p:nvPr/>
        </p:nvSpPr>
        <p:spPr>
          <a:xfrm>
            <a:off x="3635768" y="4016715"/>
            <a:ext cx="2203529" cy="24198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59" name="Овал 58">
            <a:extLst>
              <a:ext uri="{FF2B5EF4-FFF2-40B4-BE49-F238E27FC236}">
                <a16:creationId xmlns:a16="http://schemas.microsoft.com/office/drawing/2014/main" id="{6D38465E-AA24-96AE-2B1C-2693540411C6}"/>
              </a:ext>
            </a:extLst>
          </p:cNvPr>
          <p:cNvSpPr/>
          <p:nvPr/>
        </p:nvSpPr>
        <p:spPr>
          <a:xfrm>
            <a:off x="3772020" y="4115606"/>
            <a:ext cx="646770" cy="64677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293174B-BF0A-96B3-4930-47306E62AA68}"/>
              </a:ext>
            </a:extLst>
          </p:cNvPr>
          <p:cNvSpPr txBox="1"/>
          <p:nvPr/>
        </p:nvSpPr>
        <p:spPr>
          <a:xfrm>
            <a:off x="3731440" y="4254325"/>
            <a:ext cx="1776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Когалым</a:t>
            </a:r>
          </a:p>
        </p:txBody>
      </p:sp>
      <p:sp>
        <p:nvSpPr>
          <p:cNvPr id="61" name="Овал 60">
            <a:extLst>
              <a:ext uri="{FF2B5EF4-FFF2-40B4-BE49-F238E27FC236}">
                <a16:creationId xmlns:a16="http://schemas.microsoft.com/office/drawing/2014/main" id="{0686AA23-6160-D27F-F251-25D17F1F67D6}"/>
              </a:ext>
            </a:extLst>
          </p:cNvPr>
          <p:cNvSpPr/>
          <p:nvPr/>
        </p:nvSpPr>
        <p:spPr>
          <a:xfrm>
            <a:off x="3758432" y="4805511"/>
            <a:ext cx="646770" cy="64677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2B67AF3-DC78-9976-9EB2-FF67CB0AC889}"/>
              </a:ext>
            </a:extLst>
          </p:cNvPr>
          <p:cNvSpPr txBox="1"/>
          <p:nvPr/>
        </p:nvSpPr>
        <p:spPr>
          <a:xfrm>
            <a:off x="3814041" y="4924447"/>
            <a:ext cx="1036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МАОУ</a:t>
            </a:r>
          </a:p>
          <a:p>
            <a:r>
              <a:rPr lang="ru-RU" sz="1200" dirty="0"/>
              <a:t>СОШ № 1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020D0994-BB36-B55A-347D-318B22FD9289}"/>
              </a:ext>
            </a:extLst>
          </p:cNvPr>
          <p:cNvSpPr/>
          <p:nvPr/>
        </p:nvSpPr>
        <p:spPr>
          <a:xfrm>
            <a:off x="3758432" y="5614352"/>
            <a:ext cx="1608710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Кружок ИБС (консультирование)</a:t>
            </a:r>
          </a:p>
        </p:txBody>
      </p:sp>
      <p:sp>
        <p:nvSpPr>
          <p:cNvPr id="64" name="Овал 63">
            <a:extLst>
              <a:ext uri="{FF2B5EF4-FFF2-40B4-BE49-F238E27FC236}">
                <a16:creationId xmlns:a16="http://schemas.microsoft.com/office/drawing/2014/main" id="{1A40971C-2D7F-8FAE-3970-617D5E50929B}"/>
              </a:ext>
            </a:extLst>
          </p:cNvPr>
          <p:cNvSpPr/>
          <p:nvPr/>
        </p:nvSpPr>
        <p:spPr>
          <a:xfrm>
            <a:off x="4546733" y="4120884"/>
            <a:ext cx="648000" cy="648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D100FF2-2AE7-8948-83F7-4F71FDFA5928}"/>
              </a:ext>
            </a:extLst>
          </p:cNvPr>
          <p:cNvSpPr txBox="1">
            <a:spLocks noChangeAspect="1"/>
          </p:cNvSpPr>
          <p:nvPr/>
        </p:nvSpPr>
        <p:spPr>
          <a:xfrm>
            <a:off x="4590533" y="4276754"/>
            <a:ext cx="10140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/>
              <a:t>Кванториум</a:t>
            </a:r>
            <a:endParaRPr lang="ru-RU" sz="1200" dirty="0"/>
          </a:p>
        </p:txBody>
      </p:sp>
      <p:sp>
        <p:nvSpPr>
          <p:cNvPr id="66" name="Овал 65">
            <a:extLst>
              <a:ext uri="{FF2B5EF4-FFF2-40B4-BE49-F238E27FC236}">
                <a16:creationId xmlns:a16="http://schemas.microsoft.com/office/drawing/2014/main" id="{A6169E01-EE6A-26D1-8C1B-9EAF9DA033A3}"/>
              </a:ext>
            </a:extLst>
          </p:cNvPr>
          <p:cNvSpPr/>
          <p:nvPr/>
        </p:nvSpPr>
        <p:spPr>
          <a:xfrm>
            <a:off x="5298643" y="3666992"/>
            <a:ext cx="769434" cy="723143"/>
          </a:xfrm>
          <a:prstGeom prst="ellips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</a:rPr>
              <a:t>ИБС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3DF7BA55-40BB-D9ED-63DD-3992251EAE65}"/>
              </a:ext>
            </a:extLst>
          </p:cNvPr>
          <p:cNvSpPr/>
          <p:nvPr/>
        </p:nvSpPr>
        <p:spPr>
          <a:xfrm>
            <a:off x="6261805" y="3982998"/>
            <a:ext cx="2615694" cy="24198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68" name="Овал 67">
            <a:extLst>
              <a:ext uri="{FF2B5EF4-FFF2-40B4-BE49-F238E27FC236}">
                <a16:creationId xmlns:a16="http://schemas.microsoft.com/office/drawing/2014/main" id="{2243FD30-036F-A58B-D5C8-E36121AB0979}"/>
              </a:ext>
            </a:extLst>
          </p:cNvPr>
          <p:cNvSpPr/>
          <p:nvPr/>
        </p:nvSpPr>
        <p:spPr>
          <a:xfrm>
            <a:off x="6398056" y="4081889"/>
            <a:ext cx="646770" cy="64677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DD66725-9B21-DE43-FB91-DE1BE1C9AAAF}"/>
              </a:ext>
            </a:extLst>
          </p:cNvPr>
          <p:cNvSpPr txBox="1"/>
          <p:nvPr/>
        </p:nvSpPr>
        <p:spPr>
          <a:xfrm>
            <a:off x="6433239" y="4266774"/>
            <a:ext cx="1104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Советский р-н</a:t>
            </a:r>
          </a:p>
        </p:txBody>
      </p:sp>
      <p:sp>
        <p:nvSpPr>
          <p:cNvPr id="70" name="Овал 69">
            <a:extLst>
              <a:ext uri="{FF2B5EF4-FFF2-40B4-BE49-F238E27FC236}">
                <a16:creationId xmlns:a16="http://schemas.microsoft.com/office/drawing/2014/main" id="{A746B500-FAFB-DD38-1BB5-AE7408D40272}"/>
              </a:ext>
            </a:extLst>
          </p:cNvPr>
          <p:cNvSpPr/>
          <p:nvPr/>
        </p:nvSpPr>
        <p:spPr>
          <a:xfrm>
            <a:off x="6384468" y="4771794"/>
            <a:ext cx="646770" cy="64677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AD05F7F-6DB9-770E-D6E0-82126B01D2A9}"/>
              </a:ext>
            </a:extLst>
          </p:cNvPr>
          <p:cNvSpPr txBox="1"/>
          <p:nvPr/>
        </p:nvSpPr>
        <p:spPr>
          <a:xfrm>
            <a:off x="6433239" y="4889698"/>
            <a:ext cx="1240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МАОУ Гимназия</a:t>
            </a:r>
          </a:p>
          <a:p>
            <a:r>
              <a:rPr lang="ru-RU" sz="1200" dirty="0"/>
              <a:t>г. Советский</a:t>
            </a:r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DB4CBC2F-1DB7-B75D-9D90-6C1F2F9E6ECE}"/>
              </a:ext>
            </a:extLst>
          </p:cNvPr>
          <p:cNvSpPr/>
          <p:nvPr/>
        </p:nvSpPr>
        <p:spPr>
          <a:xfrm>
            <a:off x="6512729" y="5625165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Кружок ИБС</a:t>
            </a:r>
          </a:p>
        </p:txBody>
      </p:sp>
      <p:sp>
        <p:nvSpPr>
          <p:cNvPr id="73" name="Овал 72">
            <a:extLst>
              <a:ext uri="{FF2B5EF4-FFF2-40B4-BE49-F238E27FC236}">
                <a16:creationId xmlns:a16="http://schemas.microsoft.com/office/drawing/2014/main" id="{F8F56585-AA14-73B1-4455-82127AF6F253}"/>
              </a:ext>
            </a:extLst>
          </p:cNvPr>
          <p:cNvSpPr/>
          <p:nvPr/>
        </p:nvSpPr>
        <p:spPr>
          <a:xfrm>
            <a:off x="7484949" y="4117406"/>
            <a:ext cx="648000" cy="648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4" name="Овал 73">
            <a:extLst>
              <a:ext uri="{FF2B5EF4-FFF2-40B4-BE49-F238E27FC236}">
                <a16:creationId xmlns:a16="http://schemas.microsoft.com/office/drawing/2014/main" id="{9D6B3AEE-AC17-1B90-AEE6-653FA922B0A7}"/>
              </a:ext>
            </a:extLst>
          </p:cNvPr>
          <p:cNvSpPr/>
          <p:nvPr/>
        </p:nvSpPr>
        <p:spPr>
          <a:xfrm>
            <a:off x="8244552" y="3630290"/>
            <a:ext cx="769434" cy="723143"/>
          </a:xfrm>
          <a:prstGeom prst="ellips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</a:rPr>
              <a:t>ИБС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018BAEE-BE2F-E52E-2374-4D0563BA1817}"/>
              </a:ext>
            </a:extLst>
          </p:cNvPr>
          <p:cNvSpPr txBox="1">
            <a:spLocks noChangeAspect="1"/>
          </p:cNvSpPr>
          <p:nvPr/>
        </p:nvSpPr>
        <p:spPr>
          <a:xfrm>
            <a:off x="7537644" y="4259657"/>
            <a:ext cx="1696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Малая Сосьва</a:t>
            </a:r>
          </a:p>
        </p:txBody>
      </p:sp>
      <p:sp>
        <p:nvSpPr>
          <p:cNvPr id="76" name="Овал 75">
            <a:extLst>
              <a:ext uri="{FF2B5EF4-FFF2-40B4-BE49-F238E27FC236}">
                <a16:creationId xmlns:a16="http://schemas.microsoft.com/office/drawing/2014/main" id="{F22A8F15-A236-DF7B-3581-E77CB81707A5}"/>
              </a:ext>
            </a:extLst>
          </p:cNvPr>
          <p:cNvSpPr>
            <a:spLocks/>
          </p:cNvSpPr>
          <p:nvPr/>
        </p:nvSpPr>
        <p:spPr>
          <a:xfrm>
            <a:off x="7599798" y="4772702"/>
            <a:ext cx="648000" cy="648000"/>
          </a:xfrm>
          <a:prstGeom prst="ellipse">
            <a:avLst/>
          </a:prstGeom>
          <a:solidFill>
            <a:srgbClr val="99FF3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A82CD8E-FE26-EC5F-FB3B-8FDDE7A118A3}"/>
              </a:ext>
            </a:extLst>
          </p:cNvPr>
          <p:cNvSpPr txBox="1">
            <a:spLocks noChangeAspect="1"/>
          </p:cNvSpPr>
          <p:nvPr/>
        </p:nvSpPr>
        <p:spPr>
          <a:xfrm>
            <a:off x="7722157" y="4961076"/>
            <a:ext cx="965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/>
              <a:t>Сибириус</a:t>
            </a:r>
            <a:endParaRPr lang="ru-RU" sz="1200" dirty="0"/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45511907-A20D-4016-11B4-803D0F7436B5}"/>
              </a:ext>
            </a:extLst>
          </p:cNvPr>
          <p:cNvSpPr/>
          <p:nvPr/>
        </p:nvSpPr>
        <p:spPr>
          <a:xfrm>
            <a:off x="9011380" y="3917759"/>
            <a:ext cx="2713321" cy="24198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79" name="Овал 78">
            <a:extLst>
              <a:ext uri="{FF2B5EF4-FFF2-40B4-BE49-F238E27FC236}">
                <a16:creationId xmlns:a16="http://schemas.microsoft.com/office/drawing/2014/main" id="{E668235E-4B71-0869-C7B7-7468DE5A67C8}"/>
              </a:ext>
            </a:extLst>
          </p:cNvPr>
          <p:cNvSpPr/>
          <p:nvPr/>
        </p:nvSpPr>
        <p:spPr>
          <a:xfrm>
            <a:off x="9147632" y="4016650"/>
            <a:ext cx="646770" cy="64677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C7CF58C-12A6-715F-CED3-134C0EB327A4}"/>
              </a:ext>
            </a:extLst>
          </p:cNvPr>
          <p:cNvSpPr txBox="1"/>
          <p:nvPr/>
        </p:nvSpPr>
        <p:spPr>
          <a:xfrm>
            <a:off x="9205393" y="4184263"/>
            <a:ext cx="1470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Мегион</a:t>
            </a:r>
          </a:p>
        </p:txBody>
      </p:sp>
      <p:sp>
        <p:nvSpPr>
          <p:cNvPr id="81" name="Овал 80">
            <a:extLst>
              <a:ext uri="{FF2B5EF4-FFF2-40B4-BE49-F238E27FC236}">
                <a16:creationId xmlns:a16="http://schemas.microsoft.com/office/drawing/2014/main" id="{1ABCE006-CCCF-C30E-F765-766D140848DA}"/>
              </a:ext>
            </a:extLst>
          </p:cNvPr>
          <p:cNvSpPr/>
          <p:nvPr/>
        </p:nvSpPr>
        <p:spPr>
          <a:xfrm>
            <a:off x="9911691" y="4003766"/>
            <a:ext cx="646770" cy="64677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BB0E9A4-E690-4B62-F1E5-87EF86236E5C}"/>
              </a:ext>
            </a:extLst>
          </p:cNvPr>
          <p:cNvSpPr txBox="1"/>
          <p:nvPr/>
        </p:nvSpPr>
        <p:spPr>
          <a:xfrm>
            <a:off x="9925279" y="4092682"/>
            <a:ext cx="192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БУПО «</a:t>
            </a:r>
            <a:r>
              <a:rPr lang="ru-RU" sz="1200" dirty="0" err="1"/>
              <a:t>Мегионский</a:t>
            </a:r>
            <a:endParaRPr lang="ru-RU" sz="1200" dirty="0"/>
          </a:p>
          <a:p>
            <a:r>
              <a:rPr lang="ru-RU" sz="1200" dirty="0"/>
              <a:t>политехнический колледж»</a:t>
            </a:r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60A6BCAB-BC96-3ACB-CF8C-C66876D9D14B}"/>
              </a:ext>
            </a:extLst>
          </p:cNvPr>
          <p:cNvSpPr/>
          <p:nvPr/>
        </p:nvSpPr>
        <p:spPr>
          <a:xfrm>
            <a:off x="9195399" y="5559926"/>
            <a:ext cx="1184379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Фестиваль дня науки</a:t>
            </a: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2B5C7B51-530D-145E-85C1-C5C7FED6DA13}"/>
              </a:ext>
            </a:extLst>
          </p:cNvPr>
          <p:cNvSpPr/>
          <p:nvPr/>
        </p:nvSpPr>
        <p:spPr>
          <a:xfrm>
            <a:off x="10494644" y="5559926"/>
            <a:ext cx="977716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Уроки НТО</a:t>
            </a:r>
          </a:p>
        </p:txBody>
      </p:sp>
      <p:sp>
        <p:nvSpPr>
          <p:cNvPr id="85" name="Овал 84">
            <a:extLst>
              <a:ext uri="{FF2B5EF4-FFF2-40B4-BE49-F238E27FC236}">
                <a16:creationId xmlns:a16="http://schemas.microsoft.com/office/drawing/2014/main" id="{A673E1FB-5DF0-18B9-3A5E-2E112559541C}"/>
              </a:ext>
            </a:extLst>
          </p:cNvPr>
          <p:cNvSpPr/>
          <p:nvPr/>
        </p:nvSpPr>
        <p:spPr>
          <a:xfrm>
            <a:off x="11472360" y="3777253"/>
            <a:ext cx="769434" cy="723143"/>
          </a:xfrm>
          <a:prstGeom prst="ellips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ИБС</a:t>
            </a: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0A9A5DF7-818B-9E22-7515-F387948BDFAD}"/>
              </a:ext>
            </a:extLst>
          </p:cNvPr>
          <p:cNvSpPr/>
          <p:nvPr/>
        </p:nvSpPr>
        <p:spPr>
          <a:xfrm>
            <a:off x="9194507" y="4936510"/>
            <a:ext cx="208113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Сотрудничество с работой группой муниципалитета</a:t>
            </a:r>
          </a:p>
        </p:txBody>
      </p: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2341C6B5-7211-572F-69D1-5596F9CF611A}"/>
              </a:ext>
            </a:extLst>
          </p:cNvPr>
          <p:cNvSpPr/>
          <p:nvPr/>
        </p:nvSpPr>
        <p:spPr>
          <a:xfrm>
            <a:off x="9734674" y="1110120"/>
            <a:ext cx="2245935" cy="24198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88" name="Овал 87">
            <a:extLst>
              <a:ext uri="{FF2B5EF4-FFF2-40B4-BE49-F238E27FC236}">
                <a16:creationId xmlns:a16="http://schemas.microsoft.com/office/drawing/2014/main" id="{C94BD5AA-AD76-8D5F-E14C-64C1E9603795}"/>
              </a:ext>
            </a:extLst>
          </p:cNvPr>
          <p:cNvSpPr/>
          <p:nvPr/>
        </p:nvSpPr>
        <p:spPr>
          <a:xfrm>
            <a:off x="9870926" y="1209011"/>
            <a:ext cx="646770" cy="64677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Овал 88">
            <a:extLst>
              <a:ext uri="{FF2B5EF4-FFF2-40B4-BE49-F238E27FC236}">
                <a16:creationId xmlns:a16="http://schemas.microsoft.com/office/drawing/2014/main" id="{B8E8C0AD-4828-2C3A-3567-BC68E27705ED}"/>
              </a:ext>
            </a:extLst>
          </p:cNvPr>
          <p:cNvSpPr/>
          <p:nvPr/>
        </p:nvSpPr>
        <p:spPr>
          <a:xfrm>
            <a:off x="9857338" y="1898916"/>
            <a:ext cx="646770" cy="64677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C3300B5-32BE-9CA5-B6F0-C7A5D78E65C3}"/>
              </a:ext>
            </a:extLst>
          </p:cNvPr>
          <p:cNvSpPr txBox="1"/>
          <p:nvPr/>
        </p:nvSpPr>
        <p:spPr>
          <a:xfrm>
            <a:off x="9972766" y="2098816"/>
            <a:ext cx="1607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/>
              <a:t>Игримская</a:t>
            </a:r>
            <a:r>
              <a:rPr lang="ru-RU" sz="1200" dirty="0"/>
              <a:t> школа №2</a:t>
            </a:r>
          </a:p>
        </p:txBody>
      </p: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C3167334-4291-04C2-BE5F-A6F614C6380B}"/>
              </a:ext>
            </a:extLst>
          </p:cNvPr>
          <p:cNvSpPr/>
          <p:nvPr/>
        </p:nvSpPr>
        <p:spPr>
          <a:xfrm>
            <a:off x="9985599" y="2752287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Разработать программу кружка ИБС</a:t>
            </a:r>
          </a:p>
        </p:txBody>
      </p:sp>
      <p:sp>
        <p:nvSpPr>
          <p:cNvPr id="92" name="Овал 91">
            <a:extLst>
              <a:ext uri="{FF2B5EF4-FFF2-40B4-BE49-F238E27FC236}">
                <a16:creationId xmlns:a16="http://schemas.microsoft.com/office/drawing/2014/main" id="{65F7F7E9-D8FD-E051-2EA1-EA47F7E58789}"/>
              </a:ext>
            </a:extLst>
          </p:cNvPr>
          <p:cNvSpPr/>
          <p:nvPr/>
        </p:nvSpPr>
        <p:spPr>
          <a:xfrm>
            <a:off x="11195284" y="1055845"/>
            <a:ext cx="769434" cy="723143"/>
          </a:xfrm>
          <a:prstGeom prst="ellips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</a:rPr>
              <a:t>ИБС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ADDD75-45C5-FA69-1267-18A1057136FC}"/>
              </a:ext>
            </a:extLst>
          </p:cNvPr>
          <p:cNvSpPr txBox="1">
            <a:spLocks noChangeAspect="1"/>
          </p:cNvSpPr>
          <p:nvPr/>
        </p:nvSpPr>
        <p:spPr>
          <a:xfrm>
            <a:off x="9888056" y="1374021"/>
            <a:ext cx="1696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Березовский МР</a:t>
            </a:r>
          </a:p>
        </p:txBody>
      </p:sp>
    </p:spTree>
    <p:extLst>
      <p:ext uri="{BB962C8B-B14F-4D97-AF65-F5344CB8AC3E}">
        <p14:creationId xmlns:p14="http://schemas.microsoft.com/office/powerpoint/2010/main" val="363428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111"/>
          <p:cNvSpPr txBox="1"/>
          <p:nvPr/>
        </p:nvSpPr>
        <p:spPr>
          <a:xfrm>
            <a:off x="126023" y="315528"/>
            <a:ext cx="119399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ЗАЯВКИ МУНИЦИПАЛЬНЫХ КОМАНД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4FE157A9-CB63-C4CB-9F32-F98CCFA7CC91}"/>
              </a:ext>
            </a:extLst>
          </p:cNvPr>
          <p:cNvSpPr/>
          <p:nvPr/>
        </p:nvSpPr>
        <p:spPr>
          <a:xfrm>
            <a:off x="125555" y="1020835"/>
            <a:ext cx="3018621" cy="24198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AFE3EB1A-99E1-92B2-0374-33BC0DBE758E}"/>
              </a:ext>
            </a:extLst>
          </p:cNvPr>
          <p:cNvSpPr/>
          <p:nvPr/>
        </p:nvSpPr>
        <p:spPr>
          <a:xfrm>
            <a:off x="261807" y="1119726"/>
            <a:ext cx="646770" cy="64677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75B2671-6FC4-A58C-6816-02E8B9FCBD6B}"/>
              </a:ext>
            </a:extLst>
          </p:cNvPr>
          <p:cNvSpPr txBox="1"/>
          <p:nvPr/>
        </p:nvSpPr>
        <p:spPr>
          <a:xfrm>
            <a:off x="328075" y="1319717"/>
            <a:ext cx="9792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Югорск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50988EE5-E8F0-B87F-4AFB-761676672404}"/>
              </a:ext>
            </a:extLst>
          </p:cNvPr>
          <p:cNvSpPr/>
          <p:nvPr/>
        </p:nvSpPr>
        <p:spPr>
          <a:xfrm>
            <a:off x="248219" y="1809631"/>
            <a:ext cx="646770" cy="64677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9D6F9BC-F039-6B30-6E7C-08A1D25FD4E0}"/>
              </a:ext>
            </a:extLst>
          </p:cNvPr>
          <p:cNvSpPr txBox="1"/>
          <p:nvPr/>
        </p:nvSpPr>
        <p:spPr>
          <a:xfrm>
            <a:off x="328075" y="2004107"/>
            <a:ext cx="865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СОШ № 2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A8541DDF-414F-C2C9-9801-F88D8A868D84}"/>
              </a:ext>
            </a:extLst>
          </p:cNvPr>
          <p:cNvSpPr/>
          <p:nvPr/>
        </p:nvSpPr>
        <p:spPr>
          <a:xfrm>
            <a:off x="148238" y="2675963"/>
            <a:ext cx="1210666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Вводный курс по организации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3B10AA5A-0090-DE21-08CB-B2EC132E7871}"/>
              </a:ext>
            </a:extLst>
          </p:cNvPr>
          <p:cNvSpPr/>
          <p:nvPr/>
        </p:nvSpPr>
        <p:spPr>
          <a:xfrm>
            <a:off x="1434761" y="2675962"/>
            <a:ext cx="1497542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Могу консультировать, но не вести</a:t>
            </a:r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4CF1AF86-D590-BBB9-01E2-EA79C9B225EF}"/>
              </a:ext>
            </a:extLst>
          </p:cNvPr>
          <p:cNvSpPr/>
          <p:nvPr/>
        </p:nvSpPr>
        <p:spPr>
          <a:xfrm>
            <a:off x="998101" y="1119726"/>
            <a:ext cx="648000" cy="648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7576A5C-DE23-CFAE-5FEC-E1142CE5EBFD}"/>
              </a:ext>
            </a:extLst>
          </p:cNvPr>
          <p:cNvSpPr txBox="1">
            <a:spLocks noChangeAspect="1"/>
          </p:cNvSpPr>
          <p:nvPr/>
        </p:nvSpPr>
        <p:spPr>
          <a:xfrm>
            <a:off x="1075468" y="1328613"/>
            <a:ext cx="1075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Прометей ДО</a:t>
            </a:r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id="{C98AE09C-5981-0FEE-29C1-5BAAA86B9F4A}"/>
              </a:ext>
            </a:extLst>
          </p:cNvPr>
          <p:cNvSpPr/>
          <p:nvPr/>
        </p:nvSpPr>
        <p:spPr>
          <a:xfrm>
            <a:off x="2471086" y="788908"/>
            <a:ext cx="769434" cy="723143"/>
          </a:xfrm>
          <a:prstGeom prst="ellips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ИБС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EE257B0A-57B6-76C1-DD55-4FD2ECA9F55D}"/>
              </a:ext>
            </a:extLst>
          </p:cNvPr>
          <p:cNvSpPr/>
          <p:nvPr/>
        </p:nvSpPr>
        <p:spPr>
          <a:xfrm>
            <a:off x="3324026" y="1025905"/>
            <a:ext cx="3951249" cy="24198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43" name="Овал 42">
            <a:extLst>
              <a:ext uri="{FF2B5EF4-FFF2-40B4-BE49-F238E27FC236}">
                <a16:creationId xmlns:a16="http://schemas.microsoft.com/office/drawing/2014/main" id="{5264C0E6-B8C6-F792-349E-FDD8CDE5FE0D}"/>
              </a:ext>
            </a:extLst>
          </p:cNvPr>
          <p:cNvSpPr/>
          <p:nvPr/>
        </p:nvSpPr>
        <p:spPr>
          <a:xfrm>
            <a:off x="3460278" y="1124796"/>
            <a:ext cx="646770" cy="64677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575C38D-A8CB-4FDB-50C7-6B01ED6E90A8}"/>
              </a:ext>
            </a:extLst>
          </p:cNvPr>
          <p:cNvSpPr txBox="1"/>
          <p:nvPr/>
        </p:nvSpPr>
        <p:spPr>
          <a:xfrm>
            <a:off x="3516840" y="1314820"/>
            <a:ext cx="1209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Нижневартовск</a:t>
            </a:r>
          </a:p>
        </p:txBody>
      </p:sp>
      <p:sp>
        <p:nvSpPr>
          <p:cNvPr id="45" name="Овал 44">
            <a:extLst>
              <a:ext uri="{FF2B5EF4-FFF2-40B4-BE49-F238E27FC236}">
                <a16:creationId xmlns:a16="http://schemas.microsoft.com/office/drawing/2014/main" id="{FC677DFD-7CAB-27A3-5EDE-CEEEF5933101}"/>
              </a:ext>
            </a:extLst>
          </p:cNvPr>
          <p:cNvSpPr/>
          <p:nvPr/>
        </p:nvSpPr>
        <p:spPr>
          <a:xfrm>
            <a:off x="3446690" y="1814701"/>
            <a:ext cx="646770" cy="64677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5423C09-8CDD-7086-F24D-84A0FB87CD9E}"/>
              </a:ext>
            </a:extLst>
          </p:cNvPr>
          <p:cNvSpPr txBox="1"/>
          <p:nvPr/>
        </p:nvSpPr>
        <p:spPr>
          <a:xfrm>
            <a:off x="3517684" y="1852975"/>
            <a:ext cx="1739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МАУ ДО Нижневартовская УДТ,</a:t>
            </a:r>
          </a:p>
          <a:p>
            <a:r>
              <a:rPr lang="ru-RU" sz="1200" dirty="0"/>
              <a:t>Лицей № 2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972A950F-1B00-3F60-9E6C-D52B9E08A58E}"/>
              </a:ext>
            </a:extLst>
          </p:cNvPr>
          <p:cNvSpPr/>
          <p:nvPr/>
        </p:nvSpPr>
        <p:spPr>
          <a:xfrm>
            <a:off x="3418904" y="2691344"/>
            <a:ext cx="226033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Организация практической части по биологии (кружок)</a:t>
            </a:r>
          </a:p>
        </p:txBody>
      </p:sp>
      <p:sp>
        <p:nvSpPr>
          <p:cNvPr id="50" name="Овал 49">
            <a:extLst>
              <a:ext uri="{FF2B5EF4-FFF2-40B4-BE49-F238E27FC236}">
                <a16:creationId xmlns:a16="http://schemas.microsoft.com/office/drawing/2014/main" id="{7E9DF532-D315-6640-D435-43C1C81FCF64}"/>
              </a:ext>
            </a:extLst>
          </p:cNvPr>
          <p:cNvSpPr/>
          <p:nvPr/>
        </p:nvSpPr>
        <p:spPr>
          <a:xfrm>
            <a:off x="4734539" y="1115440"/>
            <a:ext cx="648000" cy="648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Овал 51">
            <a:extLst>
              <a:ext uri="{FF2B5EF4-FFF2-40B4-BE49-F238E27FC236}">
                <a16:creationId xmlns:a16="http://schemas.microsoft.com/office/drawing/2014/main" id="{2C486305-9890-161F-0EDE-A02F4968AE72}"/>
              </a:ext>
            </a:extLst>
          </p:cNvPr>
          <p:cNvSpPr/>
          <p:nvPr/>
        </p:nvSpPr>
        <p:spPr>
          <a:xfrm>
            <a:off x="6513689" y="766265"/>
            <a:ext cx="858187" cy="806556"/>
          </a:xfrm>
          <a:prstGeom prst="ellips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ИБС, </a:t>
            </a:r>
            <a:r>
              <a:rPr lang="ru-RU" sz="1200" b="1" dirty="0" smtClean="0">
                <a:solidFill>
                  <a:srgbClr val="FF0000"/>
                </a:solidFill>
              </a:rPr>
              <a:t>ГР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7CD562-6F21-FF59-1208-19B5CFAC5009}"/>
              </a:ext>
            </a:extLst>
          </p:cNvPr>
          <p:cNvSpPr txBox="1">
            <a:spLocks noChangeAspect="1"/>
          </p:cNvSpPr>
          <p:nvPr/>
        </p:nvSpPr>
        <p:spPr>
          <a:xfrm>
            <a:off x="4782650" y="1300940"/>
            <a:ext cx="1793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НГУ, Патриот, ЦДТ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5F3CB02-42F2-229A-C8B7-E53980584989}"/>
              </a:ext>
            </a:extLst>
          </p:cNvPr>
          <p:cNvSpPr/>
          <p:nvPr/>
        </p:nvSpPr>
        <p:spPr>
          <a:xfrm>
            <a:off x="5774119" y="2681031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Кружок ИБС и Геном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4561BC9-B086-1E72-F50D-E643744195FF}"/>
              </a:ext>
            </a:extLst>
          </p:cNvPr>
          <p:cNvSpPr/>
          <p:nvPr/>
        </p:nvSpPr>
        <p:spPr>
          <a:xfrm>
            <a:off x="7459017" y="1025906"/>
            <a:ext cx="1941943" cy="24198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1AE35617-2DD4-606F-37BD-AF02987EE4F5}"/>
              </a:ext>
            </a:extLst>
          </p:cNvPr>
          <p:cNvSpPr/>
          <p:nvPr/>
        </p:nvSpPr>
        <p:spPr>
          <a:xfrm>
            <a:off x="7595269" y="1124797"/>
            <a:ext cx="646770" cy="64677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CEB4BB8-C318-1049-3438-CF5F33F30918}"/>
              </a:ext>
            </a:extLst>
          </p:cNvPr>
          <p:cNvSpPr txBox="1"/>
          <p:nvPr/>
        </p:nvSpPr>
        <p:spPr>
          <a:xfrm>
            <a:off x="7585409" y="1300387"/>
            <a:ext cx="1364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Ханты-Мансийск</a:t>
            </a:r>
          </a:p>
        </p:txBody>
      </p:sp>
      <p:sp>
        <p:nvSpPr>
          <p:cNvPr id="48" name="Овал 47">
            <a:extLst>
              <a:ext uri="{FF2B5EF4-FFF2-40B4-BE49-F238E27FC236}">
                <a16:creationId xmlns:a16="http://schemas.microsoft.com/office/drawing/2014/main" id="{5A5A18DD-98B5-C23E-8A9E-40BA01757853}"/>
              </a:ext>
            </a:extLst>
          </p:cNvPr>
          <p:cNvSpPr/>
          <p:nvPr/>
        </p:nvSpPr>
        <p:spPr>
          <a:xfrm>
            <a:off x="7581681" y="1814702"/>
            <a:ext cx="646770" cy="64677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9DAF65-11A5-8DB5-31DF-A741988AD67F}"/>
              </a:ext>
            </a:extLst>
          </p:cNvPr>
          <p:cNvSpPr txBox="1"/>
          <p:nvPr/>
        </p:nvSpPr>
        <p:spPr>
          <a:xfrm>
            <a:off x="7644442" y="2005368"/>
            <a:ext cx="1195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МБУ ДО МУК</a:t>
            </a: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6AA0626A-D48A-CE00-F056-13A6953961D8}"/>
              </a:ext>
            </a:extLst>
          </p:cNvPr>
          <p:cNvSpPr/>
          <p:nvPr/>
        </p:nvSpPr>
        <p:spPr>
          <a:xfrm>
            <a:off x="7538259" y="2659105"/>
            <a:ext cx="1074091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Кружок ИБС</a:t>
            </a: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C4DF1857-C3C9-A16B-301C-EA22FD7B8BA2}"/>
              </a:ext>
            </a:extLst>
          </p:cNvPr>
          <p:cNvSpPr/>
          <p:nvPr/>
        </p:nvSpPr>
        <p:spPr>
          <a:xfrm>
            <a:off x="8658510" y="750722"/>
            <a:ext cx="769434" cy="723143"/>
          </a:xfrm>
          <a:prstGeom prst="ellips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ИБС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1A6A580E-88B4-1D4C-F38F-BE7EAE9722AC}"/>
              </a:ext>
            </a:extLst>
          </p:cNvPr>
          <p:cNvSpPr/>
          <p:nvPr/>
        </p:nvSpPr>
        <p:spPr>
          <a:xfrm>
            <a:off x="9480202" y="1051589"/>
            <a:ext cx="2332276" cy="24198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56" name="Овал 55">
            <a:extLst>
              <a:ext uri="{FF2B5EF4-FFF2-40B4-BE49-F238E27FC236}">
                <a16:creationId xmlns:a16="http://schemas.microsoft.com/office/drawing/2014/main" id="{058ED4C0-F144-ADE3-C1FB-DFB8FC4E53C1}"/>
              </a:ext>
            </a:extLst>
          </p:cNvPr>
          <p:cNvSpPr/>
          <p:nvPr/>
        </p:nvSpPr>
        <p:spPr>
          <a:xfrm>
            <a:off x="9616453" y="1150480"/>
            <a:ext cx="646770" cy="64677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" name="Овал 56">
            <a:extLst>
              <a:ext uri="{FF2B5EF4-FFF2-40B4-BE49-F238E27FC236}">
                <a16:creationId xmlns:a16="http://schemas.microsoft.com/office/drawing/2014/main" id="{5B26683C-EEC9-ED6B-428A-ADD7FCE87CE5}"/>
              </a:ext>
            </a:extLst>
          </p:cNvPr>
          <p:cNvSpPr/>
          <p:nvPr/>
        </p:nvSpPr>
        <p:spPr>
          <a:xfrm>
            <a:off x="9602865" y="1840385"/>
            <a:ext cx="646770" cy="64677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4DBF8E8-DBA9-CD51-595C-9E07826D6154}"/>
              </a:ext>
            </a:extLst>
          </p:cNvPr>
          <p:cNvSpPr txBox="1"/>
          <p:nvPr/>
        </p:nvSpPr>
        <p:spPr>
          <a:xfrm>
            <a:off x="9659404" y="2041203"/>
            <a:ext cx="1207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МАОУ СОШ №4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076C60EE-1DE9-2E16-698F-C56DB822315F}"/>
              </a:ext>
            </a:extLst>
          </p:cNvPr>
          <p:cNvSpPr/>
          <p:nvPr/>
        </p:nvSpPr>
        <p:spPr>
          <a:xfrm>
            <a:off x="9731126" y="2693756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Кружок ИБС</a:t>
            </a:r>
          </a:p>
        </p:txBody>
      </p:sp>
      <p:sp>
        <p:nvSpPr>
          <p:cNvPr id="60" name="Овал 59">
            <a:extLst>
              <a:ext uri="{FF2B5EF4-FFF2-40B4-BE49-F238E27FC236}">
                <a16:creationId xmlns:a16="http://schemas.microsoft.com/office/drawing/2014/main" id="{702C286B-9F2E-26D4-3B61-7C602936AAA8}"/>
              </a:ext>
            </a:extLst>
          </p:cNvPr>
          <p:cNvSpPr/>
          <p:nvPr/>
        </p:nvSpPr>
        <p:spPr>
          <a:xfrm>
            <a:off x="10409625" y="1129989"/>
            <a:ext cx="648000" cy="648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Овал 60">
            <a:extLst>
              <a:ext uri="{FF2B5EF4-FFF2-40B4-BE49-F238E27FC236}">
                <a16:creationId xmlns:a16="http://schemas.microsoft.com/office/drawing/2014/main" id="{D076B243-1FF2-35F2-D28B-66C3D6C58391}"/>
              </a:ext>
            </a:extLst>
          </p:cNvPr>
          <p:cNvSpPr/>
          <p:nvPr/>
        </p:nvSpPr>
        <p:spPr>
          <a:xfrm>
            <a:off x="11353035" y="664334"/>
            <a:ext cx="769434" cy="723143"/>
          </a:xfrm>
          <a:prstGeom prst="ellips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ИБС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E75A509-D7D1-DF5F-4454-A8E27AEAA333}"/>
              </a:ext>
            </a:extLst>
          </p:cNvPr>
          <p:cNvSpPr txBox="1">
            <a:spLocks noChangeAspect="1"/>
          </p:cNvSpPr>
          <p:nvPr/>
        </p:nvSpPr>
        <p:spPr>
          <a:xfrm>
            <a:off x="9633583" y="1315490"/>
            <a:ext cx="1696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Покачи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759DC7F-BE34-F484-509E-143116B82819}"/>
              </a:ext>
            </a:extLst>
          </p:cNvPr>
          <p:cNvSpPr txBox="1">
            <a:spLocks noChangeAspect="1"/>
          </p:cNvSpPr>
          <p:nvPr/>
        </p:nvSpPr>
        <p:spPr>
          <a:xfrm>
            <a:off x="10610399" y="1279371"/>
            <a:ext cx="996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Точка Роста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882D54D9-77EE-FB65-DA96-5B3F1C6DFD1A}"/>
              </a:ext>
            </a:extLst>
          </p:cNvPr>
          <p:cNvSpPr/>
          <p:nvPr/>
        </p:nvSpPr>
        <p:spPr>
          <a:xfrm>
            <a:off x="125555" y="3863941"/>
            <a:ext cx="2703648" cy="24198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65" name="Овал 64">
            <a:extLst>
              <a:ext uri="{FF2B5EF4-FFF2-40B4-BE49-F238E27FC236}">
                <a16:creationId xmlns:a16="http://schemas.microsoft.com/office/drawing/2014/main" id="{A0563258-E990-74CB-E6BE-26F7DDD0037E}"/>
              </a:ext>
            </a:extLst>
          </p:cNvPr>
          <p:cNvSpPr/>
          <p:nvPr/>
        </p:nvSpPr>
        <p:spPr>
          <a:xfrm>
            <a:off x="157072" y="3962832"/>
            <a:ext cx="646770" cy="64677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C14E31-07D6-51F9-0ACD-ADB3374099AF}"/>
              </a:ext>
            </a:extLst>
          </p:cNvPr>
          <p:cNvSpPr txBox="1"/>
          <p:nvPr/>
        </p:nvSpPr>
        <p:spPr>
          <a:xfrm>
            <a:off x="214833" y="4130445"/>
            <a:ext cx="1470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Нефтеюганск</a:t>
            </a:r>
          </a:p>
        </p:txBody>
      </p:sp>
      <p:sp>
        <p:nvSpPr>
          <p:cNvPr id="67" name="Овал 66">
            <a:extLst>
              <a:ext uri="{FF2B5EF4-FFF2-40B4-BE49-F238E27FC236}">
                <a16:creationId xmlns:a16="http://schemas.microsoft.com/office/drawing/2014/main" id="{EF22AFC3-A723-DFFB-3CA4-A98DD5CB1143}"/>
              </a:ext>
            </a:extLst>
          </p:cNvPr>
          <p:cNvSpPr/>
          <p:nvPr/>
        </p:nvSpPr>
        <p:spPr>
          <a:xfrm>
            <a:off x="1339175" y="3944784"/>
            <a:ext cx="646770" cy="64677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BC524CF-E912-2E9B-FB39-A573200DC09E}"/>
              </a:ext>
            </a:extLst>
          </p:cNvPr>
          <p:cNvSpPr txBox="1"/>
          <p:nvPr/>
        </p:nvSpPr>
        <p:spPr>
          <a:xfrm>
            <a:off x="1371645" y="4069262"/>
            <a:ext cx="1397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МБОУ СОШ №5</a:t>
            </a:r>
          </a:p>
          <a:p>
            <a:r>
              <a:rPr lang="ru-RU" sz="1200" dirty="0"/>
              <a:t>многопрофильная</a:t>
            </a: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CA38407F-16C5-9043-6946-5D19DECF7DE1}"/>
              </a:ext>
            </a:extLst>
          </p:cNvPr>
          <p:cNvSpPr/>
          <p:nvPr/>
        </p:nvSpPr>
        <p:spPr>
          <a:xfrm>
            <a:off x="279454" y="5576638"/>
            <a:ext cx="1627631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Готова разработать и реализовать курс</a:t>
            </a: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3FCB2CDC-4756-40FD-4E69-5B12A99B2D49}"/>
              </a:ext>
            </a:extLst>
          </p:cNvPr>
          <p:cNvSpPr/>
          <p:nvPr/>
        </p:nvSpPr>
        <p:spPr>
          <a:xfrm>
            <a:off x="302092" y="4830736"/>
            <a:ext cx="2113624" cy="6467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Готова к сотрудничеству с региональной группой педагогов</a:t>
            </a:r>
          </a:p>
        </p:txBody>
      </p:sp>
      <p:sp>
        <p:nvSpPr>
          <p:cNvPr id="71" name="Овал 70">
            <a:extLst>
              <a:ext uri="{FF2B5EF4-FFF2-40B4-BE49-F238E27FC236}">
                <a16:creationId xmlns:a16="http://schemas.microsoft.com/office/drawing/2014/main" id="{E16F5AFD-3941-74B4-E920-0338B686D4C5}"/>
              </a:ext>
            </a:extLst>
          </p:cNvPr>
          <p:cNvSpPr/>
          <p:nvPr/>
        </p:nvSpPr>
        <p:spPr>
          <a:xfrm>
            <a:off x="2445078" y="3625742"/>
            <a:ext cx="769434" cy="723143"/>
          </a:xfrm>
          <a:prstGeom prst="ellips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ИБС</a:t>
            </a:r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25D9924D-7947-CE24-4E1C-55B9956BD362}"/>
              </a:ext>
            </a:extLst>
          </p:cNvPr>
          <p:cNvSpPr/>
          <p:nvPr/>
        </p:nvSpPr>
        <p:spPr>
          <a:xfrm>
            <a:off x="3278954" y="3863941"/>
            <a:ext cx="2481025" cy="24198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73" name="Овал 72">
            <a:extLst>
              <a:ext uri="{FF2B5EF4-FFF2-40B4-BE49-F238E27FC236}">
                <a16:creationId xmlns:a16="http://schemas.microsoft.com/office/drawing/2014/main" id="{61230AE4-A0B7-EB65-0C8F-DDFE43954934}"/>
              </a:ext>
            </a:extLst>
          </p:cNvPr>
          <p:cNvSpPr/>
          <p:nvPr/>
        </p:nvSpPr>
        <p:spPr>
          <a:xfrm>
            <a:off x="3415206" y="3962832"/>
            <a:ext cx="646770" cy="64677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AFF8FCD-1B21-4C13-7CDC-65EE35BCD4BA}"/>
              </a:ext>
            </a:extLst>
          </p:cNvPr>
          <p:cNvSpPr txBox="1"/>
          <p:nvPr/>
        </p:nvSpPr>
        <p:spPr>
          <a:xfrm>
            <a:off x="3495188" y="4116940"/>
            <a:ext cx="9792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Сургут</a:t>
            </a:r>
          </a:p>
        </p:txBody>
      </p:sp>
      <p:sp>
        <p:nvSpPr>
          <p:cNvPr id="75" name="Овал 74">
            <a:extLst>
              <a:ext uri="{FF2B5EF4-FFF2-40B4-BE49-F238E27FC236}">
                <a16:creationId xmlns:a16="http://schemas.microsoft.com/office/drawing/2014/main" id="{ACDA2C33-21BA-C14C-6573-3B7B98A91B9B}"/>
              </a:ext>
            </a:extLst>
          </p:cNvPr>
          <p:cNvSpPr/>
          <p:nvPr/>
        </p:nvSpPr>
        <p:spPr>
          <a:xfrm>
            <a:off x="3401618" y="4652737"/>
            <a:ext cx="646770" cy="64677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FF2C9E7-1B73-BCC5-C176-08D5CEEC4EC9}"/>
              </a:ext>
            </a:extLst>
          </p:cNvPr>
          <p:cNvSpPr txBox="1"/>
          <p:nvPr/>
        </p:nvSpPr>
        <p:spPr>
          <a:xfrm>
            <a:off x="3502065" y="4774307"/>
            <a:ext cx="1119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Лаборатория</a:t>
            </a:r>
          </a:p>
          <a:p>
            <a:r>
              <a:rPr lang="ru-RU" sz="1200" dirty="0"/>
              <a:t>Салахова</a:t>
            </a: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C9F669DB-23FE-C88A-0CA0-2E44E2EBB5AA}"/>
              </a:ext>
            </a:extLst>
          </p:cNvPr>
          <p:cNvSpPr/>
          <p:nvPr/>
        </p:nvSpPr>
        <p:spPr>
          <a:xfrm>
            <a:off x="3529879" y="5506108"/>
            <a:ext cx="199418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Вводный школьный курс (разработать, но не вести)</a:t>
            </a:r>
          </a:p>
        </p:txBody>
      </p:sp>
      <p:sp>
        <p:nvSpPr>
          <p:cNvPr id="78" name="Овал 77">
            <a:extLst>
              <a:ext uri="{FF2B5EF4-FFF2-40B4-BE49-F238E27FC236}">
                <a16:creationId xmlns:a16="http://schemas.microsoft.com/office/drawing/2014/main" id="{24C45E2C-BAD3-04E2-1477-E4E369823170}"/>
              </a:ext>
            </a:extLst>
          </p:cNvPr>
          <p:cNvSpPr/>
          <p:nvPr/>
        </p:nvSpPr>
        <p:spPr>
          <a:xfrm>
            <a:off x="4198231" y="3953582"/>
            <a:ext cx="648000" cy="648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C7310AF-39D0-2363-3F13-5D9E2119CE71}"/>
              </a:ext>
            </a:extLst>
          </p:cNvPr>
          <p:cNvSpPr txBox="1">
            <a:spLocks noChangeAspect="1"/>
          </p:cNvSpPr>
          <p:nvPr/>
        </p:nvSpPr>
        <p:spPr>
          <a:xfrm>
            <a:off x="4328748" y="4244160"/>
            <a:ext cx="1793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/>
              <a:t>Кванториум</a:t>
            </a:r>
            <a:r>
              <a:rPr lang="ru-RU" sz="1200" dirty="0"/>
              <a:t> </a:t>
            </a:r>
          </a:p>
        </p:txBody>
      </p:sp>
      <p:sp>
        <p:nvSpPr>
          <p:cNvPr id="80" name="Овал 79">
            <a:extLst>
              <a:ext uri="{FF2B5EF4-FFF2-40B4-BE49-F238E27FC236}">
                <a16:creationId xmlns:a16="http://schemas.microsoft.com/office/drawing/2014/main" id="{8067A2E9-7EEB-0E67-5A9F-152D85C88567}"/>
              </a:ext>
            </a:extLst>
          </p:cNvPr>
          <p:cNvSpPr/>
          <p:nvPr/>
        </p:nvSpPr>
        <p:spPr>
          <a:xfrm>
            <a:off x="5176446" y="3751125"/>
            <a:ext cx="769434" cy="723143"/>
          </a:xfrm>
          <a:prstGeom prst="ellips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ИБС</a:t>
            </a:r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19A3D132-0DAC-34EE-2C51-A6145F80CCE6}"/>
              </a:ext>
            </a:extLst>
          </p:cNvPr>
          <p:cNvSpPr/>
          <p:nvPr/>
        </p:nvSpPr>
        <p:spPr>
          <a:xfrm>
            <a:off x="6082343" y="3839227"/>
            <a:ext cx="3043992" cy="24198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82" name="Овал 81">
            <a:extLst>
              <a:ext uri="{FF2B5EF4-FFF2-40B4-BE49-F238E27FC236}">
                <a16:creationId xmlns:a16="http://schemas.microsoft.com/office/drawing/2014/main" id="{247B2724-C482-9B67-D96B-9BA0E81EE164}"/>
              </a:ext>
            </a:extLst>
          </p:cNvPr>
          <p:cNvSpPr/>
          <p:nvPr/>
        </p:nvSpPr>
        <p:spPr>
          <a:xfrm>
            <a:off x="6218594" y="3938118"/>
            <a:ext cx="646770" cy="64677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F8B8E10-9860-65BA-22F1-27DD8BDABB8F}"/>
              </a:ext>
            </a:extLst>
          </p:cNvPr>
          <p:cNvSpPr txBox="1"/>
          <p:nvPr/>
        </p:nvSpPr>
        <p:spPr>
          <a:xfrm>
            <a:off x="6154152" y="4123003"/>
            <a:ext cx="1776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Нижневартовский р-н</a:t>
            </a:r>
          </a:p>
        </p:txBody>
      </p:sp>
      <p:sp>
        <p:nvSpPr>
          <p:cNvPr id="84" name="Овал 83">
            <a:extLst>
              <a:ext uri="{FF2B5EF4-FFF2-40B4-BE49-F238E27FC236}">
                <a16:creationId xmlns:a16="http://schemas.microsoft.com/office/drawing/2014/main" id="{D566E296-178F-1486-28AA-167A80D9B25C}"/>
              </a:ext>
            </a:extLst>
          </p:cNvPr>
          <p:cNvSpPr/>
          <p:nvPr/>
        </p:nvSpPr>
        <p:spPr>
          <a:xfrm>
            <a:off x="7741492" y="3935678"/>
            <a:ext cx="646770" cy="64677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C620B91-8D67-03D5-4FE0-35016585B202}"/>
              </a:ext>
            </a:extLst>
          </p:cNvPr>
          <p:cNvSpPr txBox="1"/>
          <p:nvPr/>
        </p:nvSpPr>
        <p:spPr>
          <a:xfrm>
            <a:off x="7912756" y="4091912"/>
            <a:ext cx="1720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МБОУ</a:t>
            </a:r>
          </a:p>
          <a:p>
            <a:r>
              <a:rPr lang="ru-RU" sz="1200" dirty="0" err="1"/>
              <a:t>Охтеурская</a:t>
            </a:r>
            <a:r>
              <a:rPr lang="ru-RU" sz="1200" dirty="0"/>
              <a:t> ОСШ</a:t>
            </a: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6AFD25F5-E320-AB2B-3D6A-03A77DF90EC0}"/>
              </a:ext>
            </a:extLst>
          </p:cNvPr>
          <p:cNvSpPr/>
          <p:nvPr/>
        </p:nvSpPr>
        <p:spPr>
          <a:xfrm>
            <a:off x="6127173" y="4711343"/>
            <a:ext cx="1791537" cy="4312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Информирование учителей об НТО</a:t>
            </a:r>
          </a:p>
        </p:txBody>
      </p: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6C727970-0D54-590A-4AE9-1C98B28B557F}"/>
              </a:ext>
            </a:extLst>
          </p:cNvPr>
          <p:cNvSpPr/>
          <p:nvPr/>
        </p:nvSpPr>
        <p:spPr>
          <a:xfrm>
            <a:off x="6127173" y="5205140"/>
            <a:ext cx="2465953" cy="4312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Поддержка сетевой подготовки к НТО по Геном</a:t>
            </a:r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B13D5F74-5F99-DA6D-921C-E4C91A0459B9}"/>
              </a:ext>
            </a:extLst>
          </p:cNvPr>
          <p:cNvSpPr/>
          <p:nvPr/>
        </p:nvSpPr>
        <p:spPr>
          <a:xfrm>
            <a:off x="6115720" y="5679774"/>
            <a:ext cx="139797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Сопровождение обучающихся</a:t>
            </a:r>
          </a:p>
        </p:txBody>
      </p:sp>
      <p:sp>
        <p:nvSpPr>
          <p:cNvPr id="89" name="Овал 88">
            <a:extLst>
              <a:ext uri="{FF2B5EF4-FFF2-40B4-BE49-F238E27FC236}">
                <a16:creationId xmlns:a16="http://schemas.microsoft.com/office/drawing/2014/main" id="{FAEE7E1F-9413-7525-7D2F-99B8FCF9EFA1}"/>
              </a:ext>
            </a:extLst>
          </p:cNvPr>
          <p:cNvSpPr/>
          <p:nvPr/>
        </p:nvSpPr>
        <p:spPr>
          <a:xfrm>
            <a:off x="8489871" y="3500602"/>
            <a:ext cx="645204" cy="653378"/>
          </a:xfrm>
          <a:prstGeom prst="ellips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ГР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280F743D-1EE2-1982-FCB3-A1576A28D3B7}"/>
              </a:ext>
            </a:extLst>
          </p:cNvPr>
          <p:cNvSpPr/>
          <p:nvPr/>
        </p:nvSpPr>
        <p:spPr>
          <a:xfrm>
            <a:off x="9182820" y="3782017"/>
            <a:ext cx="2712297" cy="24770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91" name="Овал 90">
            <a:extLst>
              <a:ext uri="{FF2B5EF4-FFF2-40B4-BE49-F238E27FC236}">
                <a16:creationId xmlns:a16="http://schemas.microsoft.com/office/drawing/2014/main" id="{5A5157BE-CD7E-7663-E40E-5FD34C8C3F68}"/>
              </a:ext>
            </a:extLst>
          </p:cNvPr>
          <p:cNvSpPr/>
          <p:nvPr/>
        </p:nvSpPr>
        <p:spPr>
          <a:xfrm>
            <a:off x="9351359" y="3898639"/>
            <a:ext cx="646770" cy="64677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A8CB119-5F90-9FF6-F7B3-CE276693BB62}"/>
              </a:ext>
            </a:extLst>
          </p:cNvPr>
          <p:cNvSpPr txBox="1"/>
          <p:nvPr/>
        </p:nvSpPr>
        <p:spPr>
          <a:xfrm>
            <a:off x="9431341" y="4052747"/>
            <a:ext cx="179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Октябрьский р-н</a:t>
            </a:r>
          </a:p>
        </p:txBody>
      </p:sp>
      <p:sp>
        <p:nvSpPr>
          <p:cNvPr id="93" name="Овал 92">
            <a:extLst>
              <a:ext uri="{FF2B5EF4-FFF2-40B4-BE49-F238E27FC236}">
                <a16:creationId xmlns:a16="http://schemas.microsoft.com/office/drawing/2014/main" id="{7B873484-1983-EAF9-B483-54D51336CD7D}"/>
              </a:ext>
            </a:extLst>
          </p:cNvPr>
          <p:cNvSpPr/>
          <p:nvPr/>
        </p:nvSpPr>
        <p:spPr>
          <a:xfrm>
            <a:off x="9337771" y="4588544"/>
            <a:ext cx="646770" cy="64677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84DB4B4-30B6-5F95-2B26-2D8F97905556}"/>
              </a:ext>
            </a:extLst>
          </p:cNvPr>
          <p:cNvSpPr txBox="1"/>
          <p:nvPr/>
        </p:nvSpPr>
        <p:spPr>
          <a:xfrm>
            <a:off x="9431341" y="4715286"/>
            <a:ext cx="246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МБОУ «</a:t>
            </a:r>
            <a:r>
              <a:rPr lang="ru-RU" sz="1200" dirty="0" err="1"/>
              <a:t>Перегребинская</a:t>
            </a:r>
            <a:r>
              <a:rPr lang="ru-RU" sz="1200" dirty="0"/>
              <a:t> СОШ»</a:t>
            </a:r>
          </a:p>
          <a:p>
            <a:r>
              <a:rPr lang="ru-RU" sz="1200" dirty="0"/>
              <a:t>МБОУ ДО «ДДТ Новое поколение»</a:t>
            </a: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70F8F7C8-4130-289C-6573-071BA53F8ACF}"/>
              </a:ext>
            </a:extLst>
          </p:cNvPr>
          <p:cNvSpPr/>
          <p:nvPr/>
        </p:nvSpPr>
        <p:spPr>
          <a:xfrm>
            <a:off x="9445463" y="5387292"/>
            <a:ext cx="1994187" cy="545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Open Sans" pitchFamily="2" charset="0"/>
                <a:ea typeface="Open Sans" pitchFamily="2" charset="0"/>
                <a:cs typeface="Open Sans" pitchFamily="2" charset="0"/>
              </a:rPr>
              <a:t>Кружок</a:t>
            </a:r>
          </a:p>
        </p:txBody>
      </p:sp>
      <p:sp>
        <p:nvSpPr>
          <p:cNvPr id="96" name="Овал 95">
            <a:extLst>
              <a:ext uri="{FF2B5EF4-FFF2-40B4-BE49-F238E27FC236}">
                <a16:creationId xmlns:a16="http://schemas.microsoft.com/office/drawing/2014/main" id="{CD218727-7918-1A50-0491-0DE032FC5090}"/>
              </a:ext>
            </a:extLst>
          </p:cNvPr>
          <p:cNvSpPr/>
          <p:nvPr/>
        </p:nvSpPr>
        <p:spPr>
          <a:xfrm>
            <a:off x="11330519" y="3476336"/>
            <a:ext cx="769434" cy="723143"/>
          </a:xfrm>
          <a:prstGeom prst="ellipse">
            <a:avLst/>
          </a:prstGeom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ИБС</a:t>
            </a:r>
          </a:p>
        </p:txBody>
      </p:sp>
      <p:sp>
        <p:nvSpPr>
          <p:cNvPr id="97" name="Овал 96">
            <a:extLst>
              <a:ext uri="{FF2B5EF4-FFF2-40B4-BE49-F238E27FC236}">
                <a16:creationId xmlns:a16="http://schemas.microsoft.com/office/drawing/2014/main" id="{15FB622C-0292-9A1D-A80F-483B2015C128}"/>
              </a:ext>
            </a:extLst>
          </p:cNvPr>
          <p:cNvSpPr>
            <a:spLocks/>
          </p:cNvSpPr>
          <p:nvPr/>
        </p:nvSpPr>
        <p:spPr>
          <a:xfrm>
            <a:off x="10705210" y="3882870"/>
            <a:ext cx="648000" cy="648000"/>
          </a:xfrm>
          <a:prstGeom prst="ellipse">
            <a:avLst/>
          </a:prstGeom>
          <a:solidFill>
            <a:srgbClr val="99FF3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CF8A660-A6E3-DD74-2A60-21C2798C025E}"/>
              </a:ext>
            </a:extLst>
          </p:cNvPr>
          <p:cNvSpPr txBox="1">
            <a:spLocks noChangeAspect="1"/>
          </p:cNvSpPr>
          <p:nvPr/>
        </p:nvSpPr>
        <p:spPr>
          <a:xfrm>
            <a:off x="11008981" y="4040185"/>
            <a:ext cx="1696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/>
              <a:t>Сибириус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77166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6331" y="852854"/>
            <a:ext cx="1116623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ЦЕЛЕВЫЕ ПОКАЗАТЕЛИ РЕАЛИЗАЦИИ ПРОГРАММЫ</a:t>
            </a:r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:</a:t>
            </a:r>
          </a:p>
          <a:p>
            <a:endParaRPr lang="ru-RU" sz="3000" dirty="0" smtClean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342900" indent="-342900">
              <a:buAutoNum type="arabicParenR"/>
            </a:pPr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пройдут во </a:t>
            </a:r>
            <a:r>
              <a:rPr lang="en-US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II</a:t>
            </a:r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тур </a:t>
            </a:r>
            <a:r>
              <a:rPr lang="ru-RU" sz="3000" b="1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300-400</a:t>
            </a:r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человек;</a:t>
            </a:r>
          </a:p>
          <a:p>
            <a:pPr marL="342900" indent="-342900">
              <a:buAutoNum type="arabicParenR"/>
            </a:pPr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наберут во </a:t>
            </a:r>
            <a:r>
              <a:rPr lang="en-US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II</a:t>
            </a:r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туре </a:t>
            </a:r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25-30</a:t>
            </a:r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% от баллов победителя </a:t>
            </a:r>
          </a:p>
          <a:p>
            <a:r>
              <a:rPr lang="ru-RU" sz="3000" b="1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150-200</a:t>
            </a:r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человек</a:t>
            </a:r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*;</a:t>
            </a:r>
          </a:p>
          <a:p>
            <a:r>
              <a:rPr lang="ru-RU" sz="3000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3) несколько команд выйдут в финал</a:t>
            </a:r>
            <a:endParaRPr lang="ru-RU" sz="3000" dirty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8554" y="4739055"/>
            <a:ext cx="100784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solidFill>
                  <a:srgbClr val="003399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*Если победитель набрал 60 баллов, то целевое значение – 20 баллов; </a:t>
            </a:r>
          </a:p>
          <a:p>
            <a:r>
              <a:rPr lang="ru-RU" sz="2200" dirty="0" smtClean="0">
                <a:solidFill>
                  <a:srgbClr val="003399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если победитель набрал 100 баллов, то целевое значение – 33 балла</a:t>
            </a:r>
            <a:endParaRPr lang="ru-RU" sz="2200" dirty="0">
              <a:solidFill>
                <a:srgbClr val="003399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44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037233"/>
              </p:ext>
            </p:extLst>
          </p:nvPr>
        </p:nvGraphicFramePr>
        <p:xfrm>
          <a:off x="233081" y="334108"/>
          <a:ext cx="11698947" cy="2411279"/>
        </p:xfrm>
        <a:graphic>
          <a:graphicData uri="http://schemas.openxmlformats.org/drawingml/2006/table">
            <a:tbl>
              <a:tblPr bandRow="1">
                <a:tableStyleId>{ED083AE6-46FA-4A59-8FB0-9F97EB10719F}</a:tableStyleId>
              </a:tblPr>
              <a:tblGrid>
                <a:gridCol w="637357">
                  <a:extLst>
                    <a:ext uri="{9D8B030D-6E8A-4147-A177-3AD203B41FA5}">
                      <a16:colId xmlns:a16="http://schemas.microsoft.com/office/drawing/2014/main" val="3902749242"/>
                    </a:ext>
                  </a:extLst>
                </a:gridCol>
                <a:gridCol w="1805490">
                  <a:extLst>
                    <a:ext uri="{9D8B030D-6E8A-4147-A177-3AD203B41FA5}">
                      <a16:colId xmlns:a16="http://schemas.microsoft.com/office/drawing/2014/main" val="2076300664"/>
                    </a:ext>
                  </a:extLst>
                </a:gridCol>
                <a:gridCol w="1066835">
                  <a:extLst>
                    <a:ext uri="{9D8B030D-6E8A-4147-A177-3AD203B41FA5}">
                      <a16:colId xmlns:a16="http://schemas.microsoft.com/office/drawing/2014/main" val="2991011681"/>
                    </a:ext>
                  </a:extLst>
                </a:gridCol>
                <a:gridCol w="1169895">
                  <a:extLst>
                    <a:ext uri="{9D8B030D-6E8A-4147-A177-3AD203B41FA5}">
                      <a16:colId xmlns:a16="http://schemas.microsoft.com/office/drawing/2014/main" val="3997023623"/>
                    </a:ext>
                  </a:extLst>
                </a:gridCol>
                <a:gridCol w="1169895">
                  <a:extLst>
                    <a:ext uri="{9D8B030D-6E8A-4147-A177-3AD203B41FA5}">
                      <a16:colId xmlns:a16="http://schemas.microsoft.com/office/drawing/2014/main" val="1315688748"/>
                    </a:ext>
                  </a:extLst>
                </a:gridCol>
                <a:gridCol w="1169895">
                  <a:extLst>
                    <a:ext uri="{9D8B030D-6E8A-4147-A177-3AD203B41FA5}">
                      <a16:colId xmlns:a16="http://schemas.microsoft.com/office/drawing/2014/main" val="2678101877"/>
                    </a:ext>
                  </a:extLst>
                </a:gridCol>
                <a:gridCol w="1169895">
                  <a:extLst>
                    <a:ext uri="{9D8B030D-6E8A-4147-A177-3AD203B41FA5}">
                      <a16:colId xmlns:a16="http://schemas.microsoft.com/office/drawing/2014/main" val="1543216949"/>
                    </a:ext>
                  </a:extLst>
                </a:gridCol>
                <a:gridCol w="1169895">
                  <a:extLst>
                    <a:ext uri="{9D8B030D-6E8A-4147-A177-3AD203B41FA5}">
                      <a16:colId xmlns:a16="http://schemas.microsoft.com/office/drawing/2014/main" val="3204625555"/>
                    </a:ext>
                  </a:extLst>
                </a:gridCol>
                <a:gridCol w="1169895">
                  <a:extLst>
                    <a:ext uri="{9D8B030D-6E8A-4147-A177-3AD203B41FA5}">
                      <a16:colId xmlns:a16="http://schemas.microsoft.com/office/drawing/2014/main" val="3211843979"/>
                    </a:ext>
                  </a:extLst>
                </a:gridCol>
                <a:gridCol w="1169895">
                  <a:extLst>
                    <a:ext uri="{9D8B030D-6E8A-4147-A177-3AD203B41FA5}">
                      <a16:colId xmlns:a16="http://schemas.microsoft.com/office/drawing/2014/main" val="1555147604"/>
                    </a:ext>
                  </a:extLst>
                </a:gridCol>
              </a:tblGrid>
              <a:tr h="4220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ноя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дек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янв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фев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мар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апр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май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июн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июл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авг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539159"/>
                  </a:ext>
                </a:extLst>
              </a:tr>
              <a:tr h="945913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70C0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Набор участников в кружки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600-800</a:t>
                      </a:r>
                      <a:r>
                        <a:rPr lang="ru-RU" sz="12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участников</a:t>
                      </a: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*</a:t>
                      </a:r>
                      <a:endParaRPr lang="ru-RU" sz="12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Старт ДОП кружков</a:t>
                      </a:r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Работа кружков</a:t>
                      </a:r>
                      <a:endParaRPr lang="ru-RU" sz="18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Возможные мероприятия от участников и партнеров</a:t>
                      </a:r>
                      <a:r>
                        <a:rPr lang="ru-RU" sz="12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сети («л</a:t>
                      </a: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етняя школа</a:t>
                      </a: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»), </a:t>
                      </a:r>
                      <a:r>
                        <a:rPr lang="ru-RU" sz="120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Сибириус</a:t>
                      </a:r>
                      <a:endParaRPr lang="ru-RU" sz="12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06436"/>
                  </a:ext>
                </a:extLst>
              </a:tr>
              <a:tr h="104333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Курс подготовки </a:t>
                      </a:r>
                    </a:p>
                    <a:p>
                      <a:pPr algn="ctr"/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к НТО онлайн</a:t>
                      </a:r>
                      <a:r>
                        <a:rPr lang="ru-RU" sz="13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3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200+</a:t>
                      </a:r>
                      <a:r>
                        <a:rPr lang="ru-RU" sz="13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участников</a:t>
                      </a:r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Турнир-отбор на </a:t>
                      </a:r>
                      <a:r>
                        <a:rPr lang="ru-RU" sz="130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интенсив</a:t>
                      </a:r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algn="ctr"/>
                      <a:r>
                        <a:rPr lang="ru-RU" sz="130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Интенсивы</a:t>
                      </a:r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100 </a:t>
                      </a:r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участников</a:t>
                      </a:r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Донабор</a:t>
                      </a:r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набор в кружки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960508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467068"/>
              </p:ext>
            </p:extLst>
          </p:nvPr>
        </p:nvGraphicFramePr>
        <p:xfrm>
          <a:off x="233072" y="2819820"/>
          <a:ext cx="11698956" cy="2890520"/>
        </p:xfrm>
        <a:graphic>
          <a:graphicData uri="http://schemas.openxmlformats.org/drawingml/2006/table">
            <a:tbl>
              <a:tblPr bandRow="1">
                <a:tableStyleId>{ED083AE6-46FA-4A59-8FB0-9F97EB10719F}</a:tableStyleId>
              </a:tblPr>
              <a:tblGrid>
                <a:gridCol w="974913">
                  <a:extLst>
                    <a:ext uri="{9D8B030D-6E8A-4147-A177-3AD203B41FA5}">
                      <a16:colId xmlns:a16="http://schemas.microsoft.com/office/drawing/2014/main" val="3902749242"/>
                    </a:ext>
                  </a:extLst>
                </a:gridCol>
                <a:gridCol w="974913">
                  <a:extLst>
                    <a:ext uri="{9D8B030D-6E8A-4147-A177-3AD203B41FA5}">
                      <a16:colId xmlns:a16="http://schemas.microsoft.com/office/drawing/2014/main" val="2076300664"/>
                    </a:ext>
                  </a:extLst>
                </a:gridCol>
                <a:gridCol w="974913">
                  <a:extLst>
                    <a:ext uri="{9D8B030D-6E8A-4147-A177-3AD203B41FA5}">
                      <a16:colId xmlns:a16="http://schemas.microsoft.com/office/drawing/2014/main" val="2991011681"/>
                    </a:ext>
                  </a:extLst>
                </a:gridCol>
                <a:gridCol w="974913">
                  <a:extLst>
                    <a:ext uri="{9D8B030D-6E8A-4147-A177-3AD203B41FA5}">
                      <a16:colId xmlns:a16="http://schemas.microsoft.com/office/drawing/2014/main" val="3997023623"/>
                    </a:ext>
                  </a:extLst>
                </a:gridCol>
                <a:gridCol w="974913">
                  <a:extLst>
                    <a:ext uri="{9D8B030D-6E8A-4147-A177-3AD203B41FA5}">
                      <a16:colId xmlns:a16="http://schemas.microsoft.com/office/drawing/2014/main" val="1315688748"/>
                    </a:ext>
                  </a:extLst>
                </a:gridCol>
                <a:gridCol w="974913">
                  <a:extLst>
                    <a:ext uri="{9D8B030D-6E8A-4147-A177-3AD203B41FA5}">
                      <a16:colId xmlns:a16="http://schemas.microsoft.com/office/drawing/2014/main" val="2678101877"/>
                    </a:ext>
                  </a:extLst>
                </a:gridCol>
                <a:gridCol w="974913">
                  <a:extLst>
                    <a:ext uri="{9D8B030D-6E8A-4147-A177-3AD203B41FA5}">
                      <a16:colId xmlns:a16="http://schemas.microsoft.com/office/drawing/2014/main" val="1543216949"/>
                    </a:ext>
                  </a:extLst>
                </a:gridCol>
                <a:gridCol w="974913">
                  <a:extLst>
                    <a:ext uri="{9D8B030D-6E8A-4147-A177-3AD203B41FA5}">
                      <a16:colId xmlns:a16="http://schemas.microsoft.com/office/drawing/2014/main" val="3204625555"/>
                    </a:ext>
                  </a:extLst>
                </a:gridCol>
                <a:gridCol w="1340224">
                  <a:extLst>
                    <a:ext uri="{9D8B030D-6E8A-4147-A177-3AD203B41FA5}">
                      <a16:colId xmlns:a16="http://schemas.microsoft.com/office/drawing/2014/main" val="3211843979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1555147604"/>
                    </a:ext>
                  </a:extLst>
                </a:gridCol>
                <a:gridCol w="861647">
                  <a:extLst>
                    <a:ext uri="{9D8B030D-6E8A-4147-A177-3AD203B41FA5}">
                      <a16:colId xmlns:a16="http://schemas.microsoft.com/office/drawing/2014/main" val="517050404"/>
                    </a:ext>
                  </a:extLst>
                </a:gridCol>
                <a:gridCol w="800966">
                  <a:extLst>
                    <a:ext uri="{9D8B030D-6E8A-4147-A177-3AD203B41FA5}">
                      <a16:colId xmlns:a16="http://schemas.microsoft.com/office/drawing/2014/main" val="5144559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сент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окт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ноя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дек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янв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фев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мар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апр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май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июн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июл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авг</a:t>
                      </a:r>
                      <a:endParaRPr lang="ru-RU" b="1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539159"/>
                  </a:ext>
                </a:extLst>
              </a:tr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Работа кружков</a:t>
                      </a:r>
                      <a:endParaRPr lang="ru-RU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Возможные мероприятия от участников и партнеров</a:t>
                      </a:r>
                      <a:r>
                        <a:rPr lang="ru-RU" sz="12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сети («л</a:t>
                      </a: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етняя школа»)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06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Уроки НТО</a:t>
                      </a:r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rgbClr val="0070C0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23545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I</a:t>
                      </a:r>
                      <a:r>
                        <a:rPr lang="ru-RU" sz="13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тур НТО</a:t>
                      </a:r>
                      <a:endParaRPr lang="ru-RU" sz="130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II</a:t>
                      </a:r>
                      <a:r>
                        <a:rPr lang="ru-RU" sz="13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тур НТО,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aseline="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вебинары</a:t>
                      </a:r>
                      <a:r>
                        <a:rPr lang="ru-RU" sz="13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от профиля</a:t>
                      </a:r>
                      <a:endParaRPr lang="ru-RU" sz="130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Финал НТО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597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Донабор</a:t>
                      </a:r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/</a:t>
                      </a:r>
                    </a:p>
                    <a:p>
                      <a:pPr algn="ctr"/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набор в кружки</a:t>
                      </a:r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Интенсивы</a:t>
                      </a:r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СурГУ</a:t>
                      </a:r>
                      <a:endParaRPr lang="ru-RU" sz="130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30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algn="l"/>
                      <a:r>
                        <a:rPr lang="ru-RU" sz="130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Интенсив</a:t>
                      </a:r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подготовки команд к финалу**</a:t>
                      </a:r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Интенсивы</a:t>
                      </a:r>
                      <a:r>
                        <a:rPr lang="ru-RU" sz="12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СурГУ</a:t>
                      </a:r>
                      <a:endParaRPr lang="ru-RU" sz="12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899742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70C0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Курс подготовки к НТО онлайн</a:t>
                      </a:r>
                      <a:r>
                        <a:rPr lang="ru-RU" sz="13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  <a:r>
                        <a:rPr lang="ru-RU" sz="1300" baseline="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СурГУ</a:t>
                      </a:r>
                      <a:endParaRPr lang="ru-RU" sz="1300" baseline="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85216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3072" y="6181459"/>
            <a:ext cx="51607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3399"/>
                </a:solidFill>
              </a:rPr>
              <a:t>*    В кружке не более 12-15 человек, от 27 до 40 кружков</a:t>
            </a:r>
          </a:p>
          <a:p>
            <a:r>
              <a:rPr lang="ru-RU" sz="1600" dirty="0" smtClean="0">
                <a:solidFill>
                  <a:srgbClr val="003399"/>
                </a:solidFill>
              </a:rPr>
              <a:t>** В случае прохождения команд в финал</a:t>
            </a:r>
            <a:endParaRPr lang="ru-RU" sz="1600" dirty="0">
              <a:solidFill>
                <a:srgbClr val="003399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38" y="1751169"/>
            <a:ext cx="530686" cy="25296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156" y="4543633"/>
            <a:ext cx="477132" cy="22743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406" y="1620482"/>
            <a:ext cx="530686" cy="25296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8083" y="4543633"/>
            <a:ext cx="530686" cy="25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231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9570" y="298938"/>
            <a:ext cx="105144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ОБЕСПЕЧЕНИЕ СЕТЕВОЙ ПРОГРАММЫ</a:t>
            </a:r>
            <a:endParaRPr lang="ru-RU" sz="3000" b="1" dirty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654639"/>
              </p:ext>
            </p:extLst>
          </p:nvPr>
        </p:nvGraphicFramePr>
        <p:xfrm>
          <a:off x="254979" y="1009813"/>
          <a:ext cx="4457698" cy="4957116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4457698">
                  <a:extLst>
                    <a:ext uri="{9D8B030D-6E8A-4147-A177-3AD203B41FA5}">
                      <a16:colId xmlns:a16="http://schemas.microsoft.com/office/drawing/2014/main" val="3358665144"/>
                    </a:ext>
                  </a:extLst>
                </a:gridCol>
              </a:tblGrid>
              <a:tr h="4765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Оборудование и оснащение</a:t>
                      </a:r>
                      <a:endParaRPr lang="ru-RU" sz="1600" b="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191969"/>
                  </a:ext>
                </a:extLst>
              </a:tr>
              <a:tr h="3956069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ru-RU" sz="1600" b="1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Компьютеры/ноутбуки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 доступом в 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Интернет.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Проектор / 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телевизор </a:t>
                      </a: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/ интерактивная доска</a:t>
                      </a:r>
                    </a:p>
                    <a:p>
                      <a:pPr marL="342900" indent="-342900" algn="just">
                        <a:buAutoNum type="arabicPeriod"/>
                      </a:pPr>
                      <a:endParaRPr lang="ru-RU" sz="1600" b="0" baseline="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Специализированное оборудование: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3.1 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Комплект  для подготовки ИБС + ПО </a:t>
                      </a: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– по количеству детей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3.2 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Комплект  для подготовки Геном + ПО </a:t>
                      </a: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– по количеству детей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3.3 Расходные материалы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3.4 Расходное оборудование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3.5* Оборудование для лаборатории – микроскоп (световой, цифровой), магнитная мешалка (бывают готовые лаборатории)</a:t>
                      </a:r>
                    </a:p>
                    <a:p>
                      <a:pPr marL="0" indent="0" algn="just">
                        <a:buNone/>
                      </a:pPr>
                      <a:endParaRPr lang="ru-RU" sz="1600" b="0" baseline="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marL="0" indent="0" algn="just">
                        <a:buNone/>
                      </a:pPr>
                      <a:endParaRPr lang="ru-RU" sz="1600" b="0" baseline="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marL="342900" indent="-342900" algn="just">
                        <a:buAutoNum type="arabicPeriod"/>
                      </a:pPr>
                      <a:endParaRPr lang="ru-RU" sz="1600" b="1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183643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383703"/>
              </p:ext>
            </p:extLst>
          </p:nvPr>
        </p:nvGraphicFramePr>
        <p:xfrm>
          <a:off x="4914901" y="1009813"/>
          <a:ext cx="7060222" cy="5582920"/>
        </p:xfrm>
        <a:graphic>
          <a:graphicData uri="http://schemas.openxmlformats.org/drawingml/2006/table">
            <a:tbl>
              <a:tblPr firstRow="1">
                <a:tableStyleId>{912C8C85-51F0-491E-9774-3900AFEF0FD7}</a:tableStyleId>
              </a:tblPr>
              <a:tblGrid>
                <a:gridCol w="7060222">
                  <a:extLst>
                    <a:ext uri="{9D8B030D-6E8A-4147-A177-3AD203B41FA5}">
                      <a16:colId xmlns:a16="http://schemas.microsoft.com/office/drawing/2014/main" val="33586651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Организационно-нормативное обеспечение</a:t>
                      </a:r>
                      <a:endParaRPr lang="ru-RU" sz="1600" b="0" dirty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>
                    <a:solidFill>
                      <a:srgbClr val="66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91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1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. 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Выделение дополнительных ставок или доплат 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для педагогов- участников сети (при отсутствии).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60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2. На 2024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год внести 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изменения в тарификацию 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2023-2024 уч. г.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3. Обеспечить </a:t>
                      </a:r>
                      <a:r>
                        <a:rPr lang="ru-RU" sz="1600" b="1" u="sng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участие</a:t>
                      </a:r>
                      <a:r>
                        <a:rPr lang="ru-RU" sz="1600" u="sng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  <a:r>
                        <a:rPr lang="ru-RU" sz="1600" b="1" u="sng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педагогов-предметников</a:t>
                      </a:r>
                      <a:r>
                        <a:rPr lang="ru-RU" sz="1600" u="sng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- участников сети в очных КПК-</a:t>
                      </a:r>
                      <a:r>
                        <a:rPr lang="ru-RU" sz="1600" u="sng" baseline="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интенсивах</a:t>
                      </a:r>
                      <a:r>
                        <a:rPr lang="ru-RU" sz="1600" u="sng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(</a:t>
                      </a:r>
                      <a:r>
                        <a:rPr lang="ru-RU" sz="1600" i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кем заменить в организации, как оплатить </a:t>
                      </a:r>
                      <a:r>
                        <a:rPr lang="ru-RU" sz="1600" i="1" baseline="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пед</a:t>
                      </a:r>
                      <a:r>
                        <a:rPr lang="ru-RU" sz="1600" i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. часы сменщику с сохранением </a:t>
                      </a:r>
                      <a:r>
                        <a:rPr lang="ru-RU" sz="1600" i="1" baseline="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пед</a:t>
                      </a:r>
                      <a:r>
                        <a:rPr lang="ru-RU" sz="1600" i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. часов педагогу; оплатить транспортные и командировочные расходы педагогу).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4. Ввести 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статус наставника-эксперта 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для педагогов - участников сети и форму поощрения (механизм мотивации).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5. Ввести в </a:t>
                      </a:r>
                      <a:r>
                        <a:rPr lang="en-US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KPI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руководителя 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МО / ОО количество наставников-экспертов</a:t>
                      </a: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.</a:t>
                      </a:r>
                    </a:p>
                    <a:p>
                      <a:pPr marL="342900" indent="-342900" algn="just">
                        <a:buAutoNum type="arabicPeriod"/>
                      </a:pPr>
                      <a:endParaRPr lang="ru-RU" sz="1600" b="0" baseline="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1. Обеспечить 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участие школьников </a:t>
                      </a: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в региональных </a:t>
                      </a:r>
                      <a:r>
                        <a:rPr lang="ru-RU" sz="1600" b="0" baseline="0" dirty="0" err="1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интенсивах</a:t>
                      </a: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.</a:t>
                      </a:r>
                    </a:p>
                    <a:p>
                      <a:pPr marL="0" indent="0" algn="just">
                        <a:buFont typeface="+mj-lt"/>
                        <a:buNone/>
                      </a:pP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2. Обеспечить 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регулирование нагрузки школьников </a:t>
                      </a: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– участников сетевой программы (занятия в кружке вместо других обязательных активностей).</a:t>
                      </a:r>
                    </a:p>
                    <a:p>
                      <a:pPr marL="0" indent="0" algn="just">
                        <a:buFont typeface="+mj-lt"/>
                        <a:buNone/>
                      </a:pP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3. 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Ввести для школьника 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статус участник НТО 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(</a:t>
                      </a:r>
                      <a:r>
                        <a:rPr lang="en-US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II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этап) и форму поощрения (механизм мотивации).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4. Ввести в </a:t>
                      </a:r>
                      <a:r>
                        <a:rPr lang="en-US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KPI</a:t>
                      </a:r>
                      <a:r>
                        <a:rPr lang="ru-RU" sz="1600" b="1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руководителя</a:t>
                      </a:r>
                      <a:r>
                        <a:rPr lang="ru-RU" sz="160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МО / ОО исполнению целевых показателей программы</a:t>
                      </a:r>
                      <a:r>
                        <a:rPr lang="ru-RU" sz="1600" b="0" baseline="0" dirty="0" smtClean="0">
                          <a:solidFill>
                            <a:srgbClr val="003399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.</a:t>
                      </a:r>
                    </a:p>
                    <a:p>
                      <a:pPr marL="0" indent="0">
                        <a:buNone/>
                      </a:pPr>
                      <a:endParaRPr lang="ru-RU" sz="1600" baseline="0" dirty="0" smtClean="0">
                        <a:solidFill>
                          <a:srgbClr val="003399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183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987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733</Words>
  <Application>Microsoft Office PowerPoint</Application>
  <PresentationFormat>Широкоэкранный</PresentationFormat>
  <Paragraphs>208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Тема Office</vt:lpstr>
      <vt:lpstr>ПАСПОРТ  РЕГИОНАЛЬНОЙ СЕТЕВОЙ ПРОГРАММЫ  «ГЕНОМНОЕ РЕДАКТИРОВАНИЕ» И «ИНЖЕРНЫЕ БИОЛОГИЧЕСКИЕ СИСТЕМЫ»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Титаренко Елена Станиславовна</dc:creator>
  <cp:lastModifiedBy>User</cp:lastModifiedBy>
  <cp:revision>58</cp:revision>
  <dcterms:created xsi:type="dcterms:W3CDTF">2023-11-23T14:37:36Z</dcterms:created>
  <dcterms:modified xsi:type="dcterms:W3CDTF">2023-11-24T06:04:37Z</dcterms:modified>
</cp:coreProperties>
</file>