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7" r:id="rId3"/>
    <p:sldId id="303" r:id="rId4"/>
    <p:sldId id="286" r:id="rId5"/>
    <p:sldId id="259" r:id="rId6"/>
    <p:sldId id="300" r:id="rId7"/>
    <p:sldId id="273" r:id="rId8"/>
    <p:sldId id="274" r:id="rId9"/>
    <p:sldId id="293" r:id="rId10"/>
    <p:sldId id="292" r:id="rId11"/>
    <p:sldId id="295" r:id="rId12"/>
    <p:sldId id="296" r:id="rId13"/>
    <p:sldId id="297" r:id="rId14"/>
    <p:sldId id="275" r:id="rId15"/>
    <p:sldId id="288" r:id="rId16"/>
    <p:sldId id="289" r:id="rId17"/>
    <p:sldId id="276" r:id="rId18"/>
    <p:sldId id="277" r:id="rId19"/>
    <p:sldId id="304" r:id="rId20"/>
    <p:sldId id="278" r:id="rId21"/>
    <p:sldId id="301" r:id="rId22"/>
    <p:sldId id="28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DB59-CC0A-4240-BB98-4240FDE80F39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2E73B-8999-468C-B2E6-D7399124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2E73B-8999-468C-B2E6-D739912429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9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1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4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0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98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0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5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4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3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7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3D138-F15D-476C-ACA6-1B9AAA2E36B4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B71F-F53D-4572-B869-32E71323E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5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28666" y="1975158"/>
            <a:ext cx="85759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«Наставничество»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Августовского совещания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года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вызовы         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трансформация образования: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и решения»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24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 Слета: показать спектр возможностей для развития профессиональных компетенций педагогов; познакомить  молодых педагогов с основными направлениями и тенденциями развития сферы образования, актуальными вопросами методического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сопровождения; сформировать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ценностное отношение к педагогической профессии; стимулировать профессиональный педагогический рост и творчество, 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пропагандировать успешный педагогический опыт и инновационные идеи; разнообразить формы профессионального общения и культурного взаимодействия молодых педагогов образовательных и дошкольных образовательных организаций и расширение его диапазона</a:t>
            </a:r>
            <a:r>
              <a:rPr lang="sah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3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2959100" cy="1972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2" y="4072467"/>
            <a:ext cx="3856567" cy="2571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18534"/>
            <a:ext cx="3488267" cy="2325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82" y="220135"/>
            <a:ext cx="3788835" cy="2525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82" y="4275666"/>
            <a:ext cx="3873501" cy="2582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07" y="3552962"/>
            <a:ext cx="3994475" cy="2662983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38200" y="2959099"/>
            <a:ext cx="10515600" cy="1113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Слет молодых педагогов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2" y="2020710"/>
            <a:ext cx="3632202" cy="24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4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9" y="0"/>
            <a:ext cx="3930161" cy="262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37" y="735133"/>
            <a:ext cx="3048163" cy="2032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83444"/>
            <a:ext cx="4703233" cy="3135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8" y="4391377"/>
            <a:ext cx="3541673" cy="2361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67" y="4148992"/>
            <a:ext cx="3699933" cy="2466622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70933" y="3450167"/>
            <a:ext cx="11747500" cy="503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                          профессионального                           роста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2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" y="234245"/>
            <a:ext cx="3983230" cy="2576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539067"/>
            <a:ext cx="2015067" cy="3022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33" y="149578"/>
            <a:ext cx="2474148" cy="3711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7" y="0"/>
            <a:ext cx="2743200" cy="411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318000"/>
            <a:ext cx="3810000" cy="2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2" y="3606798"/>
            <a:ext cx="2167467" cy="32512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65" y="3577167"/>
            <a:ext cx="1989667" cy="29845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77" y="0"/>
            <a:ext cx="2278474" cy="3417711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96715" y="2892669"/>
            <a:ext cx="11957539" cy="14112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 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pPr marL="0" indent="0">
              <a:buNone/>
            </a:pP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marL="0" indent="0">
              <a:buNone/>
            </a:pP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Слета</a:t>
            </a:r>
            <a:endParaRPr lang="ru-RU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95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«Ступени мастерства» (январь-март 2023).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творческой инициативы и повышению квалификации педагогов, вовлечению их в разработку актуальных вопросов обучения и воспитания.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 педагогических идей, представление передового педагогического опыта, популяризация результатов методической, образовательной и творческой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открытых показов занятий и презентаций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опыта. Участвовало 105 педагогов образовательных и дошкольных образовательных организаций.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2946400" cy="220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5" y="123092"/>
            <a:ext cx="2614188" cy="3068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02" y="541867"/>
            <a:ext cx="3951110" cy="2963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" y="2404533"/>
            <a:ext cx="2946400" cy="2209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68" y="3767666"/>
            <a:ext cx="3860800" cy="2895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89" y="4351867"/>
            <a:ext cx="3341511" cy="25061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09066"/>
            <a:ext cx="2731912" cy="2048934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253154" y="3056467"/>
            <a:ext cx="8100646" cy="129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Ступени                     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мастерства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128412"/>
            <a:ext cx="3264552" cy="2176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16" y="128412"/>
            <a:ext cx="3515783" cy="2343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32" y="515670"/>
            <a:ext cx="4340468" cy="1953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1466"/>
            <a:ext cx="3793067" cy="1722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295" y="2897011"/>
            <a:ext cx="3653367" cy="2435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2" y="4114800"/>
            <a:ext cx="4221937" cy="206120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200" y="2997200"/>
            <a:ext cx="7806267" cy="98213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Ступени мастерства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9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9531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по развитию (целевой модели) наставничества в образовании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г.Мегиона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показывает, что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в разных формах, способствуют конструктивной работе молодых коллег и опытных наставников, помогают разобраться в сложных вопросах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образовании, в применении научно - исследовательской деятельности на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 внеурочной деятельности, способствуют реализации личностно-ориентированного образования в школе.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98937" y="1825625"/>
            <a:ext cx="11561885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«Ученые – в школу», «Учитель-учителю» Российского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«Знание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 котором очень активно участвовала МАОУ «СОШ№4»;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-Просветительская Акция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молодых педагогов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Югры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наставничества: от идеи до реализации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 котором победила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Сафонова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Владимировна,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МАОУ «СОШ№9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-Конкурс педагогических работников ХМАО-Югра «Портфолио молодого педагога», победителем которого стала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Чулаева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Андреевна, педагог МАОУ «СОШ№3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им.И.И.Рынкового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призером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Выдренкова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Сергеевна, педагог МАОУ «СОШ№3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им.И.И.Рынкового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-Конкурс «Педагог-новатор» на присуждение премии губернатора ХМАО-Югра, победителем стала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Марнова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Валентиновна, учитель начальных классов МБОУ «СОШ№6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-Региональный этап Всероссийских конкурсов профессионального мастерства в сфере образования ХМАО-Югры «Педагог года Югры», почетное 3 место занял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Журавский Андрей Александрович, учитель физики и астрономии МАОУ «СОШ№9», обладатель двух призов ученических и родительских симпатий конкурса «Учитель года Ханты-Мансийского автономного округа – Югры»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Сенечко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О.В., педагог МАОУ «СОШ№9»)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69" y="1825625"/>
            <a:ext cx="11887200" cy="421953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1» совместно с ФГБОУ ВО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университет»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проект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профильного педагогического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</a:t>
            </a:r>
          </a:p>
          <a:p>
            <a:pPr algn="just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 учеба в психолого-педагогическом классе –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получить первое представление о педагогической профессии; сформировать отношение к учителю как к профессионалу;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сориентироваться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ценностей, которая отражает специфику работы учителя. </a:t>
            </a:r>
          </a:p>
          <a:p>
            <a:pPr algn="just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 в психолого-педагогических классах предполагает развитие профессиональных интересов и самоопределения, соотнесение своих возможностей, особенностей с представлениями о профессии.</a:t>
            </a:r>
          </a:p>
          <a:p>
            <a:pPr algn="just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2023 года выбор направления сделали 5 десятиклассников, обучающихся по индивидуальным учебным планам.</a:t>
            </a:r>
          </a:p>
          <a:p>
            <a:pPr algn="just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специалистами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дополнительного образования, взаимосвязанных с программами учебных профильных предметов: «Саморазвитие и проектирование профессиональной карьеры»; «Введение в психолого-педагогическую деятельность»; «Основы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лидерства в профессиональной деятельности»; «Основы проектной деятельности». Проведение диагностики по профориентации на платформе SKILLFOLIO, психолого-педагогическое сопровождение школьников в профессиональном самоопределении, развитие необходимых компетенций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softskills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построение индивидуальной траектории развития.</a:t>
            </a:r>
          </a:p>
          <a:p>
            <a:pPr algn="just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развитие данного направления через сетевое взаимодействие с другими школами (подключение на программы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допобразования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предлагаемые НВГУ в соответствии с дорожной картой)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802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«Наставничество»: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эффективная форма в совершении качественных переходов на иной уровень знаний и профессиональных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5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1825625"/>
            <a:ext cx="11649807" cy="43513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 реализации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модели наставничества в образовательных организациях: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1.Улучшение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климата в образовательной организации как среди обучающихся, так и внутри педагогического коллектива, связанное с долгосрочными и психологически комфортными коммуникациями на основе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2.Плавный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«вход» молодого учителя и специалиста в целом в профессию, построение продуктивной среды в педагогическом коллективе.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3.Измеримое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личных показателей эффективности педагогов и сотрудников школы, связанное с развитием гибких навыков 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метакомпетенций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4.Практическая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концепции построения индивидуальных образовательных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траекторий через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персонализированные программы педагогов-наставников.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5.Повышение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ценностных и жизненных позиций и ориентиров.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6.Развитие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педагогов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горизонтального и вертикального социального движения.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8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целевой модели наставничества: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потенциала с целью повышения престижа и значимости педагогической профессии в сфере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-построение адресного методического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учителя;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муниципального методического актива;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эффективной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поддержки, самоопределения и профессиональной ориентации всех обучающихся, педагогических работников разных уровней образования и молодых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муниципальных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 конкурсов профессионального мастерства,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региональных этапах конкурсов.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467" y="1752086"/>
            <a:ext cx="1188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Поверь, учитель – это не профессия, учитель – это образ жизни! Трудись! Трудись не покладая рук!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будь солнцем, излучающим человеческое тепло, будь почвой, богатой ферментами человеческих чувств, и сей знания не только в памяти и сознании своих учеников, но и в их душах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сердцах.    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Ш.А.Амонашвили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российский педагог, автор гуманной педагогики.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7" y="3907755"/>
            <a:ext cx="4368800" cy="28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Указом Президента России Владимира Путина объявлен Годом педагога и наставника. Миссия Года – признание особого статуса педагогических работников, в том числе выполняющих наставническую деятельность. Мероприятия Года педагога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повышение престижа профессии учителя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18.02.2023г. №399-р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плана мероприятий по проведению в Российской Федерации Года педагога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и науки Ханты-Мансийского автономного округа-Югры от 22.02.2023г. №10-П422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плана мероприятий, посвященных проведению в Ханты-Мансийском автономном округе-Югре Года педагога и наставника в 2023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в рамках мероприятий Года педагога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наставника, проводимых в образовании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г.Мегиона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2020 года в образовательных организациях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внедрена и реализуется система (целевой модели) наставничества педагогических работников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модель наставничества реализуется в 7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школа определила кураторов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внедрению целевой модели наставничества, создала базу наставников и наставляемых. В рамках реализации нацпроекта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проекта «Современная школа»,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образовательных потребностей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целевой модели наставничества рассматриваются следующие формы наставничества: «Учитель – ученик», «Ученик – ученик», «Учитель – учитель», «Работодатель – ученик», «Студент - ученик». Во всех образовательных учреждениях созданы методические объединения. Для координации методического сопровождения на муниципальном уровне создан Совет наставников и Совет молодых педагогов совместно с МКУ «Центр развития образования».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9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564263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4"/>
            <a:ext cx="2941467" cy="14996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231067"/>
            <a:ext cx="9144000" cy="5988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9" y="1689212"/>
            <a:ext cx="11921067" cy="454185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  <a:p>
            <a:pPr algn="just">
              <a:buFontTx/>
              <a:buChar char="-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внедрению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обучающимися, утвержденные Распоряжением Министерства просвещения РФ от 25 декабря 2019 года №Р-145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23.01.2020 №МР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42/02 о внедрении целевой модели наставничества в образовательных организациях Российской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и науки Ханты-Мансийского автономного округа – Югры от 25.03.2022 №10-П-411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«О внедрении и реализации системы (целевой модели) наставничества педагогических работников в образовательных организациях Ханты-Мансийского автономного округа – Югры»</a:t>
            </a:r>
          </a:p>
          <a:p>
            <a:pPr algn="just">
              <a:buFontTx/>
              <a:buChar char="-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ДО и МП от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26.02.2020 №128-О «Об исполнении мероприятий дорожной карты по реализации направления «Наставничество» в образовательных организациях городского округа город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>
              <a:buFontTx/>
              <a:buChar char="-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ДО и МП от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10.04.2020 №218-О «О внедрении целевой модели наставничества в образовательных организациях городского округа город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algn="just">
              <a:buFontTx/>
              <a:buChar char="-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ДО и МП от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07.10.2021 №499-О «Об исполнении мероприятий дорожной карты по реализации направления «Молодые педагоги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>
              <a:buFontTx/>
              <a:buChar char="-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ДО от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23.12.2022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№758-О «О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регламентирующих мерах стимулирования педагогических работников, реализующих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целевую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наставничества в образовательных организациях городского округа город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 </a:t>
            </a:r>
          </a:p>
          <a:p>
            <a:pPr algn="just">
              <a:buFontTx/>
              <a:buChar char="-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ДО от 10.01.2023 №04-О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реализации целевой модели наставничества в образовательных организациях городского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2023-2025 годы» </a:t>
            </a:r>
          </a:p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24.03.2023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№196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аттестации педагогических работников организаций, осуществляющих образовательную деятельность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вступает в силу с 1 сентября 2023 г. и действует до 31 августа 2029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приказ внесены дополнения с целью выявления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 использования потенциальных возможностей педагогических работников, в том числе в целях организации (осуществления) методической помощи (поддержки) и наставнической деятельности в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посвящён понятиям квалификационных категорий «Педагог-методист» и «Педагог-наставник». Закрепление квалификационных категорий «Педагог-методист» и «Педагог-наставник» в нормативно-правовом документе вызвано, прежде всего, важной ролью наставников и методистов в развитии современной системы образования России.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наставничества выступает в качестве ключевого элемента новой динамичной методической системы, обеспечивающей возможности для своевременной адаптации педагогов к меняющимся условиям.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МКУ «Центр развития образования» создан раздел «Наставничество», где аккумулируются лучшие педагогические практики и технологии. На сайтах образовательных организаций также созданы разделы «Наставничество», где размещается информация по реализации данного направления.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учреждениях города разработаны и реализуются программы наставничества, что обусловлено наличием соответствующего критерия в муниципальном мониторинге: каждый год в каждой школе молодым и вновь прибывшим специалистам прикрепляют опытных результативных наставников, под их руководством и призваны раскрыться таланты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профмастерство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подопечных. Учреждения самостоятельно определяют способ выбора наставника, цели, формы оформления менторской деятельности (портфолио, персонифицированная программа повышения квалификации, план и анализ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1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953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необходимость во взаимодействии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педагогов-наставников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наработки общего опыта наставничества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вызовах и трансформации образования.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повышения уровня профессионального мастерства педагогических работников, задействованных в реализации целевой модели наставничества, в период с сентября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«Центр развития образования» совместно со школами были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и проведены следующие мероприятия: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965" y="77694"/>
            <a:ext cx="3300735" cy="1611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06" y="124948"/>
            <a:ext cx="1414226" cy="16917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426" y="189513"/>
            <a:ext cx="2941467" cy="156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4000" y="6045156"/>
            <a:ext cx="9144000" cy="7847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педагогов образовательных и дошкольных образовательных организаций города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профессионального роста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(октябрь-декабрь 2022)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15763"/>
            <a:ext cx="9144000" cy="38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1722</Words>
  <Application>Microsoft Office PowerPoint</Application>
  <PresentationFormat>Широкоэкранный</PresentationFormat>
  <Paragraphs>72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Ступени мастерства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BurmasovaNR</dc:creator>
  <cp:lastModifiedBy>BurmasovaNR</cp:lastModifiedBy>
  <cp:revision>51</cp:revision>
  <dcterms:created xsi:type="dcterms:W3CDTF">2023-08-29T04:45:00Z</dcterms:created>
  <dcterms:modified xsi:type="dcterms:W3CDTF">2023-09-05T04:49:06Z</dcterms:modified>
</cp:coreProperties>
</file>