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B866A-17EB-3592-57E1-E5B917ADF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F65115-375E-5AC4-4489-F00735B42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90006F-41E7-E047-999E-435C9B7B8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8F502-066D-49BB-B244-F06510F965D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8C1DE2-4D51-B459-B559-725F93CB0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B96B0B-2C77-7061-9899-321EB74A9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029-3699-481F-BBB5-B23398706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18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6E0A4-5BC2-474E-50BC-9B0E96736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CFE7D4-D729-FB0A-737A-AE58F7BFA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3ADD71-0031-0484-8B27-B7A66FDA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8F502-066D-49BB-B244-F06510F965D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685A0B-30A8-8EC1-BA2C-58C3075B2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A81641-D821-746B-2FF3-E9756880E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029-3699-481F-BBB5-B23398706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164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C7ACCA-4D59-8C0E-AE6C-6540AA6772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D5E809-C034-637A-21D4-1BE9CD588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A122C7-ED09-B9F8-8AF0-51D48D188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8F502-066D-49BB-B244-F06510F965D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A4C238-1282-D0D6-5D0E-22A896C8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834C82-E574-D825-74B8-7EAF56D83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029-3699-481F-BBB5-B23398706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26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32C80-AC5C-7CA0-4611-54BD846B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EA6DE0-E1AD-B48E-C114-C327569E4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90DAC8-42E4-90D8-9279-8EEEBDC2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8F502-066D-49BB-B244-F06510F965D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16835E-B250-7DA9-39E5-509A192BA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15D2BC-48D4-01E7-56F6-E5B63FCB1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029-3699-481F-BBB5-B23398706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477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2FC3B-5843-1358-A41C-C2459730B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ADCCF9-0FB5-6320-2EEA-073C5BA94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D6897-521B-7E83-8172-454B76802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8F502-066D-49BB-B244-F06510F965D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A0D0BD-4C4D-433B-B17A-4107B8964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9E99E5-A56B-FD97-09E7-010217696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029-3699-481F-BBB5-B23398706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63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E66EB-D24E-F53D-6189-C436C8B3A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805E0D-F358-6D7E-8F72-9F00BB4E4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625995-185F-6F6C-0B30-A5E01742F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4F054A-FF41-8709-E856-EB868CF4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8F502-066D-49BB-B244-F06510F965D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385D4E-11C9-E1AF-3153-142A69A0D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ADD526-80BF-72D1-C653-4E8220975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029-3699-481F-BBB5-B23398706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56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547EA-823A-AE17-9F75-B46E71CB8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CBA855-DB44-F2B0-A674-F54B79F5B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870963-95EC-7C14-76A8-BCC179BDD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5D0066-B996-28D0-B352-A7FBF1800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CD70884-8A7B-01FC-989A-1344191365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3D580A-44B8-10ED-A9DA-0DE11741F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8F502-066D-49BB-B244-F06510F965D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C40731-3D48-F072-43A8-25C75CC96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29EE5F-BB34-7078-26A7-E50AF87DF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029-3699-481F-BBB5-B23398706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01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D1C52-CF8F-218A-D539-04425B56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BDA1CC-5C43-0EE1-6E69-064D45B1D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8F502-066D-49BB-B244-F06510F965D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ABD1DE2-62DB-B88F-8C78-2B9E9C09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6BA1DF-82DB-3E4A-1552-2C6CC772C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029-3699-481F-BBB5-B23398706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13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512C45-1A2E-AFDC-3602-8405C733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8F502-066D-49BB-B244-F06510F965D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F100882-887F-3644-908B-5A96BD4C5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355D79-2D29-01B5-B0FA-1BDD743D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029-3699-481F-BBB5-B23398706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75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C0609-A7D0-5E74-C195-CE49EAF42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436728-13F1-BD41-B922-5C4246911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02687E-D37E-BA29-8F36-7AAB613EE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77F757-4DCA-5186-7A41-6753D108F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8F502-066D-49BB-B244-F06510F965D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831B67-60B0-C16F-E3DC-70CBA9BEF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6B9287-1D4D-A533-5E4D-AE853E1DA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029-3699-481F-BBB5-B23398706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886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50636-6307-8629-7466-D1F4C4B92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34FABCE-B80A-C47C-E5BD-C378AEEC6E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F2AEEB-9FB9-0FF8-E296-8511A2E1C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7646B9-95BC-62BE-D19B-002186313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8F502-066D-49BB-B244-F06510F965D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16FBDE-FFA2-52C1-AED6-9C9F552FE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F392D7-465C-6D46-6DCC-19AEFB36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C029-3699-481F-BBB5-B23398706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21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398EC4-8391-3607-3A02-86AD893A7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5BB360-719F-CC67-B4ED-FA91847FE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94AA0D-8FF1-310C-2192-DB105ED74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8F502-066D-49BB-B244-F06510F965D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517075-0157-7B39-6D23-8D1BF9FBD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56CB1E-F04F-227F-BC9A-A7DFA0CA5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C029-3699-481F-BBB5-B23398706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5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EEEACF-77CD-6BC9-E40B-B7F1249E9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17F14E-4567-75BD-A5F8-63A64E8F8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9360"/>
            <a:ext cx="9144000" cy="148844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Елена Наумцева</a:t>
            </a:r>
          </a:p>
          <a:p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2023</a:t>
            </a:r>
          </a:p>
          <a:p>
            <a:endParaRPr lang="ru-RU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5B9E285-A53C-9EAE-1498-732EBC8BE5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711650" y="2224704"/>
            <a:ext cx="5073505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Сессия знакомства</a:t>
            </a:r>
          </a:p>
        </p:txBody>
      </p:sp>
    </p:spTree>
    <p:extLst>
      <p:ext uri="{BB962C8B-B14F-4D97-AF65-F5344CB8AC3E}">
        <p14:creationId xmlns:p14="http://schemas.microsoft.com/office/powerpoint/2010/main" val="1215025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B89AD-FA36-BAC3-CC3E-7C1F473D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Давайте познакомимся!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9809DB-593F-0E95-6CF0-ED820657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760" y="2465332"/>
            <a:ext cx="9718040" cy="1750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Найдите 2-х новых участников и обсудите в тройке:</a:t>
            </a:r>
          </a:p>
          <a:p>
            <a:r>
              <a:rPr lang="ru-RU" sz="3200" dirty="0"/>
              <a:t>три причины для гордости собой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B729F1-E800-57B3-0680-6A3E59E6B9B6}"/>
              </a:ext>
            </a:extLst>
          </p:cNvPr>
          <p:cNvSpPr/>
          <p:nvPr/>
        </p:nvSpPr>
        <p:spPr>
          <a:xfrm>
            <a:off x="119336" y="116632"/>
            <a:ext cx="12004123" cy="662473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AAF926-2197-5FEC-5E49-1B537A635952}"/>
              </a:ext>
            </a:extLst>
          </p:cNvPr>
          <p:cNvSpPr/>
          <p:nvPr/>
        </p:nvSpPr>
        <p:spPr>
          <a:xfrm>
            <a:off x="9055144" y="5507421"/>
            <a:ext cx="3017520" cy="11836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3 мин.</a:t>
            </a:r>
          </a:p>
        </p:txBody>
      </p:sp>
    </p:spTree>
    <p:extLst>
      <p:ext uri="{BB962C8B-B14F-4D97-AF65-F5344CB8AC3E}">
        <p14:creationId xmlns:p14="http://schemas.microsoft.com/office/powerpoint/2010/main" val="1571138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B89AD-FA36-BAC3-CC3E-7C1F473D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Давайте познакомимся!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9809DB-593F-0E95-6CF0-ED820657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760" y="2465332"/>
            <a:ext cx="9718040" cy="1750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Найдите 2-х новых участников и обсудите в тройке:</a:t>
            </a:r>
          </a:p>
          <a:p>
            <a:r>
              <a:rPr lang="ru-RU" sz="3200" dirty="0"/>
              <a:t>какую супер-способность мне хотелось бы иметь?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B729F1-E800-57B3-0680-6A3E59E6B9B6}"/>
              </a:ext>
            </a:extLst>
          </p:cNvPr>
          <p:cNvSpPr/>
          <p:nvPr/>
        </p:nvSpPr>
        <p:spPr>
          <a:xfrm>
            <a:off x="119336" y="116632"/>
            <a:ext cx="12004123" cy="662473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AAF926-2197-5FEC-5E49-1B537A635952}"/>
              </a:ext>
            </a:extLst>
          </p:cNvPr>
          <p:cNvSpPr/>
          <p:nvPr/>
        </p:nvSpPr>
        <p:spPr>
          <a:xfrm>
            <a:off x="9055144" y="5507421"/>
            <a:ext cx="3017520" cy="11836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3 мин.</a:t>
            </a:r>
          </a:p>
        </p:txBody>
      </p:sp>
    </p:spTree>
    <p:extLst>
      <p:ext uri="{BB962C8B-B14F-4D97-AF65-F5344CB8AC3E}">
        <p14:creationId xmlns:p14="http://schemas.microsoft.com/office/powerpoint/2010/main" val="460484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B89AD-FA36-BAC3-CC3E-7C1F473D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Давайте познакомимся!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9809DB-593F-0E95-6CF0-ED820657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760" y="2465332"/>
            <a:ext cx="9718040" cy="1750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Найдите 2-х новых участников и обсудите в тройке:</a:t>
            </a:r>
          </a:p>
          <a:p>
            <a:r>
              <a:rPr lang="ru-RU" sz="3200" dirty="0"/>
              <a:t>что меня больше всего волнует в образовании в 2023-2024 году?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B729F1-E800-57B3-0680-6A3E59E6B9B6}"/>
              </a:ext>
            </a:extLst>
          </p:cNvPr>
          <p:cNvSpPr/>
          <p:nvPr/>
        </p:nvSpPr>
        <p:spPr>
          <a:xfrm>
            <a:off x="119336" y="116632"/>
            <a:ext cx="12004123" cy="662473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AAF926-2197-5FEC-5E49-1B537A635952}"/>
              </a:ext>
            </a:extLst>
          </p:cNvPr>
          <p:cNvSpPr/>
          <p:nvPr/>
        </p:nvSpPr>
        <p:spPr>
          <a:xfrm>
            <a:off x="9055144" y="5507421"/>
            <a:ext cx="3017520" cy="11836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3 мин.</a:t>
            </a:r>
          </a:p>
        </p:txBody>
      </p:sp>
    </p:spTree>
    <p:extLst>
      <p:ext uri="{BB962C8B-B14F-4D97-AF65-F5344CB8AC3E}">
        <p14:creationId xmlns:p14="http://schemas.microsoft.com/office/powerpoint/2010/main" val="1501933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E3B21-4BF1-3A4E-2B04-400E51BCA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520" y="365125"/>
            <a:ext cx="7172218" cy="1325563"/>
          </a:xfrm>
        </p:spPr>
        <p:txBody>
          <a:bodyPr/>
          <a:lstStyle/>
          <a:p>
            <a:r>
              <a:rPr lang="ru-RU" b="1" dirty="0">
                <a:latin typeface="Bookman Old Style" panose="02050604050505020204" pitchFamily="18" charset="0"/>
              </a:rPr>
              <a:t>Визитка команды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9B3379-C441-176C-7282-85C4F4AE3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248" y="1510983"/>
            <a:ext cx="679196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Создайте визитную карточку вашей команды на листе </a:t>
            </a:r>
            <a:r>
              <a:rPr lang="ru-RU" dirty="0" err="1"/>
              <a:t>флипчарта</a:t>
            </a:r>
            <a:r>
              <a:rPr lang="ru-RU" dirty="0"/>
              <a:t> и разместите в галерее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Наши самые заветные вопросы, ответ на которые хотелось бы получить на сессии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Наши самые интересные кейсы про развитие талантов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Наши 5 причин для гордости своей командой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Какие супер-способности нам хотелось бы иметь?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Что нас больше всего волнует в образовании в 2023-2024 году?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39F557-C6F7-F61B-3D87-256C9FA7D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702"/>
          <a:stretch/>
        </p:blipFill>
        <p:spPr>
          <a:xfrm>
            <a:off x="0" y="0"/>
            <a:ext cx="4181582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8BF88F-6EAE-49F5-F688-8FE6B611D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66" y="1918017"/>
            <a:ext cx="3436249" cy="343624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B07192F-467A-AF2D-4243-342D55F44718}"/>
              </a:ext>
            </a:extLst>
          </p:cNvPr>
          <p:cNvSpPr/>
          <p:nvPr/>
        </p:nvSpPr>
        <p:spPr>
          <a:xfrm>
            <a:off x="9075464" y="5674360"/>
            <a:ext cx="3017520" cy="11836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10</a:t>
            </a:r>
            <a:r>
              <a:rPr lang="ru-RU" sz="3600" b="1" dirty="0"/>
              <a:t> мин.</a:t>
            </a:r>
          </a:p>
        </p:txBody>
      </p:sp>
    </p:spTree>
    <p:extLst>
      <p:ext uri="{BB962C8B-B14F-4D97-AF65-F5344CB8AC3E}">
        <p14:creationId xmlns:p14="http://schemas.microsoft.com/office/powerpoint/2010/main" val="3295764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BC7E7-CFCF-DBE2-8028-3E46A139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0" u="none" strike="noStrike" dirty="0">
                <a:solidFill>
                  <a:srgbClr val="000000"/>
                </a:solidFill>
                <a:effectLst/>
                <a:latin typeface="+mn-lt"/>
              </a:rPr>
              <a:t>Итоги года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+mn-lt"/>
              </a:rPr>
              <a:t>в командах</a:t>
            </a:r>
            <a:endParaRPr lang="ru-RU" sz="8800" dirty="0">
              <a:latin typeface="+mn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0DD9C8-91A3-A036-D64B-D0DFFB1437A4}"/>
              </a:ext>
            </a:extLst>
          </p:cNvPr>
          <p:cNvSpPr/>
          <p:nvPr/>
        </p:nvSpPr>
        <p:spPr>
          <a:xfrm>
            <a:off x="119336" y="116632"/>
            <a:ext cx="12004123" cy="662473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EDEAA4EB-9B16-713E-3FEE-4C8E5A3B1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70783"/>
              </p:ext>
            </p:extLst>
          </p:nvPr>
        </p:nvGraphicFramePr>
        <p:xfrm>
          <a:off x="1219200" y="1843667"/>
          <a:ext cx="9337040" cy="429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68520">
                  <a:extLst>
                    <a:ext uri="{9D8B030D-6E8A-4147-A177-3AD203B41FA5}">
                      <a16:colId xmlns:a16="http://schemas.microsoft.com/office/drawing/2014/main" val="552259414"/>
                    </a:ext>
                  </a:extLst>
                </a:gridCol>
                <a:gridCol w="4668520">
                  <a:extLst>
                    <a:ext uri="{9D8B030D-6E8A-4147-A177-3AD203B41FA5}">
                      <a16:colId xmlns:a16="http://schemas.microsoft.com/office/drawing/2014/main" val="21590614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Наша цель- 2022</a:t>
                      </a:r>
                    </a:p>
                    <a:p>
                      <a:endParaRPr lang="ru-RU" b="1" dirty="0"/>
                    </a:p>
                    <a:p>
                      <a:endParaRPr lang="ru-RU" b="1" dirty="0"/>
                    </a:p>
                    <a:p>
                      <a:endParaRPr lang="ru-RU" b="1" dirty="0"/>
                    </a:p>
                    <a:p>
                      <a:endParaRPr lang="ru-RU" b="1" dirty="0"/>
                    </a:p>
                    <a:p>
                      <a:endParaRPr lang="ru-RU" b="1" dirty="0"/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Наши успехи и что к ним привело (наши сильные стороны)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13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Какие образы прорывных решений для своей команды мы нашли сегодня (в игре, на лекциях, на экскурсиях)?</a:t>
                      </a:r>
                    </a:p>
                    <a:p>
                      <a:endParaRPr lang="ru-RU" b="1" dirty="0"/>
                    </a:p>
                    <a:p>
                      <a:endParaRPr lang="ru-RU" b="1" dirty="0"/>
                    </a:p>
                    <a:p>
                      <a:endParaRPr lang="ru-RU" b="1" dirty="0"/>
                    </a:p>
                    <a:p>
                      <a:endParaRPr lang="ru-RU" b="1" dirty="0"/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Каким может быть следующее улучшение по сопровождению НТО?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418815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0E9FC0C-4A58-029D-7D7E-677E5401FFA9}"/>
              </a:ext>
            </a:extLst>
          </p:cNvPr>
          <p:cNvSpPr/>
          <p:nvPr/>
        </p:nvSpPr>
        <p:spPr>
          <a:xfrm>
            <a:off x="9047480" y="212146"/>
            <a:ext cx="3017520" cy="11836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15 мин.</a:t>
            </a:r>
          </a:p>
        </p:txBody>
      </p:sp>
    </p:spTree>
    <p:extLst>
      <p:ext uri="{BB962C8B-B14F-4D97-AF65-F5344CB8AC3E}">
        <p14:creationId xmlns:p14="http://schemas.microsoft.com/office/powerpoint/2010/main" val="637440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расный липкий Примечание на нейтральном розовом фоне стоковое фото  ©Wavebreakmedia 142831437">
            <a:extLst>
              <a:ext uri="{FF2B5EF4-FFF2-40B4-BE49-F238E27FC236}">
                <a16:creationId xmlns:a16="http://schemas.microsoft.com/office/drawing/2014/main" id="{94AB2F2A-C7BB-F5A4-CAC7-3ACA7F2A2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8" r="16713"/>
          <a:stretch/>
        </p:blipFill>
        <p:spPr bwMode="auto">
          <a:xfrm>
            <a:off x="631210" y="1651448"/>
            <a:ext cx="4566920" cy="46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BC7E7-CFCF-DBE2-8028-3E46A139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0" u="none" strike="noStrike" dirty="0">
                <a:solidFill>
                  <a:srgbClr val="000000"/>
                </a:solidFill>
                <a:effectLst/>
                <a:latin typeface="+mn-lt"/>
              </a:rPr>
              <a:t>Голосование 2-мя карточками</a:t>
            </a:r>
            <a:endParaRPr lang="ru-RU" sz="8800" dirty="0">
              <a:latin typeface="+mn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0DD9C8-91A3-A036-D64B-D0DFFB1437A4}"/>
              </a:ext>
            </a:extLst>
          </p:cNvPr>
          <p:cNvSpPr/>
          <p:nvPr/>
        </p:nvSpPr>
        <p:spPr>
          <a:xfrm>
            <a:off x="119336" y="116632"/>
            <a:ext cx="12004123" cy="662473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0E9FC0C-4A58-029D-7D7E-677E5401FFA9}"/>
              </a:ext>
            </a:extLst>
          </p:cNvPr>
          <p:cNvSpPr/>
          <p:nvPr/>
        </p:nvSpPr>
        <p:spPr>
          <a:xfrm>
            <a:off x="9047480" y="212146"/>
            <a:ext cx="3017520" cy="11836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15 мин.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CCC6B-480B-01AB-67DE-E7E15D53ABA6}"/>
              </a:ext>
            </a:extLst>
          </p:cNvPr>
          <p:cNvSpPr txBox="1"/>
          <p:nvPr/>
        </p:nvSpPr>
        <p:spPr>
          <a:xfrm>
            <a:off x="1309390" y="2959506"/>
            <a:ext cx="3210560" cy="1947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Самые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интересные результаты</a:t>
            </a:r>
            <a:endParaRPr lang="ru-RU" sz="3600" b="1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  <p:pic>
        <p:nvPicPr>
          <p:cNvPr id="7" name="Picture 2" descr="https://images.ru.prom.st/523024404_w640_h640_1v.jpg">
            <a:extLst>
              <a:ext uri="{FF2B5EF4-FFF2-40B4-BE49-F238E27FC236}">
                <a16:creationId xmlns:a16="http://schemas.microsoft.com/office/drawing/2014/main" id="{E67A3EB6-83F9-F5FC-EC9A-91D42E7B9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r="7703" b="4091"/>
          <a:stretch/>
        </p:blipFill>
        <p:spPr bwMode="auto">
          <a:xfrm>
            <a:off x="6709390" y="1373146"/>
            <a:ext cx="4851400" cy="511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3FD0A7-5FDD-A0B3-7F35-71430531D77E}"/>
              </a:ext>
            </a:extLst>
          </p:cNvPr>
          <p:cNvSpPr txBox="1"/>
          <p:nvPr/>
        </p:nvSpPr>
        <p:spPr>
          <a:xfrm>
            <a:off x="7513280" y="2780828"/>
            <a:ext cx="28664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Самые интересные прорывные решения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102175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E3B21-4BF1-3A4E-2B04-400E51BCA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520" y="365125"/>
            <a:ext cx="7172218" cy="1325563"/>
          </a:xfrm>
        </p:spPr>
        <p:txBody>
          <a:bodyPr/>
          <a:lstStyle/>
          <a:p>
            <a:r>
              <a:rPr lang="ru-RU" b="1" dirty="0">
                <a:latin typeface="Bookman Old Style" panose="02050604050505020204" pitchFamily="18" charset="0"/>
              </a:rPr>
              <a:t>Сессия знакомства. Правила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9B3379-C441-176C-7282-85C4F4AE3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440" y="2141537"/>
            <a:ext cx="679196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Нет победителей</a:t>
            </a:r>
            <a:endParaRPr lang="ru-RU" sz="3600" b="1" dirty="0">
              <a:effectLst/>
              <a:ea typeface="Noto Sans Symbols"/>
              <a:cs typeface="Noto Sans Symbol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Дружелюбная атмосфера</a:t>
            </a:r>
            <a:endParaRPr lang="ru-RU" sz="3600" b="1" dirty="0">
              <a:effectLst/>
              <a:ea typeface="Noto Sans Symbols"/>
              <a:cs typeface="Noto Sans Symbol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Ненавязчивость</a:t>
            </a:r>
            <a:endParaRPr lang="ru-RU" sz="3600" b="1" dirty="0">
              <a:effectLst/>
              <a:ea typeface="Noto Sans Symbols"/>
              <a:cs typeface="Noto Sans Symbol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Говорим поровну</a:t>
            </a:r>
            <a:endParaRPr lang="ru-RU" sz="3600" b="1" dirty="0">
              <a:effectLst/>
              <a:ea typeface="Noto Sans Symbols"/>
              <a:cs typeface="Noto Sans Symbol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Я-высказывания, бережность</a:t>
            </a:r>
            <a:endParaRPr lang="ru-RU" sz="3600" b="1" dirty="0">
              <a:effectLst/>
              <a:ea typeface="Noto Sans Symbols"/>
              <a:cs typeface="Noto Sans Symbols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39F557-C6F7-F61B-3D87-256C9FA7D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702"/>
          <a:stretch/>
        </p:blipFill>
        <p:spPr>
          <a:xfrm>
            <a:off x="0" y="0"/>
            <a:ext cx="41815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90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B89AD-FA36-BAC3-CC3E-7C1F473D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Давайте познакомимся!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9809DB-593F-0E95-6CF0-ED820657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760" y="2465332"/>
            <a:ext cx="9718040" cy="1750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Найдите 2-х новых участников и обсудите в тройке:</a:t>
            </a:r>
          </a:p>
          <a:p>
            <a:r>
              <a:rPr lang="ru-RU" sz="3200" dirty="0"/>
              <a:t>что вас </a:t>
            </a:r>
            <a:r>
              <a:rPr lang="ru-RU" sz="3200" dirty="0" err="1"/>
              <a:t>драйвит</a:t>
            </a:r>
            <a:r>
              <a:rPr lang="ru-RU" sz="3200" dirty="0"/>
              <a:t> в вашей профессии? </a:t>
            </a:r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B729F1-E800-57B3-0680-6A3E59E6B9B6}"/>
              </a:ext>
            </a:extLst>
          </p:cNvPr>
          <p:cNvSpPr/>
          <p:nvPr/>
        </p:nvSpPr>
        <p:spPr>
          <a:xfrm>
            <a:off x="119336" y="116632"/>
            <a:ext cx="12004123" cy="662473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AAF926-2197-5FEC-5E49-1B537A635952}"/>
              </a:ext>
            </a:extLst>
          </p:cNvPr>
          <p:cNvSpPr/>
          <p:nvPr/>
        </p:nvSpPr>
        <p:spPr>
          <a:xfrm>
            <a:off x="9055144" y="5507421"/>
            <a:ext cx="3017520" cy="11836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3 мин.</a:t>
            </a:r>
          </a:p>
        </p:txBody>
      </p:sp>
    </p:spTree>
    <p:extLst>
      <p:ext uri="{BB962C8B-B14F-4D97-AF65-F5344CB8AC3E}">
        <p14:creationId xmlns:p14="http://schemas.microsoft.com/office/powerpoint/2010/main" val="1198753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B89AD-FA36-BAC3-CC3E-7C1F473D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Давайте познакомимся!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9809DB-593F-0E95-6CF0-ED820657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760" y="2465332"/>
            <a:ext cx="9718040" cy="1750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Найдите 2-х новых участников и обсудите в тройке:</a:t>
            </a:r>
          </a:p>
          <a:p>
            <a:r>
              <a:rPr lang="ru-RU" sz="3200" dirty="0"/>
              <a:t>зачем я этим занимаюсь на самом деле?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B729F1-E800-57B3-0680-6A3E59E6B9B6}"/>
              </a:ext>
            </a:extLst>
          </p:cNvPr>
          <p:cNvSpPr/>
          <p:nvPr/>
        </p:nvSpPr>
        <p:spPr>
          <a:xfrm>
            <a:off x="119336" y="116632"/>
            <a:ext cx="12004123" cy="662473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AAF926-2197-5FEC-5E49-1B537A635952}"/>
              </a:ext>
            </a:extLst>
          </p:cNvPr>
          <p:cNvSpPr/>
          <p:nvPr/>
        </p:nvSpPr>
        <p:spPr>
          <a:xfrm>
            <a:off x="9055144" y="5507421"/>
            <a:ext cx="3017520" cy="11836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3 мин.</a:t>
            </a:r>
          </a:p>
        </p:txBody>
      </p:sp>
    </p:spTree>
    <p:extLst>
      <p:ext uri="{BB962C8B-B14F-4D97-AF65-F5344CB8AC3E}">
        <p14:creationId xmlns:p14="http://schemas.microsoft.com/office/powerpoint/2010/main" val="3300421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B89AD-FA36-BAC3-CC3E-7C1F473D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Давайте познакомимся!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9809DB-593F-0E95-6CF0-ED820657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760" y="2465332"/>
            <a:ext cx="9718040" cy="1750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Найдите 2-х новых участников и обсудите в тройке:</a:t>
            </a:r>
          </a:p>
          <a:p>
            <a:r>
              <a:rPr lang="ru-RU" sz="3200" dirty="0"/>
              <a:t>чем я буду заниматься в 2030 г.?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B729F1-E800-57B3-0680-6A3E59E6B9B6}"/>
              </a:ext>
            </a:extLst>
          </p:cNvPr>
          <p:cNvSpPr/>
          <p:nvPr/>
        </p:nvSpPr>
        <p:spPr>
          <a:xfrm>
            <a:off x="119336" y="116632"/>
            <a:ext cx="12004123" cy="662473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AAF926-2197-5FEC-5E49-1B537A635952}"/>
              </a:ext>
            </a:extLst>
          </p:cNvPr>
          <p:cNvSpPr/>
          <p:nvPr/>
        </p:nvSpPr>
        <p:spPr>
          <a:xfrm>
            <a:off x="9055144" y="5507421"/>
            <a:ext cx="3017520" cy="11836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3 мин.</a:t>
            </a:r>
          </a:p>
        </p:txBody>
      </p:sp>
    </p:spTree>
    <p:extLst>
      <p:ext uri="{BB962C8B-B14F-4D97-AF65-F5344CB8AC3E}">
        <p14:creationId xmlns:p14="http://schemas.microsoft.com/office/powerpoint/2010/main" val="1863089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B89AD-FA36-BAC3-CC3E-7C1F473D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Давайте познакомимся!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9809DB-593F-0E95-6CF0-ED820657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760" y="2465332"/>
            <a:ext cx="9718040" cy="1750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Найдите 2-х новых участников и обсудите в тройке:</a:t>
            </a:r>
          </a:p>
          <a:p>
            <a:r>
              <a:rPr lang="ru-RU" sz="3200" dirty="0"/>
              <a:t>чем бы я занимался, если бы у меня не было необходимости работать?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B729F1-E800-57B3-0680-6A3E59E6B9B6}"/>
              </a:ext>
            </a:extLst>
          </p:cNvPr>
          <p:cNvSpPr/>
          <p:nvPr/>
        </p:nvSpPr>
        <p:spPr>
          <a:xfrm>
            <a:off x="119336" y="116632"/>
            <a:ext cx="12004123" cy="662473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AAF926-2197-5FEC-5E49-1B537A635952}"/>
              </a:ext>
            </a:extLst>
          </p:cNvPr>
          <p:cNvSpPr/>
          <p:nvPr/>
        </p:nvSpPr>
        <p:spPr>
          <a:xfrm>
            <a:off x="9055144" y="5507421"/>
            <a:ext cx="3017520" cy="11836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3 мин.</a:t>
            </a:r>
          </a:p>
        </p:txBody>
      </p:sp>
    </p:spTree>
    <p:extLst>
      <p:ext uri="{BB962C8B-B14F-4D97-AF65-F5344CB8AC3E}">
        <p14:creationId xmlns:p14="http://schemas.microsoft.com/office/powerpoint/2010/main" val="1051240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B89AD-FA36-BAC3-CC3E-7C1F473D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Давайте познакомимся!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9809DB-593F-0E95-6CF0-ED820657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760" y="2465332"/>
            <a:ext cx="9718040" cy="1750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Найдите 2-х новых участников и обсудите в тройке:</a:t>
            </a:r>
          </a:p>
          <a:p>
            <a:r>
              <a:rPr lang="ru-RU" sz="3200" dirty="0"/>
              <a:t>все знают обо мне, что…. Но никто обо мне не знает, что…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B729F1-E800-57B3-0680-6A3E59E6B9B6}"/>
              </a:ext>
            </a:extLst>
          </p:cNvPr>
          <p:cNvSpPr/>
          <p:nvPr/>
        </p:nvSpPr>
        <p:spPr>
          <a:xfrm>
            <a:off x="119336" y="116632"/>
            <a:ext cx="12004123" cy="662473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AAF926-2197-5FEC-5E49-1B537A635952}"/>
              </a:ext>
            </a:extLst>
          </p:cNvPr>
          <p:cNvSpPr/>
          <p:nvPr/>
        </p:nvSpPr>
        <p:spPr>
          <a:xfrm>
            <a:off x="9055144" y="5507421"/>
            <a:ext cx="3017520" cy="11836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3 мин.</a:t>
            </a:r>
          </a:p>
        </p:txBody>
      </p:sp>
    </p:spTree>
    <p:extLst>
      <p:ext uri="{BB962C8B-B14F-4D97-AF65-F5344CB8AC3E}">
        <p14:creationId xmlns:p14="http://schemas.microsoft.com/office/powerpoint/2010/main" val="2737334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B89AD-FA36-BAC3-CC3E-7C1F473D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Давайте познакомимся!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9809DB-593F-0E95-6CF0-ED820657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760" y="2465332"/>
            <a:ext cx="9718040" cy="1750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Найдите 2-х новых участников и обсудите в тройке:</a:t>
            </a:r>
          </a:p>
          <a:p>
            <a:r>
              <a:rPr lang="ru-RU" sz="3200" dirty="0"/>
              <a:t>самый заветный вопрос, ответ на который хотелось бы получить на сессии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B729F1-E800-57B3-0680-6A3E59E6B9B6}"/>
              </a:ext>
            </a:extLst>
          </p:cNvPr>
          <p:cNvSpPr/>
          <p:nvPr/>
        </p:nvSpPr>
        <p:spPr>
          <a:xfrm>
            <a:off x="119336" y="116632"/>
            <a:ext cx="12004123" cy="662473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AAF926-2197-5FEC-5E49-1B537A635952}"/>
              </a:ext>
            </a:extLst>
          </p:cNvPr>
          <p:cNvSpPr/>
          <p:nvPr/>
        </p:nvSpPr>
        <p:spPr>
          <a:xfrm>
            <a:off x="9055144" y="5507421"/>
            <a:ext cx="3017520" cy="11836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3 мин.</a:t>
            </a:r>
          </a:p>
        </p:txBody>
      </p:sp>
    </p:spTree>
    <p:extLst>
      <p:ext uri="{BB962C8B-B14F-4D97-AF65-F5344CB8AC3E}">
        <p14:creationId xmlns:p14="http://schemas.microsoft.com/office/powerpoint/2010/main" val="2339954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B89AD-FA36-BAC3-CC3E-7C1F473D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Давайте познакомимся!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9809DB-593F-0E95-6CF0-ED820657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760" y="2465332"/>
            <a:ext cx="9718040" cy="1750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Найдите 2-х новых участников и обсудите в тройке:</a:t>
            </a:r>
          </a:p>
          <a:p>
            <a:r>
              <a:rPr lang="ru-RU" sz="3200" dirty="0"/>
              <a:t>мой самый интересный кейс про развитие талантов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B729F1-E800-57B3-0680-6A3E59E6B9B6}"/>
              </a:ext>
            </a:extLst>
          </p:cNvPr>
          <p:cNvSpPr/>
          <p:nvPr/>
        </p:nvSpPr>
        <p:spPr>
          <a:xfrm>
            <a:off x="119336" y="116632"/>
            <a:ext cx="12004123" cy="662473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AAF926-2197-5FEC-5E49-1B537A635952}"/>
              </a:ext>
            </a:extLst>
          </p:cNvPr>
          <p:cNvSpPr/>
          <p:nvPr/>
        </p:nvSpPr>
        <p:spPr>
          <a:xfrm>
            <a:off x="9055144" y="5507421"/>
            <a:ext cx="3017520" cy="118364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3 мин.</a:t>
            </a:r>
          </a:p>
        </p:txBody>
      </p:sp>
    </p:spTree>
    <p:extLst>
      <p:ext uri="{BB962C8B-B14F-4D97-AF65-F5344CB8AC3E}">
        <p14:creationId xmlns:p14="http://schemas.microsoft.com/office/powerpoint/2010/main" val="30641768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390</Words>
  <Application>Microsoft Office PowerPoint</Application>
  <PresentationFormat>Широкоэкранный</PresentationFormat>
  <Paragraphs>75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Bookman Old Style</vt:lpstr>
      <vt:lpstr>Calibri</vt:lpstr>
      <vt:lpstr>Calibri Light</vt:lpstr>
      <vt:lpstr>Noto Sans Symbols</vt:lpstr>
      <vt:lpstr>Тема Office</vt:lpstr>
      <vt:lpstr>Сессия знакомства</vt:lpstr>
      <vt:lpstr>Сессия знакомства. Правила</vt:lpstr>
      <vt:lpstr>Давайте познакомимся!</vt:lpstr>
      <vt:lpstr>Давайте познакомимся!</vt:lpstr>
      <vt:lpstr>Давайте познакомимся!</vt:lpstr>
      <vt:lpstr>Давайте познакомимся!</vt:lpstr>
      <vt:lpstr>Давайте познакомимся!</vt:lpstr>
      <vt:lpstr>Давайте познакомимся!</vt:lpstr>
      <vt:lpstr>Давайте познакомимся!</vt:lpstr>
      <vt:lpstr>Давайте познакомимся!</vt:lpstr>
      <vt:lpstr>Давайте познакомимся!</vt:lpstr>
      <vt:lpstr>Давайте познакомимся!</vt:lpstr>
      <vt:lpstr>Визитка команды</vt:lpstr>
      <vt:lpstr>Итоги года в командах</vt:lpstr>
      <vt:lpstr>Голосование 2-мя карточками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"Карьерный/профориентационный  коучинг на основе модели  " Парашют"</dc:title>
  <dc:creator>jjj jkjj</dc:creator>
  <cp:lastModifiedBy>jjj jkjj</cp:lastModifiedBy>
  <cp:revision>12</cp:revision>
  <dcterms:created xsi:type="dcterms:W3CDTF">2023-11-19T17:19:09Z</dcterms:created>
  <dcterms:modified xsi:type="dcterms:W3CDTF">2023-11-20T10:31:07Z</dcterms:modified>
</cp:coreProperties>
</file>