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382C-6FEC-4D0D-B469-B0F5F9ACCECC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8680-FBBA-4966-A3C0-31D05AEA7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9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7160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6545-D941-4CD9-B44B-F7029374F1C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7F82-E36D-4A57-9710-AC4725A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"/>
          <p:cNvCxnSpPr/>
          <p:nvPr/>
        </p:nvCxnSpPr>
        <p:spPr>
          <a:xfrm>
            <a:off x="1296989" y="5365751"/>
            <a:ext cx="602297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64;p1"/>
          <p:cNvCxnSpPr/>
          <p:nvPr/>
        </p:nvCxnSpPr>
        <p:spPr>
          <a:xfrm>
            <a:off x="1514275" y="5493981"/>
            <a:ext cx="6022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07F797-82C5-69B5-8138-AC398FBC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B83F441-B479-F73A-0368-6601C7970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529" y="317028"/>
            <a:ext cx="1008112" cy="6412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631E67-A641-430F-0270-CAF11892D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3529" y="6502273"/>
            <a:ext cx="1008112" cy="1462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3FFD-A82B-4A8A-B012-C7523997E18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519244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ИГРА </a:t>
            </a:r>
          </a:p>
          <a:p>
            <a:pPr algn="ctr"/>
            <a:r>
              <a:rPr lang="ru-RU" sz="5200" b="1" dirty="0" smtClean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«ПУТЬ ГЕРОЯ»</a:t>
            </a:r>
            <a:endParaRPr lang="ru-RU" sz="5200" b="1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1. «ГЕРОЙ-ОДИНОЧКА»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643182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035" y="2143116"/>
            <a:ext cx="3060601" cy="27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36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000504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7936" y="5266710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2. «ГЕРОЙ-УЧИТЕЛЬ»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983" y="2000240"/>
            <a:ext cx="3826394" cy="25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143116"/>
            <a:ext cx="571504" cy="79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520290"/>
            <a:ext cx="623448" cy="8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3. «ВОЛЬНЫЙ КАЗАК»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3578552" cy="33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3116"/>
            <a:ext cx="571504" cy="79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285860"/>
            <a:ext cx="623448" cy="8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4. «РЕКРУТЫ»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14554"/>
            <a:ext cx="6199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85860"/>
            <a:ext cx="623448" cy="8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714488"/>
            <a:ext cx="41779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46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5. «ЮНЫЕ </a:t>
            </a:r>
            <a:r>
              <a:rPr lang="ru-RU" sz="30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ТЕХНИКИ И ИЗОБРЕТАТЕЛИ»</a:t>
            </a:r>
            <a:endParaRPr lang="ru-RU" sz="30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357298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4"/>
            <a:ext cx="37384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00438"/>
            <a:ext cx="642942" cy="88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643182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3500" y="4690350"/>
            <a:ext cx="623448" cy="8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0" y="214290"/>
            <a:ext cx="69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6. «ОТРЯД КОСМОНАВТОВ»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00174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1428736"/>
            <a:ext cx="2714718" cy="36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857760"/>
            <a:ext cx="801775" cy="11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000504"/>
            <a:ext cx="71438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857760"/>
            <a:ext cx="623448" cy="8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736"/>
            <a:ext cx="53680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0" y="214290"/>
            <a:ext cx="702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7. ПРОРЫВНОЕ РЕШЕНИЕ?</a:t>
            </a:r>
            <a:endParaRPr lang="ru-RU" sz="3200" b="1" dirty="0">
              <a:solidFill>
                <a:srgbClr val="FF000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1695450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137" y="1500174"/>
            <a:ext cx="4800863" cy="378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 descr="https://yt3.googleusercontent.com/P7MvKP2hYSrD9cQS-nmBMsCN6em_iF7ekC7Xbi0kbWEd1psqtmuBMih5Wx7TU0TVulMGGPEi=s900-c-k-c0x00ffffff-no-r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14356"/>
            <a:ext cx="785812" cy="78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26</cp:revision>
  <dcterms:created xsi:type="dcterms:W3CDTF">2023-11-19T03:12:42Z</dcterms:created>
  <dcterms:modified xsi:type="dcterms:W3CDTF">2023-11-19T13:37:47Z</dcterms:modified>
</cp:coreProperties>
</file>