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6" r:id="rId3"/>
    <p:sldId id="257" r:id="rId4"/>
    <p:sldId id="258" r:id="rId5"/>
    <p:sldId id="259" r:id="rId6"/>
    <p:sldId id="260" r:id="rId7"/>
    <p:sldId id="265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66FFCC"/>
    <a:srgbClr val="000099"/>
    <a:srgbClr val="3366FF"/>
    <a:srgbClr val="93FFFF"/>
    <a:srgbClr val="66FFFF"/>
    <a:srgbClr val="FF9999"/>
    <a:srgbClr val="99FF33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1B9C7A-40A2-4283-99DD-5BCD27CE140C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45FE86-7036-4865-B412-2030627DA508}">
      <dgm:prSet phldrT="[Текст]"/>
      <dgm:spPr/>
      <dgm:t>
        <a:bodyPr/>
        <a:lstStyle/>
        <a:p>
          <a:pPr algn="ctr"/>
          <a:r>
            <a:rPr lang="ru-RU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СИБИРИУС</a:t>
          </a:r>
          <a:endParaRPr lang="ru-RU" dirty="0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D32AEEE2-B0F0-45C1-9E5C-1E11EDB6AAD4}" type="parTrans" cxnId="{8FF6C67D-5006-4D2D-84A4-0E4C476A1462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E87AA0BA-3D04-4661-A688-5BF9D7CE7208}" type="sibTrans" cxnId="{8FF6C67D-5006-4D2D-84A4-0E4C476A1462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A9738184-2F01-4658-A4ED-844C072DABCC}">
      <dgm:prSet phldrT="[Текст]"/>
      <dgm:spPr/>
      <dgm:t>
        <a:bodyPr/>
        <a:lstStyle/>
        <a:p>
          <a:pPr algn="l"/>
          <a:r>
            <a:rPr lang="ru-RU" b="1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МО_1</a:t>
          </a:r>
          <a:endParaRPr lang="ru-RU" b="1" dirty="0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D4F4B65A-274D-4E7B-8881-D8267EF6C8DB}" type="parTrans" cxnId="{5DB857C1-BEAD-4B37-8F46-BE6BCA970E51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E563AAD9-C434-4B3B-A68B-968FB7890AB5}" type="sibTrans" cxnId="{5DB857C1-BEAD-4B37-8F46-BE6BCA970E51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5883E87C-78FB-4AC5-9A53-EE7D707C643C}">
      <dgm:prSet phldrT="[Текст]"/>
      <dgm:spPr/>
      <dgm:t>
        <a:bodyPr/>
        <a:lstStyle/>
        <a:p>
          <a:pPr algn="l"/>
          <a:r>
            <a:rPr lang="ru-RU" b="1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ШКОЛА </a:t>
          </a:r>
          <a:r>
            <a:rPr lang="en-US" b="1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N</a:t>
          </a:r>
          <a:endParaRPr lang="ru-RU" b="1" dirty="0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AD5EB29D-EE94-4755-84BA-F4C27EB1508B}" type="parTrans" cxnId="{6AAF6621-72A2-49A4-9C5B-742F31BAD2AF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CB5D4066-8D7C-48CE-8769-6EFE62A1FDCA}" type="sibTrans" cxnId="{6AAF6621-72A2-49A4-9C5B-742F31BAD2AF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3A3D0049-F8FE-4BC8-B3DD-FD684E98895D}">
      <dgm:prSet phldrT="[Текст]"/>
      <dgm:spPr/>
      <dgm:t>
        <a:bodyPr/>
        <a:lstStyle/>
        <a:p>
          <a:pPr algn="l"/>
          <a:r>
            <a:rPr lang="ru-RU" b="1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КВАНТОРИУМЫ</a:t>
          </a:r>
          <a:endParaRPr lang="ru-RU" b="1" dirty="0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16F036D5-D924-4AF3-A045-BD7444751AA7}" type="parTrans" cxnId="{56DEFFAC-2906-48C7-80DF-FF0E87F62C93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ABDDD24B-432A-495D-B760-AFE6BD6B9049}" type="sibTrans" cxnId="{56DEFFAC-2906-48C7-80DF-FF0E87F62C93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27064D96-19B3-4B63-BFD6-C7DB6265F6DE}">
      <dgm:prSet phldrT="[Текст]"/>
      <dgm:spPr/>
      <dgm:t>
        <a:bodyPr/>
        <a:lstStyle/>
        <a:p>
          <a:pPr algn="l"/>
          <a:r>
            <a:rPr lang="ru-RU" b="1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МО_22</a:t>
          </a:r>
          <a:endParaRPr lang="ru-RU" b="1" dirty="0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15072C19-C03C-45F0-84A7-1807D5F36385}" type="parTrans" cxnId="{71E2E32B-CE63-4E70-8F09-423B6E662776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5A184A9B-60CF-49D8-928D-F719B5EC4F7E}" type="sibTrans" cxnId="{71E2E32B-CE63-4E70-8F09-423B6E662776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089C1CD8-CFA1-4D1E-9A3C-909F572B30DA}">
      <dgm:prSet phldrT="[Текст]"/>
      <dgm:spPr/>
      <dgm:t>
        <a:bodyPr/>
        <a:lstStyle/>
        <a:p>
          <a:r>
            <a:rPr lang="ru-RU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…</a:t>
          </a:r>
          <a:endParaRPr lang="ru-RU" dirty="0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9BF084D3-E6EB-456F-85ED-14D9E3E01186}" type="parTrans" cxnId="{98E67A09-03FF-49DE-A6C1-A76CFAA16C10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FE6A68B3-F68E-4AC2-855D-31365DFFD1D6}" type="sibTrans" cxnId="{98E67A09-03FF-49DE-A6C1-A76CFAA16C10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8EFF805B-CB07-4959-B293-9E7B01A5D375}">
      <dgm:prSet phldrT="[Текст]"/>
      <dgm:spPr/>
      <dgm:t>
        <a:bodyPr/>
        <a:lstStyle/>
        <a:p>
          <a:pPr algn="ctr"/>
          <a:endParaRPr lang="ru-RU" dirty="0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614535E7-C75E-4715-A65D-AD774064D17D}" type="parTrans" cxnId="{279A1D5D-C539-425D-B8BD-CC2CAAA02053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67948069-A9EE-4B83-B152-5B4A4572B9F6}" type="sibTrans" cxnId="{279A1D5D-C539-425D-B8BD-CC2CAAA02053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DB29D7E2-BC01-4E53-ADDC-70ADE8AB873C}">
      <dgm:prSet phldrT="[Текст]" custT="1"/>
      <dgm:spPr/>
      <dgm:t>
        <a:bodyPr/>
        <a:lstStyle/>
        <a:p>
          <a:pPr algn="ctr"/>
          <a:r>
            <a:rPr lang="ru-RU" sz="1100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ПАРТНЕРЫ…</a:t>
          </a:r>
          <a:endParaRPr lang="ru-RU" sz="1100" dirty="0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2DFE49A4-BE52-41D6-8D68-6790A6DCEBC7}" type="parTrans" cxnId="{EBFF9FE8-5696-4E43-B034-8603CF39D81F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30A1656E-FA9A-4A64-95A0-6ED7A2467E25}" type="sibTrans" cxnId="{EBFF9FE8-5696-4E43-B034-8603CF39D81F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E459633A-88D3-4421-8C06-A799A0B66297}">
      <dgm:prSet phldrT="[Текст]"/>
      <dgm:spPr/>
      <dgm:t>
        <a:bodyPr/>
        <a:lstStyle/>
        <a:p>
          <a:r>
            <a:rPr lang="ru-RU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…</a:t>
          </a:r>
          <a:endParaRPr lang="ru-RU" dirty="0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FA0AEBFF-5DF0-484F-B876-5539281B28CB}" type="parTrans" cxnId="{33CA619D-E967-414B-9A4E-8448CBC9B62F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89233901-5F8E-4CDB-ABAB-6A720FCBD4DB}" type="sibTrans" cxnId="{33CA619D-E967-414B-9A4E-8448CBC9B62F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991ECBC5-5F96-4DF0-A365-E401C2BCAE63}">
      <dgm:prSet phldrT="[Текст]"/>
      <dgm:spPr/>
      <dgm:t>
        <a:bodyPr/>
        <a:lstStyle/>
        <a:p>
          <a:pPr algn="l"/>
          <a:r>
            <a:rPr lang="ru-RU" b="1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ОДО</a:t>
          </a:r>
          <a:endParaRPr lang="ru-RU" b="1" dirty="0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FD2F06C5-6724-4FB0-96DE-88D3857D0242}" type="parTrans" cxnId="{D7E1F74E-2F9C-446B-BA99-21519C40A676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411F2C8B-AD5E-4E6D-8255-06029FC9D76B}" type="sibTrans" cxnId="{D7E1F74E-2F9C-446B-BA99-21519C40A676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DA5B2B5D-069A-4733-936F-C06F1820D674}" type="pres">
      <dgm:prSet presAssocID="{501B9C7A-40A2-4283-99DD-5BCD27CE14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1B8B5AF-D63F-4F84-8495-1F88A24FC27F}" type="pres">
      <dgm:prSet presAssocID="{DB29D7E2-BC01-4E53-ADDC-70ADE8AB873C}" presName="hierRoot1" presStyleCnt="0"/>
      <dgm:spPr/>
    </dgm:pt>
    <dgm:pt modelId="{0487C671-7DC1-46F0-9ADA-980168A30300}" type="pres">
      <dgm:prSet presAssocID="{DB29D7E2-BC01-4E53-ADDC-70ADE8AB873C}" presName="composite" presStyleCnt="0"/>
      <dgm:spPr/>
    </dgm:pt>
    <dgm:pt modelId="{6C317309-59DB-459D-89CB-038B99EBF83E}" type="pres">
      <dgm:prSet presAssocID="{DB29D7E2-BC01-4E53-ADDC-70ADE8AB873C}" presName="image" presStyleLbl="node0" presStyleIdx="0" presStyleCnt="3" custLinFactNeighborX="2272" custLinFactNeighborY="-54776"/>
      <dgm:spPr>
        <a:solidFill>
          <a:srgbClr val="FFC000"/>
        </a:solidFill>
      </dgm:spPr>
    </dgm:pt>
    <dgm:pt modelId="{55F88FFE-A901-4A4D-8EAD-0257E178BC64}" type="pres">
      <dgm:prSet presAssocID="{DB29D7E2-BC01-4E53-ADDC-70ADE8AB873C}" presName="text" presStyleLbl="revTx" presStyleIdx="0" presStyleCnt="10" custLinFactNeighborX="1515" custLinFactNeighborY="-547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53EBEB-6FF2-4EDF-AEB5-9F5AE577E969}" type="pres">
      <dgm:prSet presAssocID="{DB29D7E2-BC01-4E53-ADDC-70ADE8AB873C}" presName="hierChild2" presStyleCnt="0"/>
      <dgm:spPr/>
    </dgm:pt>
    <dgm:pt modelId="{99D484BE-2623-460E-8DD5-79FC21634E68}" type="pres">
      <dgm:prSet presAssocID="{F645FE86-7036-4865-B412-2030627DA508}" presName="hierRoot1" presStyleCnt="0"/>
      <dgm:spPr/>
    </dgm:pt>
    <dgm:pt modelId="{E8EECDD4-4470-451B-86DF-FCB49FB293D7}" type="pres">
      <dgm:prSet presAssocID="{F645FE86-7036-4865-B412-2030627DA508}" presName="composite" presStyleCnt="0"/>
      <dgm:spPr/>
    </dgm:pt>
    <dgm:pt modelId="{82FAE282-EABC-496D-9F0A-2D6FA0F11D1A}" type="pres">
      <dgm:prSet presAssocID="{F645FE86-7036-4865-B412-2030627DA508}" presName="image" presStyleLbl="node0" presStyleIdx="1" presStyleCnt="3" custLinFactNeighborX="-24627" custLinFactNeighborY="-53643"/>
      <dgm:spPr>
        <a:solidFill>
          <a:srgbClr val="99FF33"/>
        </a:solidFill>
      </dgm:spPr>
    </dgm:pt>
    <dgm:pt modelId="{07131ABD-4E53-47D8-AD3B-6B8D982957D9}" type="pres">
      <dgm:prSet presAssocID="{F645FE86-7036-4865-B412-2030627DA508}" presName="text" presStyleLbl="revTx" presStyleIdx="1" presStyleCnt="10" custLinFactNeighborX="-16429" custLinFactNeighborY="-536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1D5F65-EC52-47C0-B2C4-661C138224F4}" type="pres">
      <dgm:prSet presAssocID="{F645FE86-7036-4865-B412-2030627DA508}" presName="hierChild2" presStyleCnt="0"/>
      <dgm:spPr/>
    </dgm:pt>
    <dgm:pt modelId="{DA3C6558-C6A3-4794-B74E-A021E2A3B7F4}" type="pres">
      <dgm:prSet presAssocID="{8EFF805B-CB07-4959-B293-9E7B01A5D375}" presName="hierRoot1" presStyleCnt="0"/>
      <dgm:spPr/>
    </dgm:pt>
    <dgm:pt modelId="{7735236E-14D1-4960-B6DF-EE9A8DD14A07}" type="pres">
      <dgm:prSet presAssocID="{8EFF805B-CB07-4959-B293-9E7B01A5D375}" presName="composite" presStyleCnt="0"/>
      <dgm:spPr/>
    </dgm:pt>
    <dgm:pt modelId="{07066876-7E7A-4F86-AB55-274F3F7DD934}" type="pres">
      <dgm:prSet presAssocID="{8EFF805B-CB07-4959-B293-9E7B01A5D375}" presName="image" presStyleLbl="node0" presStyleIdx="2" presStyleCnt="3" custLinFactNeighborY="-99194"/>
      <dgm:spPr>
        <a:solidFill>
          <a:srgbClr val="00B0F0"/>
        </a:solidFill>
      </dgm:spPr>
    </dgm:pt>
    <dgm:pt modelId="{2B03D08E-1899-46C8-A172-6B721DDF5859}" type="pres">
      <dgm:prSet presAssocID="{8EFF805B-CB07-4959-B293-9E7B01A5D375}" presName="text" presStyleLbl="revTx" presStyleIdx="2" presStyleCnt="10" custLinFactNeighborY="-989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800134-64DD-491C-B9DC-4F7FAC28392E}" type="pres">
      <dgm:prSet presAssocID="{8EFF805B-CB07-4959-B293-9E7B01A5D375}" presName="hierChild2" presStyleCnt="0"/>
      <dgm:spPr/>
    </dgm:pt>
    <dgm:pt modelId="{A485FDD1-5DF0-4393-A53F-3565A4FC189F}" type="pres">
      <dgm:prSet presAssocID="{D4F4B65A-274D-4E7B-8881-D8267EF6C8DB}" presName="Name10" presStyleLbl="parChTrans1D2" presStyleIdx="0" presStyleCnt="3"/>
      <dgm:spPr/>
    </dgm:pt>
    <dgm:pt modelId="{89C5F399-6FFE-48C3-BDE3-6F0F6DD2DBC5}" type="pres">
      <dgm:prSet presAssocID="{A9738184-2F01-4658-A4ED-844C072DABCC}" presName="hierRoot2" presStyleCnt="0"/>
      <dgm:spPr/>
    </dgm:pt>
    <dgm:pt modelId="{3197A57D-D0A9-4EAF-BAC3-FECB321CDFFE}" type="pres">
      <dgm:prSet presAssocID="{A9738184-2F01-4658-A4ED-844C072DABCC}" presName="composite2" presStyleCnt="0"/>
      <dgm:spPr/>
    </dgm:pt>
    <dgm:pt modelId="{820360A7-158A-4027-824B-AC7BAFAE9B46}" type="pres">
      <dgm:prSet presAssocID="{A9738184-2F01-4658-A4ED-844C072DABCC}" presName="image2" presStyleLbl="node2" presStyleIdx="0" presStyleCnt="3"/>
      <dgm:spPr>
        <a:solidFill>
          <a:srgbClr val="66FFFF"/>
        </a:solidFill>
      </dgm:spPr>
    </dgm:pt>
    <dgm:pt modelId="{9A6DE46A-C120-4FEB-8BAF-4930AEF5965C}" type="pres">
      <dgm:prSet presAssocID="{A9738184-2F01-4658-A4ED-844C072DABCC}" presName="text2" presStyleLbl="revTx" presStyleIdx="3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FF50FB-B57C-44E7-A34D-291C25F40568}" type="pres">
      <dgm:prSet presAssocID="{A9738184-2F01-4658-A4ED-844C072DABCC}" presName="hierChild3" presStyleCnt="0"/>
      <dgm:spPr/>
    </dgm:pt>
    <dgm:pt modelId="{59CAB781-8CB5-4AE7-9469-3734ED36FF46}" type="pres">
      <dgm:prSet presAssocID="{FA0AEBFF-5DF0-484F-B876-5539281B28CB}" presName="Name10" presStyleLbl="parChTrans1D2" presStyleIdx="1" presStyleCnt="3"/>
      <dgm:spPr/>
    </dgm:pt>
    <dgm:pt modelId="{A2961EA3-DCE2-410F-9415-26A1C73EE635}" type="pres">
      <dgm:prSet presAssocID="{E459633A-88D3-4421-8C06-A799A0B66297}" presName="hierRoot2" presStyleCnt="0"/>
      <dgm:spPr/>
    </dgm:pt>
    <dgm:pt modelId="{9F5E2359-D2A4-4A11-8669-8F4ADDBE4622}" type="pres">
      <dgm:prSet presAssocID="{E459633A-88D3-4421-8C06-A799A0B66297}" presName="composite2" presStyleCnt="0"/>
      <dgm:spPr/>
    </dgm:pt>
    <dgm:pt modelId="{9B003F41-0190-4FD2-A1C0-76A545D07F81}" type="pres">
      <dgm:prSet presAssocID="{E459633A-88D3-4421-8C06-A799A0B66297}" presName="image2" presStyleLbl="node2" presStyleIdx="1" presStyleCnt="3"/>
      <dgm:spPr>
        <a:solidFill>
          <a:srgbClr val="66FFFF"/>
        </a:solidFill>
      </dgm:spPr>
    </dgm:pt>
    <dgm:pt modelId="{66A66D94-671F-423A-82E9-9BE71DD0C835}" type="pres">
      <dgm:prSet presAssocID="{E459633A-88D3-4421-8C06-A799A0B66297}" presName="text2" presStyleLbl="revTx" presStyleIdx="4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804805-C17A-4E9F-8420-FA69D6A5DCD0}" type="pres">
      <dgm:prSet presAssocID="{E459633A-88D3-4421-8C06-A799A0B66297}" presName="hierChild3" presStyleCnt="0"/>
      <dgm:spPr/>
    </dgm:pt>
    <dgm:pt modelId="{82F04897-4854-4F86-9B90-D04FBE5A3812}" type="pres">
      <dgm:prSet presAssocID="{AD5EB29D-EE94-4755-84BA-F4C27EB1508B}" presName="Name17" presStyleLbl="parChTrans1D3" presStyleIdx="0" presStyleCnt="4"/>
      <dgm:spPr/>
    </dgm:pt>
    <dgm:pt modelId="{AB4FFC66-3A7A-4BE1-84D6-3F43243BE70D}" type="pres">
      <dgm:prSet presAssocID="{5883E87C-78FB-4AC5-9A53-EE7D707C643C}" presName="hierRoot3" presStyleCnt="0"/>
      <dgm:spPr/>
    </dgm:pt>
    <dgm:pt modelId="{0FAB641E-BE78-46F7-8DE4-07E907542E83}" type="pres">
      <dgm:prSet presAssocID="{5883E87C-78FB-4AC5-9A53-EE7D707C643C}" presName="composite3" presStyleCnt="0"/>
      <dgm:spPr/>
    </dgm:pt>
    <dgm:pt modelId="{4549841A-3F51-4081-8AD7-8A4A7F8EFEBC}" type="pres">
      <dgm:prSet presAssocID="{5883E87C-78FB-4AC5-9A53-EE7D707C643C}" presName="image3" presStyleLbl="node3" presStyleIdx="0" presStyleCnt="4"/>
      <dgm:spPr>
        <a:solidFill>
          <a:srgbClr val="FF9999"/>
        </a:solidFill>
      </dgm:spPr>
    </dgm:pt>
    <dgm:pt modelId="{EA1798FF-EBA8-4664-B5D7-923ACAF7FB8A}" type="pres">
      <dgm:prSet presAssocID="{5883E87C-78FB-4AC5-9A53-EE7D707C643C}" presName="text3" presStyleLbl="revTx" presStyleIdx="5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06BC26-3A74-4ABD-8087-0078AE72695A}" type="pres">
      <dgm:prSet presAssocID="{5883E87C-78FB-4AC5-9A53-EE7D707C643C}" presName="hierChild4" presStyleCnt="0"/>
      <dgm:spPr/>
    </dgm:pt>
    <dgm:pt modelId="{B3A9FB53-2AFB-47F4-A524-41D0FBD17235}" type="pres">
      <dgm:prSet presAssocID="{16F036D5-D924-4AF3-A045-BD7444751AA7}" presName="Name17" presStyleLbl="parChTrans1D3" presStyleIdx="1" presStyleCnt="4"/>
      <dgm:spPr/>
    </dgm:pt>
    <dgm:pt modelId="{ACDE60F9-9807-4C12-BF30-1F60F66587F3}" type="pres">
      <dgm:prSet presAssocID="{3A3D0049-F8FE-4BC8-B3DD-FD684E98895D}" presName="hierRoot3" presStyleCnt="0"/>
      <dgm:spPr/>
    </dgm:pt>
    <dgm:pt modelId="{63770223-4C0F-4AA0-958A-DE42C75FDE24}" type="pres">
      <dgm:prSet presAssocID="{3A3D0049-F8FE-4BC8-B3DD-FD684E98895D}" presName="composite3" presStyleCnt="0"/>
      <dgm:spPr/>
    </dgm:pt>
    <dgm:pt modelId="{EDD16B50-F6DF-444C-B6A3-E4E72B006427}" type="pres">
      <dgm:prSet presAssocID="{3A3D0049-F8FE-4BC8-B3DD-FD684E98895D}" presName="image3" presStyleLbl="node3" presStyleIdx="1" presStyleCnt="4"/>
      <dgm:spPr>
        <a:solidFill>
          <a:srgbClr val="FF9999"/>
        </a:solidFill>
      </dgm:spPr>
    </dgm:pt>
    <dgm:pt modelId="{01F54C32-8B04-4356-96C2-2D2B3FB62BBB}" type="pres">
      <dgm:prSet presAssocID="{3A3D0049-F8FE-4BC8-B3DD-FD684E98895D}" presName="text3" presStyleLbl="revTx" presStyleIdx="6" presStyleCnt="10">
        <dgm:presLayoutVars>
          <dgm:chPref val="3"/>
        </dgm:presLayoutVars>
      </dgm:prSet>
      <dgm:spPr/>
    </dgm:pt>
    <dgm:pt modelId="{7F00AB2F-05A5-4571-8CFB-9E4D837D78B7}" type="pres">
      <dgm:prSet presAssocID="{3A3D0049-F8FE-4BC8-B3DD-FD684E98895D}" presName="hierChild4" presStyleCnt="0"/>
      <dgm:spPr/>
    </dgm:pt>
    <dgm:pt modelId="{EB3BE3B3-0AC4-440D-BE8D-955C9D2AA7B1}" type="pres">
      <dgm:prSet presAssocID="{FD2F06C5-6724-4FB0-96DE-88D3857D0242}" presName="Name17" presStyleLbl="parChTrans1D3" presStyleIdx="2" presStyleCnt="4"/>
      <dgm:spPr/>
    </dgm:pt>
    <dgm:pt modelId="{04569C08-75FD-4CF5-A088-5E210F4F8AC2}" type="pres">
      <dgm:prSet presAssocID="{991ECBC5-5F96-4DF0-A365-E401C2BCAE63}" presName="hierRoot3" presStyleCnt="0"/>
      <dgm:spPr/>
    </dgm:pt>
    <dgm:pt modelId="{BBDE6C18-6157-4203-95E9-CFA5760C5EB1}" type="pres">
      <dgm:prSet presAssocID="{991ECBC5-5F96-4DF0-A365-E401C2BCAE63}" presName="composite3" presStyleCnt="0"/>
      <dgm:spPr/>
    </dgm:pt>
    <dgm:pt modelId="{03A657EA-913C-4A35-BAFF-FA2955537C85}" type="pres">
      <dgm:prSet presAssocID="{991ECBC5-5F96-4DF0-A365-E401C2BCAE63}" presName="image3" presStyleLbl="node3" presStyleIdx="2" presStyleCnt="4"/>
      <dgm:spPr>
        <a:solidFill>
          <a:srgbClr val="FF9999"/>
        </a:solidFill>
      </dgm:spPr>
    </dgm:pt>
    <dgm:pt modelId="{506ED74C-57A3-43F3-B56F-717A2FC6D5A0}" type="pres">
      <dgm:prSet presAssocID="{991ECBC5-5F96-4DF0-A365-E401C2BCAE63}" presName="text3" presStyleLbl="revTx" presStyleIdx="7" presStyleCnt="10">
        <dgm:presLayoutVars>
          <dgm:chPref val="3"/>
        </dgm:presLayoutVars>
      </dgm:prSet>
      <dgm:spPr/>
    </dgm:pt>
    <dgm:pt modelId="{7618584C-BA10-42E3-BE90-CFFA5CD0A836}" type="pres">
      <dgm:prSet presAssocID="{991ECBC5-5F96-4DF0-A365-E401C2BCAE63}" presName="hierChild4" presStyleCnt="0"/>
      <dgm:spPr/>
    </dgm:pt>
    <dgm:pt modelId="{B1888901-DEA9-433F-BC3C-C40B71AAAEB4}" type="pres">
      <dgm:prSet presAssocID="{15072C19-C03C-45F0-84A7-1807D5F36385}" presName="Name10" presStyleLbl="parChTrans1D2" presStyleIdx="2" presStyleCnt="3"/>
      <dgm:spPr/>
    </dgm:pt>
    <dgm:pt modelId="{59DB1D04-43B3-49BF-BED9-063D15D49760}" type="pres">
      <dgm:prSet presAssocID="{27064D96-19B3-4B63-BFD6-C7DB6265F6DE}" presName="hierRoot2" presStyleCnt="0"/>
      <dgm:spPr/>
    </dgm:pt>
    <dgm:pt modelId="{62AFE8CE-D01F-4244-B131-0CAC16F86C60}" type="pres">
      <dgm:prSet presAssocID="{27064D96-19B3-4B63-BFD6-C7DB6265F6DE}" presName="composite2" presStyleCnt="0"/>
      <dgm:spPr/>
    </dgm:pt>
    <dgm:pt modelId="{39E168FE-15EE-4D9D-9B2A-6CF81670F595}" type="pres">
      <dgm:prSet presAssocID="{27064D96-19B3-4B63-BFD6-C7DB6265F6DE}" presName="image2" presStyleLbl="node2" presStyleIdx="2" presStyleCnt="3"/>
      <dgm:spPr>
        <a:solidFill>
          <a:srgbClr val="66FFFF"/>
        </a:solidFill>
      </dgm:spPr>
    </dgm:pt>
    <dgm:pt modelId="{D8D39F21-3B19-4DAF-B998-005F9066BA1C}" type="pres">
      <dgm:prSet presAssocID="{27064D96-19B3-4B63-BFD6-C7DB6265F6DE}" presName="text2" presStyleLbl="revTx" presStyleIdx="8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E6057E-3DD2-4CDF-88F6-D35901DDC9B9}" type="pres">
      <dgm:prSet presAssocID="{27064D96-19B3-4B63-BFD6-C7DB6265F6DE}" presName="hierChild3" presStyleCnt="0"/>
      <dgm:spPr/>
    </dgm:pt>
    <dgm:pt modelId="{25D37AE3-01E5-436F-8284-65AC526063A4}" type="pres">
      <dgm:prSet presAssocID="{9BF084D3-E6EB-456F-85ED-14D9E3E01186}" presName="Name17" presStyleLbl="parChTrans1D3" presStyleIdx="3" presStyleCnt="4"/>
      <dgm:spPr/>
    </dgm:pt>
    <dgm:pt modelId="{AC160E14-FA1C-48E7-9CD5-2840A60FFF28}" type="pres">
      <dgm:prSet presAssocID="{089C1CD8-CFA1-4D1E-9A3C-909F572B30DA}" presName="hierRoot3" presStyleCnt="0"/>
      <dgm:spPr/>
    </dgm:pt>
    <dgm:pt modelId="{62BEC131-8966-4065-8D92-91E7C91C0B8C}" type="pres">
      <dgm:prSet presAssocID="{089C1CD8-CFA1-4D1E-9A3C-909F572B30DA}" presName="composite3" presStyleCnt="0"/>
      <dgm:spPr/>
    </dgm:pt>
    <dgm:pt modelId="{91A2D47D-090C-443E-AEE4-B72B47AEF69B}" type="pres">
      <dgm:prSet presAssocID="{089C1CD8-CFA1-4D1E-9A3C-909F572B30DA}" presName="image3" presStyleLbl="node3" presStyleIdx="3" presStyleCnt="4"/>
      <dgm:spPr>
        <a:solidFill>
          <a:srgbClr val="FF9999"/>
        </a:solidFill>
      </dgm:spPr>
    </dgm:pt>
    <dgm:pt modelId="{3B577E70-2911-4346-AD17-F53A8C0D2445}" type="pres">
      <dgm:prSet presAssocID="{089C1CD8-CFA1-4D1E-9A3C-909F572B30DA}" presName="text3" presStyleLbl="revTx" presStyleIdx="9" presStyleCnt="10">
        <dgm:presLayoutVars>
          <dgm:chPref val="3"/>
        </dgm:presLayoutVars>
      </dgm:prSet>
      <dgm:spPr/>
    </dgm:pt>
    <dgm:pt modelId="{4EB3B6FE-461F-40CB-889C-8E83AE2FA951}" type="pres">
      <dgm:prSet presAssocID="{089C1CD8-CFA1-4D1E-9A3C-909F572B30DA}" presName="hierChild4" presStyleCnt="0"/>
      <dgm:spPr/>
    </dgm:pt>
  </dgm:ptLst>
  <dgm:cxnLst>
    <dgm:cxn modelId="{6CF644FD-2819-477A-9581-98F4F216615D}" type="presOf" srcId="{9BF084D3-E6EB-456F-85ED-14D9E3E01186}" destId="{25D37AE3-01E5-436F-8284-65AC526063A4}" srcOrd="0" destOrd="0" presId="urn:microsoft.com/office/officeart/2009/layout/CirclePictureHierarchy"/>
    <dgm:cxn modelId="{40A1D207-15DF-450C-BF07-C7CCD708340E}" type="presOf" srcId="{AD5EB29D-EE94-4755-84BA-F4C27EB1508B}" destId="{82F04897-4854-4F86-9B90-D04FBE5A3812}" srcOrd="0" destOrd="0" presId="urn:microsoft.com/office/officeart/2009/layout/CirclePictureHierarchy"/>
    <dgm:cxn modelId="{279A1D5D-C539-425D-B8BD-CC2CAAA02053}" srcId="{501B9C7A-40A2-4283-99DD-5BCD27CE140C}" destId="{8EFF805B-CB07-4959-B293-9E7B01A5D375}" srcOrd="2" destOrd="0" parTransId="{614535E7-C75E-4715-A65D-AD774064D17D}" sibTransId="{67948069-A9EE-4B83-B152-5B4A4572B9F6}"/>
    <dgm:cxn modelId="{EBFF9FE8-5696-4E43-B034-8603CF39D81F}" srcId="{501B9C7A-40A2-4283-99DD-5BCD27CE140C}" destId="{DB29D7E2-BC01-4E53-ADDC-70ADE8AB873C}" srcOrd="0" destOrd="0" parTransId="{2DFE49A4-BE52-41D6-8D68-6790A6DCEBC7}" sibTransId="{30A1656E-FA9A-4A64-95A0-6ED7A2467E25}"/>
    <dgm:cxn modelId="{8FF6C67D-5006-4D2D-84A4-0E4C476A1462}" srcId="{501B9C7A-40A2-4283-99DD-5BCD27CE140C}" destId="{F645FE86-7036-4865-B412-2030627DA508}" srcOrd="1" destOrd="0" parTransId="{D32AEEE2-B0F0-45C1-9E5C-1E11EDB6AAD4}" sibTransId="{E87AA0BA-3D04-4661-A688-5BF9D7CE7208}"/>
    <dgm:cxn modelId="{98E67A09-03FF-49DE-A6C1-A76CFAA16C10}" srcId="{27064D96-19B3-4B63-BFD6-C7DB6265F6DE}" destId="{089C1CD8-CFA1-4D1E-9A3C-909F572B30DA}" srcOrd="0" destOrd="0" parTransId="{9BF084D3-E6EB-456F-85ED-14D9E3E01186}" sibTransId="{FE6A68B3-F68E-4AC2-855D-31365DFFD1D6}"/>
    <dgm:cxn modelId="{8A4A46E3-666F-4E37-A79F-E876A8A690A3}" type="presOf" srcId="{501B9C7A-40A2-4283-99DD-5BCD27CE140C}" destId="{DA5B2B5D-069A-4733-936F-C06F1820D674}" srcOrd="0" destOrd="0" presId="urn:microsoft.com/office/officeart/2009/layout/CirclePictureHierarchy"/>
    <dgm:cxn modelId="{AC92EE20-D2B7-43E4-A3FC-847932FCDC2D}" type="presOf" srcId="{3A3D0049-F8FE-4BC8-B3DD-FD684E98895D}" destId="{01F54C32-8B04-4356-96C2-2D2B3FB62BBB}" srcOrd="0" destOrd="0" presId="urn:microsoft.com/office/officeart/2009/layout/CirclePictureHierarchy"/>
    <dgm:cxn modelId="{597CEE0E-A809-4D17-89F1-FAEC774A1A43}" type="presOf" srcId="{D4F4B65A-274D-4E7B-8881-D8267EF6C8DB}" destId="{A485FDD1-5DF0-4393-A53F-3565A4FC189F}" srcOrd="0" destOrd="0" presId="urn:microsoft.com/office/officeart/2009/layout/CirclePictureHierarchy"/>
    <dgm:cxn modelId="{285DEEFC-AF53-4BFD-B4A8-48DE62DCD638}" type="presOf" srcId="{5883E87C-78FB-4AC5-9A53-EE7D707C643C}" destId="{EA1798FF-EBA8-4664-B5D7-923ACAF7FB8A}" srcOrd="0" destOrd="0" presId="urn:microsoft.com/office/officeart/2009/layout/CirclePictureHierarchy"/>
    <dgm:cxn modelId="{D7E1F74E-2F9C-446B-BA99-21519C40A676}" srcId="{E459633A-88D3-4421-8C06-A799A0B66297}" destId="{991ECBC5-5F96-4DF0-A365-E401C2BCAE63}" srcOrd="2" destOrd="0" parTransId="{FD2F06C5-6724-4FB0-96DE-88D3857D0242}" sibTransId="{411F2C8B-AD5E-4E6D-8255-06029FC9D76B}"/>
    <dgm:cxn modelId="{44838189-F0E4-4132-9A6D-25E88E1C27BB}" type="presOf" srcId="{FD2F06C5-6724-4FB0-96DE-88D3857D0242}" destId="{EB3BE3B3-0AC4-440D-BE8D-955C9D2AA7B1}" srcOrd="0" destOrd="0" presId="urn:microsoft.com/office/officeart/2009/layout/CirclePictureHierarchy"/>
    <dgm:cxn modelId="{3E16B377-00EA-4881-AD39-C34ED625B618}" type="presOf" srcId="{16F036D5-D924-4AF3-A045-BD7444751AA7}" destId="{B3A9FB53-2AFB-47F4-A524-41D0FBD17235}" srcOrd="0" destOrd="0" presId="urn:microsoft.com/office/officeart/2009/layout/CirclePictureHierarchy"/>
    <dgm:cxn modelId="{16676FCF-41CF-46A7-B353-17FDE82EC7FA}" type="presOf" srcId="{991ECBC5-5F96-4DF0-A365-E401C2BCAE63}" destId="{506ED74C-57A3-43F3-B56F-717A2FC6D5A0}" srcOrd="0" destOrd="0" presId="urn:microsoft.com/office/officeart/2009/layout/CirclePictureHierarchy"/>
    <dgm:cxn modelId="{D6DDFEA1-ACE0-44F4-821F-CC4E905B89E7}" type="presOf" srcId="{DB29D7E2-BC01-4E53-ADDC-70ADE8AB873C}" destId="{55F88FFE-A901-4A4D-8EAD-0257E178BC64}" srcOrd="0" destOrd="0" presId="urn:microsoft.com/office/officeart/2009/layout/CirclePictureHierarchy"/>
    <dgm:cxn modelId="{5DB857C1-BEAD-4B37-8F46-BE6BCA970E51}" srcId="{8EFF805B-CB07-4959-B293-9E7B01A5D375}" destId="{A9738184-2F01-4658-A4ED-844C072DABCC}" srcOrd="0" destOrd="0" parTransId="{D4F4B65A-274D-4E7B-8881-D8267EF6C8DB}" sibTransId="{E563AAD9-C434-4B3B-A68B-968FB7890AB5}"/>
    <dgm:cxn modelId="{D29A9490-E984-4CC7-8EDD-9BBEDF41614E}" type="presOf" srcId="{15072C19-C03C-45F0-84A7-1807D5F36385}" destId="{B1888901-DEA9-433F-BC3C-C40B71AAAEB4}" srcOrd="0" destOrd="0" presId="urn:microsoft.com/office/officeart/2009/layout/CirclePictureHierarchy"/>
    <dgm:cxn modelId="{8D973609-3759-4859-90CF-82F69E60CA98}" type="presOf" srcId="{E459633A-88D3-4421-8C06-A799A0B66297}" destId="{66A66D94-671F-423A-82E9-9BE71DD0C835}" srcOrd="0" destOrd="0" presId="urn:microsoft.com/office/officeart/2009/layout/CirclePictureHierarchy"/>
    <dgm:cxn modelId="{E7C87177-8D87-43D3-ACA5-E2F74368C4EF}" type="presOf" srcId="{FA0AEBFF-5DF0-484F-B876-5539281B28CB}" destId="{59CAB781-8CB5-4AE7-9469-3734ED36FF46}" srcOrd="0" destOrd="0" presId="urn:microsoft.com/office/officeart/2009/layout/CirclePictureHierarchy"/>
    <dgm:cxn modelId="{33CA619D-E967-414B-9A4E-8448CBC9B62F}" srcId="{8EFF805B-CB07-4959-B293-9E7B01A5D375}" destId="{E459633A-88D3-4421-8C06-A799A0B66297}" srcOrd="1" destOrd="0" parTransId="{FA0AEBFF-5DF0-484F-B876-5539281B28CB}" sibTransId="{89233901-5F8E-4CDB-ABAB-6A720FCBD4DB}"/>
    <dgm:cxn modelId="{2DF1BEA5-91FC-4338-BB7C-4B60E233920E}" type="presOf" srcId="{8EFF805B-CB07-4959-B293-9E7B01A5D375}" destId="{2B03D08E-1899-46C8-A172-6B721DDF5859}" srcOrd="0" destOrd="0" presId="urn:microsoft.com/office/officeart/2009/layout/CirclePictureHierarchy"/>
    <dgm:cxn modelId="{FFA1CF2E-92E9-4478-9B7F-A58E5B44DAD8}" type="presOf" srcId="{F645FE86-7036-4865-B412-2030627DA508}" destId="{07131ABD-4E53-47D8-AD3B-6B8D982957D9}" srcOrd="0" destOrd="0" presId="urn:microsoft.com/office/officeart/2009/layout/CirclePictureHierarchy"/>
    <dgm:cxn modelId="{A5F87031-A383-41B5-A0C9-34DC341ECB8A}" type="presOf" srcId="{A9738184-2F01-4658-A4ED-844C072DABCC}" destId="{9A6DE46A-C120-4FEB-8BAF-4930AEF5965C}" srcOrd="0" destOrd="0" presId="urn:microsoft.com/office/officeart/2009/layout/CirclePictureHierarchy"/>
    <dgm:cxn modelId="{71E2E32B-CE63-4E70-8F09-423B6E662776}" srcId="{8EFF805B-CB07-4959-B293-9E7B01A5D375}" destId="{27064D96-19B3-4B63-BFD6-C7DB6265F6DE}" srcOrd="2" destOrd="0" parTransId="{15072C19-C03C-45F0-84A7-1807D5F36385}" sibTransId="{5A184A9B-60CF-49D8-928D-F719B5EC4F7E}"/>
    <dgm:cxn modelId="{094DF253-1C63-4FFC-8EC7-03BD202C4CE7}" type="presOf" srcId="{27064D96-19B3-4B63-BFD6-C7DB6265F6DE}" destId="{D8D39F21-3B19-4DAF-B998-005F9066BA1C}" srcOrd="0" destOrd="0" presId="urn:microsoft.com/office/officeart/2009/layout/CirclePictureHierarchy"/>
    <dgm:cxn modelId="{6116F8D7-5F36-4462-9CC6-FF64AA25F8E6}" type="presOf" srcId="{089C1CD8-CFA1-4D1E-9A3C-909F572B30DA}" destId="{3B577E70-2911-4346-AD17-F53A8C0D2445}" srcOrd="0" destOrd="0" presId="urn:microsoft.com/office/officeart/2009/layout/CirclePictureHierarchy"/>
    <dgm:cxn modelId="{56DEFFAC-2906-48C7-80DF-FF0E87F62C93}" srcId="{E459633A-88D3-4421-8C06-A799A0B66297}" destId="{3A3D0049-F8FE-4BC8-B3DD-FD684E98895D}" srcOrd="1" destOrd="0" parTransId="{16F036D5-D924-4AF3-A045-BD7444751AA7}" sibTransId="{ABDDD24B-432A-495D-B760-AFE6BD6B9049}"/>
    <dgm:cxn modelId="{6AAF6621-72A2-49A4-9C5B-742F31BAD2AF}" srcId="{E459633A-88D3-4421-8C06-A799A0B66297}" destId="{5883E87C-78FB-4AC5-9A53-EE7D707C643C}" srcOrd="0" destOrd="0" parTransId="{AD5EB29D-EE94-4755-84BA-F4C27EB1508B}" sibTransId="{CB5D4066-8D7C-48CE-8769-6EFE62A1FDCA}"/>
    <dgm:cxn modelId="{67839A13-14F6-44CD-AEFC-C0A02ED74B20}" type="presParOf" srcId="{DA5B2B5D-069A-4733-936F-C06F1820D674}" destId="{11B8B5AF-D63F-4F84-8495-1F88A24FC27F}" srcOrd="0" destOrd="0" presId="urn:microsoft.com/office/officeart/2009/layout/CirclePictureHierarchy"/>
    <dgm:cxn modelId="{101F4817-CBEC-476A-A26F-D51A2591CC6A}" type="presParOf" srcId="{11B8B5AF-D63F-4F84-8495-1F88A24FC27F}" destId="{0487C671-7DC1-46F0-9ADA-980168A30300}" srcOrd="0" destOrd="0" presId="urn:microsoft.com/office/officeart/2009/layout/CirclePictureHierarchy"/>
    <dgm:cxn modelId="{55B47B3C-AEC0-4317-9158-EDA978369960}" type="presParOf" srcId="{0487C671-7DC1-46F0-9ADA-980168A30300}" destId="{6C317309-59DB-459D-89CB-038B99EBF83E}" srcOrd="0" destOrd="0" presId="urn:microsoft.com/office/officeart/2009/layout/CirclePictureHierarchy"/>
    <dgm:cxn modelId="{3EBA9199-652A-448A-A168-2E39681F79DD}" type="presParOf" srcId="{0487C671-7DC1-46F0-9ADA-980168A30300}" destId="{55F88FFE-A901-4A4D-8EAD-0257E178BC64}" srcOrd="1" destOrd="0" presId="urn:microsoft.com/office/officeart/2009/layout/CirclePictureHierarchy"/>
    <dgm:cxn modelId="{9398827A-803E-4F3E-8410-72A876940CDE}" type="presParOf" srcId="{11B8B5AF-D63F-4F84-8495-1F88A24FC27F}" destId="{C853EBEB-6FF2-4EDF-AEB5-9F5AE577E969}" srcOrd="1" destOrd="0" presId="urn:microsoft.com/office/officeart/2009/layout/CirclePictureHierarchy"/>
    <dgm:cxn modelId="{FA734D3E-D43C-4FE8-800D-171EADE4D726}" type="presParOf" srcId="{DA5B2B5D-069A-4733-936F-C06F1820D674}" destId="{99D484BE-2623-460E-8DD5-79FC21634E68}" srcOrd="1" destOrd="0" presId="urn:microsoft.com/office/officeart/2009/layout/CirclePictureHierarchy"/>
    <dgm:cxn modelId="{1FAA1446-7C5C-4A31-AD43-647B431B667F}" type="presParOf" srcId="{99D484BE-2623-460E-8DD5-79FC21634E68}" destId="{E8EECDD4-4470-451B-86DF-FCB49FB293D7}" srcOrd="0" destOrd="0" presId="urn:microsoft.com/office/officeart/2009/layout/CirclePictureHierarchy"/>
    <dgm:cxn modelId="{4FC09D82-C6FE-48EC-A363-D14352B9AE6B}" type="presParOf" srcId="{E8EECDD4-4470-451B-86DF-FCB49FB293D7}" destId="{82FAE282-EABC-496D-9F0A-2D6FA0F11D1A}" srcOrd="0" destOrd="0" presId="urn:microsoft.com/office/officeart/2009/layout/CirclePictureHierarchy"/>
    <dgm:cxn modelId="{967F83FD-DC5E-400A-AE3F-F789C935F858}" type="presParOf" srcId="{E8EECDD4-4470-451B-86DF-FCB49FB293D7}" destId="{07131ABD-4E53-47D8-AD3B-6B8D982957D9}" srcOrd="1" destOrd="0" presId="urn:microsoft.com/office/officeart/2009/layout/CirclePictureHierarchy"/>
    <dgm:cxn modelId="{7A3F8E4B-763A-42A3-9144-EA74C634139D}" type="presParOf" srcId="{99D484BE-2623-460E-8DD5-79FC21634E68}" destId="{E11D5F65-EC52-47C0-B2C4-661C138224F4}" srcOrd="1" destOrd="0" presId="urn:microsoft.com/office/officeart/2009/layout/CirclePictureHierarchy"/>
    <dgm:cxn modelId="{590AAE3B-A418-4B71-99EA-7BDE61CDF246}" type="presParOf" srcId="{DA5B2B5D-069A-4733-936F-C06F1820D674}" destId="{DA3C6558-C6A3-4794-B74E-A021E2A3B7F4}" srcOrd="2" destOrd="0" presId="urn:microsoft.com/office/officeart/2009/layout/CirclePictureHierarchy"/>
    <dgm:cxn modelId="{3480289C-0A96-462F-A4BF-2A9B62644D75}" type="presParOf" srcId="{DA3C6558-C6A3-4794-B74E-A021E2A3B7F4}" destId="{7735236E-14D1-4960-B6DF-EE9A8DD14A07}" srcOrd="0" destOrd="0" presId="urn:microsoft.com/office/officeart/2009/layout/CirclePictureHierarchy"/>
    <dgm:cxn modelId="{C8C6B479-6F23-40E5-876F-8DD897D48DBA}" type="presParOf" srcId="{7735236E-14D1-4960-B6DF-EE9A8DD14A07}" destId="{07066876-7E7A-4F86-AB55-274F3F7DD934}" srcOrd="0" destOrd="0" presId="urn:microsoft.com/office/officeart/2009/layout/CirclePictureHierarchy"/>
    <dgm:cxn modelId="{EACAF70D-9836-42E8-8979-4BC6B2D6DBD0}" type="presParOf" srcId="{7735236E-14D1-4960-B6DF-EE9A8DD14A07}" destId="{2B03D08E-1899-46C8-A172-6B721DDF5859}" srcOrd="1" destOrd="0" presId="urn:microsoft.com/office/officeart/2009/layout/CirclePictureHierarchy"/>
    <dgm:cxn modelId="{48EA75FA-B844-4939-84E9-0C6AF32FE999}" type="presParOf" srcId="{DA3C6558-C6A3-4794-B74E-A021E2A3B7F4}" destId="{C0800134-64DD-491C-B9DC-4F7FAC28392E}" srcOrd="1" destOrd="0" presId="urn:microsoft.com/office/officeart/2009/layout/CirclePictureHierarchy"/>
    <dgm:cxn modelId="{12DFDF1A-8A85-4BD6-BA6F-B70B573B26C0}" type="presParOf" srcId="{C0800134-64DD-491C-B9DC-4F7FAC28392E}" destId="{A485FDD1-5DF0-4393-A53F-3565A4FC189F}" srcOrd="0" destOrd="0" presId="urn:microsoft.com/office/officeart/2009/layout/CirclePictureHierarchy"/>
    <dgm:cxn modelId="{E1B26B0E-545A-4CF3-BC07-2A7A1C8D7656}" type="presParOf" srcId="{C0800134-64DD-491C-B9DC-4F7FAC28392E}" destId="{89C5F399-6FFE-48C3-BDE3-6F0F6DD2DBC5}" srcOrd="1" destOrd="0" presId="urn:microsoft.com/office/officeart/2009/layout/CirclePictureHierarchy"/>
    <dgm:cxn modelId="{E457DEA5-2E88-40BF-B780-A14258319E8C}" type="presParOf" srcId="{89C5F399-6FFE-48C3-BDE3-6F0F6DD2DBC5}" destId="{3197A57D-D0A9-4EAF-BAC3-FECB321CDFFE}" srcOrd="0" destOrd="0" presId="urn:microsoft.com/office/officeart/2009/layout/CirclePictureHierarchy"/>
    <dgm:cxn modelId="{89C5E542-2026-49AD-94E8-2A7D61F33031}" type="presParOf" srcId="{3197A57D-D0A9-4EAF-BAC3-FECB321CDFFE}" destId="{820360A7-158A-4027-824B-AC7BAFAE9B46}" srcOrd="0" destOrd="0" presId="urn:microsoft.com/office/officeart/2009/layout/CirclePictureHierarchy"/>
    <dgm:cxn modelId="{B45DEF23-D29A-4DDE-AC08-EBD924515C08}" type="presParOf" srcId="{3197A57D-D0A9-4EAF-BAC3-FECB321CDFFE}" destId="{9A6DE46A-C120-4FEB-8BAF-4930AEF5965C}" srcOrd="1" destOrd="0" presId="urn:microsoft.com/office/officeart/2009/layout/CirclePictureHierarchy"/>
    <dgm:cxn modelId="{ADA40C9E-617D-406B-BAA7-2CE01D64D988}" type="presParOf" srcId="{89C5F399-6FFE-48C3-BDE3-6F0F6DD2DBC5}" destId="{BBFF50FB-B57C-44E7-A34D-291C25F40568}" srcOrd="1" destOrd="0" presId="urn:microsoft.com/office/officeart/2009/layout/CirclePictureHierarchy"/>
    <dgm:cxn modelId="{E665BA7F-E162-4F7E-8DE4-5E2AF00C3754}" type="presParOf" srcId="{C0800134-64DD-491C-B9DC-4F7FAC28392E}" destId="{59CAB781-8CB5-4AE7-9469-3734ED36FF46}" srcOrd="2" destOrd="0" presId="urn:microsoft.com/office/officeart/2009/layout/CirclePictureHierarchy"/>
    <dgm:cxn modelId="{4F58525A-14DA-4A39-A4C6-EFDBF39522A6}" type="presParOf" srcId="{C0800134-64DD-491C-B9DC-4F7FAC28392E}" destId="{A2961EA3-DCE2-410F-9415-26A1C73EE635}" srcOrd="3" destOrd="0" presId="urn:microsoft.com/office/officeart/2009/layout/CirclePictureHierarchy"/>
    <dgm:cxn modelId="{B5BC07EF-A03C-4989-8DE7-9B792E8D408B}" type="presParOf" srcId="{A2961EA3-DCE2-410F-9415-26A1C73EE635}" destId="{9F5E2359-D2A4-4A11-8669-8F4ADDBE4622}" srcOrd="0" destOrd="0" presId="urn:microsoft.com/office/officeart/2009/layout/CirclePictureHierarchy"/>
    <dgm:cxn modelId="{BFD88AD0-6901-4B28-A3E9-197A331524D5}" type="presParOf" srcId="{9F5E2359-D2A4-4A11-8669-8F4ADDBE4622}" destId="{9B003F41-0190-4FD2-A1C0-76A545D07F81}" srcOrd="0" destOrd="0" presId="urn:microsoft.com/office/officeart/2009/layout/CirclePictureHierarchy"/>
    <dgm:cxn modelId="{E995153E-0915-4183-ADF8-2F0A9B7452E8}" type="presParOf" srcId="{9F5E2359-D2A4-4A11-8669-8F4ADDBE4622}" destId="{66A66D94-671F-423A-82E9-9BE71DD0C835}" srcOrd="1" destOrd="0" presId="urn:microsoft.com/office/officeart/2009/layout/CirclePictureHierarchy"/>
    <dgm:cxn modelId="{7471AC71-F017-48FF-9DD7-EF1B11470189}" type="presParOf" srcId="{A2961EA3-DCE2-410F-9415-26A1C73EE635}" destId="{1C804805-C17A-4E9F-8420-FA69D6A5DCD0}" srcOrd="1" destOrd="0" presId="urn:microsoft.com/office/officeart/2009/layout/CirclePictureHierarchy"/>
    <dgm:cxn modelId="{B6CEFA03-74BD-4B37-BD32-41D2F2FBF9B9}" type="presParOf" srcId="{1C804805-C17A-4E9F-8420-FA69D6A5DCD0}" destId="{82F04897-4854-4F86-9B90-D04FBE5A3812}" srcOrd="0" destOrd="0" presId="urn:microsoft.com/office/officeart/2009/layout/CirclePictureHierarchy"/>
    <dgm:cxn modelId="{0D48C226-B712-46E9-BC46-80AEB551DC4E}" type="presParOf" srcId="{1C804805-C17A-4E9F-8420-FA69D6A5DCD0}" destId="{AB4FFC66-3A7A-4BE1-84D6-3F43243BE70D}" srcOrd="1" destOrd="0" presId="urn:microsoft.com/office/officeart/2009/layout/CirclePictureHierarchy"/>
    <dgm:cxn modelId="{183F2507-2677-4A5A-A1F3-A002EDF00C36}" type="presParOf" srcId="{AB4FFC66-3A7A-4BE1-84D6-3F43243BE70D}" destId="{0FAB641E-BE78-46F7-8DE4-07E907542E83}" srcOrd="0" destOrd="0" presId="urn:microsoft.com/office/officeart/2009/layout/CirclePictureHierarchy"/>
    <dgm:cxn modelId="{F21CE318-B054-42E2-A790-8D93EECD0F3D}" type="presParOf" srcId="{0FAB641E-BE78-46F7-8DE4-07E907542E83}" destId="{4549841A-3F51-4081-8AD7-8A4A7F8EFEBC}" srcOrd="0" destOrd="0" presId="urn:microsoft.com/office/officeart/2009/layout/CirclePictureHierarchy"/>
    <dgm:cxn modelId="{D35D44B7-A5B2-4EC5-B100-7BAEC95A54EC}" type="presParOf" srcId="{0FAB641E-BE78-46F7-8DE4-07E907542E83}" destId="{EA1798FF-EBA8-4664-B5D7-923ACAF7FB8A}" srcOrd="1" destOrd="0" presId="urn:microsoft.com/office/officeart/2009/layout/CirclePictureHierarchy"/>
    <dgm:cxn modelId="{4380BB68-8732-4064-A271-EEC41D131859}" type="presParOf" srcId="{AB4FFC66-3A7A-4BE1-84D6-3F43243BE70D}" destId="{D606BC26-3A74-4ABD-8087-0078AE72695A}" srcOrd="1" destOrd="0" presId="urn:microsoft.com/office/officeart/2009/layout/CirclePictureHierarchy"/>
    <dgm:cxn modelId="{536C2EDE-624A-4238-A70D-54C5F7EC8CEC}" type="presParOf" srcId="{1C804805-C17A-4E9F-8420-FA69D6A5DCD0}" destId="{B3A9FB53-2AFB-47F4-A524-41D0FBD17235}" srcOrd="2" destOrd="0" presId="urn:microsoft.com/office/officeart/2009/layout/CirclePictureHierarchy"/>
    <dgm:cxn modelId="{2A88D47E-45AE-4F0C-8A69-961FAF4B7BD8}" type="presParOf" srcId="{1C804805-C17A-4E9F-8420-FA69D6A5DCD0}" destId="{ACDE60F9-9807-4C12-BF30-1F60F66587F3}" srcOrd="3" destOrd="0" presId="urn:microsoft.com/office/officeart/2009/layout/CirclePictureHierarchy"/>
    <dgm:cxn modelId="{A5D4BD7F-7CAC-4E30-B935-EB906DE21D75}" type="presParOf" srcId="{ACDE60F9-9807-4C12-BF30-1F60F66587F3}" destId="{63770223-4C0F-4AA0-958A-DE42C75FDE24}" srcOrd="0" destOrd="0" presId="urn:microsoft.com/office/officeart/2009/layout/CirclePictureHierarchy"/>
    <dgm:cxn modelId="{7EC30A3B-4B97-438E-B582-A4087FDAD1F2}" type="presParOf" srcId="{63770223-4C0F-4AA0-958A-DE42C75FDE24}" destId="{EDD16B50-F6DF-444C-B6A3-E4E72B006427}" srcOrd="0" destOrd="0" presId="urn:microsoft.com/office/officeart/2009/layout/CirclePictureHierarchy"/>
    <dgm:cxn modelId="{A91BF026-88C6-403B-A2DC-B8F007C90575}" type="presParOf" srcId="{63770223-4C0F-4AA0-958A-DE42C75FDE24}" destId="{01F54C32-8B04-4356-96C2-2D2B3FB62BBB}" srcOrd="1" destOrd="0" presId="urn:microsoft.com/office/officeart/2009/layout/CirclePictureHierarchy"/>
    <dgm:cxn modelId="{412EA032-ED1F-448C-B751-7175250835C5}" type="presParOf" srcId="{ACDE60F9-9807-4C12-BF30-1F60F66587F3}" destId="{7F00AB2F-05A5-4571-8CFB-9E4D837D78B7}" srcOrd="1" destOrd="0" presId="urn:microsoft.com/office/officeart/2009/layout/CirclePictureHierarchy"/>
    <dgm:cxn modelId="{9DE7C781-C8E7-4CCB-880A-A8B76F74DC51}" type="presParOf" srcId="{1C804805-C17A-4E9F-8420-FA69D6A5DCD0}" destId="{EB3BE3B3-0AC4-440D-BE8D-955C9D2AA7B1}" srcOrd="4" destOrd="0" presId="urn:microsoft.com/office/officeart/2009/layout/CirclePictureHierarchy"/>
    <dgm:cxn modelId="{C2384596-4A70-41E0-ADC4-771071DB62F7}" type="presParOf" srcId="{1C804805-C17A-4E9F-8420-FA69D6A5DCD0}" destId="{04569C08-75FD-4CF5-A088-5E210F4F8AC2}" srcOrd="5" destOrd="0" presId="urn:microsoft.com/office/officeart/2009/layout/CirclePictureHierarchy"/>
    <dgm:cxn modelId="{1F934DF2-5350-4185-B4BB-CDD8FDB24EA5}" type="presParOf" srcId="{04569C08-75FD-4CF5-A088-5E210F4F8AC2}" destId="{BBDE6C18-6157-4203-95E9-CFA5760C5EB1}" srcOrd="0" destOrd="0" presId="urn:microsoft.com/office/officeart/2009/layout/CirclePictureHierarchy"/>
    <dgm:cxn modelId="{D230D635-C5B9-4491-9653-10692311890D}" type="presParOf" srcId="{BBDE6C18-6157-4203-95E9-CFA5760C5EB1}" destId="{03A657EA-913C-4A35-BAFF-FA2955537C85}" srcOrd="0" destOrd="0" presId="urn:microsoft.com/office/officeart/2009/layout/CirclePictureHierarchy"/>
    <dgm:cxn modelId="{B370B3F4-C9B1-4815-BBBD-E01F6A776533}" type="presParOf" srcId="{BBDE6C18-6157-4203-95E9-CFA5760C5EB1}" destId="{506ED74C-57A3-43F3-B56F-717A2FC6D5A0}" srcOrd="1" destOrd="0" presId="urn:microsoft.com/office/officeart/2009/layout/CirclePictureHierarchy"/>
    <dgm:cxn modelId="{4B23857E-ADBC-4139-B781-BC1795E3B43D}" type="presParOf" srcId="{04569C08-75FD-4CF5-A088-5E210F4F8AC2}" destId="{7618584C-BA10-42E3-BE90-CFFA5CD0A836}" srcOrd="1" destOrd="0" presId="urn:microsoft.com/office/officeart/2009/layout/CirclePictureHierarchy"/>
    <dgm:cxn modelId="{D566F2DA-0DBB-4223-809A-0993B35D4524}" type="presParOf" srcId="{C0800134-64DD-491C-B9DC-4F7FAC28392E}" destId="{B1888901-DEA9-433F-BC3C-C40B71AAAEB4}" srcOrd="4" destOrd="0" presId="urn:microsoft.com/office/officeart/2009/layout/CirclePictureHierarchy"/>
    <dgm:cxn modelId="{57DD432D-ED81-4D6E-B01C-DBFFA7B5AB7C}" type="presParOf" srcId="{C0800134-64DD-491C-B9DC-4F7FAC28392E}" destId="{59DB1D04-43B3-49BF-BED9-063D15D49760}" srcOrd="5" destOrd="0" presId="urn:microsoft.com/office/officeart/2009/layout/CirclePictureHierarchy"/>
    <dgm:cxn modelId="{99F393C8-2000-4348-A7FE-CDEC095794F3}" type="presParOf" srcId="{59DB1D04-43B3-49BF-BED9-063D15D49760}" destId="{62AFE8CE-D01F-4244-B131-0CAC16F86C60}" srcOrd="0" destOrd="0" presId="urn:microsoft.com/office/officeart/2009/layout/CirclePictureHierarchy"/>
    <dgm:cxn modelId="{DF82AC88-7F68-4019-BAE1-F5838527468E}" type="presParOf" srcId="{62AFE8CE-D01F-4244-B131-0CAC16F86C60}" destId="{39E168FE-15EE-4D9D-9B2A-6CF81670F595}" srcOrd="0" destOrd="0" presId="urn:microsoft.com/office/officeart/2009/layout/CirclePictureHierarchy"/>
    <dgm:cxn modelId="{72D35813-8BF1-4F10-8187-E3B695932DF0}" type="presParOf" srcId="{62AFE8CE-D01F-4244-B131-0CAC16F86C60}" destId="{D8D39F21-3B19-4DAF-B998-005F9066BA1C}" srcOrd="1" destOrd="0" presId="urn:microsoft.com/office/officeart/2009/layout/CirclePictureHierarchy"/>
    <dgm:cxn modelId="{E28BEEB6-B337-46BE-AF14-70999B9980E6}" type="presParOf" srcId="{59DB1D04-43B3-49BF-BED9-063D15D49760}" destId="{00E6057E-3DD2-4CDF-88F6-D35901DDC9B9}" srcOrd="1" destOrd="0" presId="urn:microsoft.com/office/officeart/2009/layout/CirclePictureHierarchy"/>
    <dgm:cxn modelId="{44EB0328-52DE-494B-9FD4-6B8548CA2640}" type="presParOf" srcId="{00E6057E-3DD2-4CDF-88F6-D35901DDC9B9}" destId="{25D37AE3-01E5-436F-8284-65AC526063A4}" srcOrd="0" destOrd="0" presId="urn:microsoft.com/office/officeart/2009/layout/CirclePictureHierarchy"/>
    <dgm:cxn modelId="{50FB2EDF-E6C1-4C28-9D57-F93B3A72BBFE}" type="presParOf" srcId="{00E6057E-3DD2-4CDF-88F6-D35901DDC9B9}" destId="{AC160E14-FA1C-48E7-9CD5-2840A60FFF28}" srcOrd="1" destOrd="0" presId="urn:microsoft.com/office/officeart/2009/layout/CirclePictureHierarchy"/>
    <dgm:cxn modelId="{0975A826-7713-4129-A4E3-0AAA2F51B60B}" type="presParOf" srcId="{AC160E14-FA1C-48E7-9CD5-2840A60FFF28}" destId="{62BEC131-8966-4065-8D92-91E7C91C0B8C}" srcOrd="0" destOrd="0" presId="urn:microsoft.com/office/officeart/2009/layout/CirclePictureHierarchy"/>
    <dgm:cxn modelId="{8D67718F-9E83-47EC-8ED7-F5C4497BF0C3}" type="presParOf" srcId="{62BEC131-8966-4065-8D92-91E7C91C0B8C}" destId="{91A2D47D-090C-443E-AEE4-B72B47AEF69B}" srcOrd="0" destOrd="0" presId="urn:microsoft.com/office/officeart/2009/layout/CirclePictureHierarchy"/>
    <dgm:cxn modelId="{59FCAF1A-F081-44B1-ADDF-51CD8F965E6D}" type="presParOf" srcId="{62BEC131-8966-4065-8D92-91E7C91C0B8C}" destId="{3B577E70-2911-4346-AD17-F53A8C0D2445}" srcOrd="1" destOrd="0" presId="urn:microsoft.com/office/officeart/2009/layout/CirclePictureHierarchy"/>
    <dgm:cxn modelId="{EF10486A-C61E-4AAC-98CE-4241FFDAE65E}" type="presParOf" srcId="{AC160E14-FA1C-48E7-9CD5-2840A60FFF28}" destId="{4EB3B6FE-461F-40CB-889C-8E83AE2FA951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E26397-B0C6-47B9-8C1B-0D03348753DF}" type="doc">
      <dgm:prSet loTypeId="urn:microsoft.com/office/officeart/2005/8/layout/cycle4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B720938-B727-4331-A9D4-48EF77982133}">
      <dgm:prSet phldrT="[Текст]"/>
      <dgm:spPr/>
      <dgm:t>
        <a:bodyPr/>
        <a:lstStyle/>
        <a:p>
          <a:r>
            <a:rPr lang="ru-RU" b="1" smtClean="0">
              <a:solidFill>
                <a:srgbClr val="003399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ВОРОНКА</a:t>
          </a:r>
          <a:endParaRPr lang="ru-RU" b="1" dirty="0">
            <a:solidFill>
              <a:srgbClr val="003399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09F182CB-8588-4E7C-8129-5B202C87C39A}" type="parTrans" cxnId="{01F8E635-F8FA-4D79-9FC9-EFC3F8260FF1}">
      <dgm:prSet/>
      <dgm:spPr/>
      <dgm:t>
        <a:bodyPr/>
        <a:lstStyle/>
        <a:p>
          <a:endParaRPr lang="ru-RU" b="1">
            <a:solidFill>
              <a:srgbClr val="003399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84EC74B0-3BEF-4D38-BCF8-07BABC951096}" type="sibTrans" cxnId="{01F8E635-F8FA-4D79-9FC9-EFC3F8260FF1}">
      <dgm:prSet/>
      <dgm:spPr/>
      <dgm:t>
        <a:bodyPr/>
        <a:lstStyle/>
        <a:p>
          <a:endParaRPr lang="ru-RU" b="1">
            <a:solidFill>
              <a:srgbClr val="003399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4648A2E8-8FF4-4B7C-A71F-AA51F6C655C9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400-600</a:t>
          </a:r>
          <a:r>
            <a:rPr lang="ru-RU" sz="1800" b="1" dirty="0" smtClean="0">
              <a:solidFill>
                <a:srgbClr val="003399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 </a:t>
          </a:r>
          <a:r>
            <a:rPr lang="ru-RU" sz="1800" b="1" dirty="0" smtClean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участников</a:t>
          </a:r>
          <a:endParaRPr lang="ru-RU" sz="1800" b="1" dirty="0">
            <a:solidFill>
              <a:srgbClr val="FF0000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4393CE28-6CBD-49EF-BF74-1229D64F87AA}" type="parTrans" cxnId="{28A0FB71-E377-4772-8294-998E13AE9782}">
      <dgm:prSet/>
      <dgm:spPr/>
      <dgm:t>
        <a:bodyPr/>
        <a:lstStyle/>
        <a:p>
          <a:endParaRPr lang="ru-RU" b="1">
            <a:solidFill>
              <a:srgbClr val="003399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11FC502C-0F2A-43C3-99E3-B86D01F193AE}" type="sibTrans" cxnId="{28A0FB71-E377-4772-8294-998E13AE9782}">
      <dgm:prSet/>
      <dgm:spPr/>
      <dgm:t>
        <a:bodyPr/>
        <a:lstStyle/>
        <a:p>
          <a:endParaRPr lang="ru-RU" b="1">
            <a:solidFill>
              <a:srgbClr val="003399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174725D8-56BF-4B27-B4AC-968FEFB55BC3}">
      <dgm:prSet phldrT="[Текст]"/>
      <dgm:spPr/>
      <dgm:t>
        <a:bodyPr/>
        <a:lstStyle/>
        <a:p>
          <a:r>
            <a:rPr lang="ru-RU" b="1" dirty="0" smtClean="0">
              <a:solidFill>
                <a:srgbClr val="003399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ИНТЕНСИВЫ</a:t>
          </a:r>
          <a:endParaRPr lang="ru-RU" b="1" dirty="0">
            <a:solidFill>
              <a:srgbClr val="003399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39E12A41-3B8D-4350-B851-C7BB58EE566E}" type="parTrans" cxnId="{FE2811C5-9159-4B83-B95D-CB0409AAE87E}">
      <dgm:prSet/>
      <dgm:spPr/>
      <dgm:t>
        <a:bodyPr/>
        <a:lstStyle/>
        <a:p>
          <a:endParaRPr lang="ru-RU" b="1">
            <a:solidFill>
              <a:srgbClr val="003399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A941C26F-640B-4B7C-9449-63D964A108A6}" type="sibTrans" cxnId="{FE2811C5-9159-4B83-B95D-CB0409AAE87E}">
      <dgm:prSet/>
      <dgm:spPr/>
      <dgm:t>
        <a:bodyPr/>
        <a:lstStyle/>
        <a:p>
          <a:endParaRPr lang="ru-RU" b="1">
            <a:solidFill>
              <a:srgbClr val="003399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1A60A2EF-46E9-4FAC-98E8-D9B8ADB80B5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100 участников</a:t>
          </a:r>
          <a:endParaRPr lang="ru-RU" sz="1800" b="1" dirty="0">
            <a:solidFill>
              <a:srgbClr val="FF0000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7FF40A30-6B71-4A5E-85F4-BAB708054AE6}" type="parTrans" cxnId="{E086351F-D118-497D-A85B-7A6333CFF145}">
      <dgm:prSet/>
      <dgm:spPr/>
      <dgm:t>
        <a:bodyPr/>
        <a:lstStyle/>
        <a:p>
          <a:endParaRPr lang="ru-RU" b="1">
            <a:solidFill>
              <a:srgbClr val="003399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C9A75B49-3542-44C6-B7AE-E0BEC25D5C7A}" type="sibTrans" cxnId="{E086351F-D118-497D-A85B-7A6333CFF145}">
      <dgm:prSet/>
      <dgm:spPr/>
      <dgm:t>
        <a:bodyPr/>
        <a:lstStyle/>
        <a:p>
          <a:endParaRPr lang="ru-RU" b="1">
            <a:solidFill>
              <a:srgbClr val="003399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7EBCB24E-786E-466A-9249-CC59B7A0EA6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27-40</a:t>
          </a:r>
          <a:r>
            <a:rPr lang="ru-RU" sz="1800" b="1" dirty="0" smtClean="0">
              <a:solidFill>
                <a:srgbClr val="003399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 </a:t>
          </a:r>
          <a:r>
            <a:rPr lang="ru-RU" sz="1800" b="1" dirty="0" smtClean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кружков</a:t>
          </a:r>
          <a:endParaRPr lang="ru-RU" sz="1800" b="1" dirty="0">
            <a:solidFill>
              <a:srgbClr val="FF0000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3508955C-033E-4811-8735-ED79AAFD05C3}" type="sibTrans" cxnId="{37398B67-E329-4A36-9518-71F1F200328C}">
      <dgm:prSet/>
      <dgm:spPr/>
      <dgm:t>
        <a:bodyPr/>
        <a:lstStyle/>
        <a:p>
          <a:endParaRPr lang="ru-RU" b="1">
            <a:solidFill>
              <a:srgbClr val="003399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BDA2901C-5548-4C92-B338-717502EB93BB}" type="parTrans" cxnId="{37398B67-E329-4A36-9518-71F1F200328C}">
      <dgm:prSet/>
      <dgm:spPr/>
      <dgm:t>
        <a:bodyPr/>
        <a:lstStyle/>
        <a:p>
          <a:endParaRPr lang="ru-RU" b="1">
            <a:solidFill>
              <a:srgbClr val="003399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2ECBD30A-8CDC-4A29-848F-64420E79474D}">
      <dgm:prSet phldrT="[Текст]"/>
      <dgm:spPr/>
      <dgm:t>
        <a:bodyPr/>
        <a:lstStyle/>
        <a:p>
          <a:r>
            <a:rPr lang="ru-RU" b="1" smtClean="0">
              <a:solidFill>
                <a:srgbClr val="003399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КРУЖКИ</a:t>
          </a:r>
          <a:endParaRPr lang="ru-RU" b="1" dirty="0">
            <a:solidFill>
              <a:srgbClr val="003399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2BD4D92F-2CA6-4461-B00D-AFA701B63BF9}" type="sibTrans" cxnId="{D00B1D5C-2BD6-4F97-A7D8-49772127A70D}">
      <dgm:prSet/>
      <dgm:spPr/>
      <dgm:t>
        <a:bodyPr/>
        <a:lstStyle/>
        <a:p>
          <a:endParaRPr lang="ru-RU" b="1">
            <a:solidFill>
              <a:srgbClr val="003399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56C02FCA-8B04-4B9A-ABA0-68C64EB3413D}" type="parTrans" cxnId="{D00B1D5C-2BD6-4F97-A7D8-49772127A70D}">
      <dgm:prSet/>
      <dgm:spPr/>
      <dgm:t>
        <a:bodyPr/>
        <a:lstStyle/>
        <a:p>
          <a:endParaRPr lang="ru-RU" b="1">
            <a:solidFill>
              <a:srgbClr val="003399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11857105-2C0F-4971-B562-3E3A37E6DFF3}">
      <dgm:prSet phldrT="[Текст]"/>
      <dgm:spPr/>
      <dgm:t>
        <a:bodyPr/>
        <a:lstStyle/>
        <a:p>
          <a:r>
            <a:rPr lang="ru-RU" b="1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ИНТЕНСИВ (ФИНАЛ)</a:t>
          </a:r>
          <a:endParaRPr lang="ru-RU" b="1" dirty="0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35A2AB3E-4D4C-44CB-9093-5E226EE93A0C}" type="sibTrans" cxnId="{5BCD96A1-7C7E-456D-88FC-8F22C2237D55}">
      <dgm:prSet/>
      <dgm:spPr/>
      <dgm:t>
        <a:bodyPr/>
        <a:lstStyle/>
        <a:p>
          <a:endParaRPr lang="ru-RU" b="1">
            <a:solidFill>
              <a:srgbClr val="003399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0EBB2D12-321C-46B9-A707-BDE545DD3EA1}" type="parTrans" cxnId="{5BCD96A1-7C7E-456D-88FC-8F22C2237D55}">
      <dgm:prSet/>
      <dgm:spPr/>
      <dgm:t>
        <a:bodyPr/>
        <a:lstStyle/>
        <a:p>
          <a:endParaRPr lang="ru-RU" b="1">
            <a:solidFill>
              <a:srgbClr val="003399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2B2B8D84-BC70-4DFD-9448-2B004508C7C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15 участников</a:t>
          </a:r>
          <a:endParaRPr lang="ru-RU" sz="1800" b="1" dirty="0">
            <a:solidFill>
              <a:srgbClr val="FF0000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E6180990-AC83-4C7E-8D5A-C95DDA186CC7}" type="sibTrans" cxnId="{279AE791-DD5E-48CB-9F36-F5E6F02D44E3}">
      <dgm:prSet/>
      <dgm:spPr/>
      <dgm:t>
        <a:bodyPr/>
        <a:lstStyle/>
        <a:p>
          <a:endParaRPr lang="ru-RU" b="1">
            <a:solidFill>
              <a:srgbClr val="003399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B61E8BEC-7C53-4B66-9DB0-F43C5997E317}" type="parTrans" cxnId="{279AE791-DD5E-48CB-9F36-F5E6F02D44E3}">
      <dgm:prSet/>
      <dgm:spPr/>
      <dgm:t>
        <a:bodyPr/>
        <a:lstStyle/>
        <a:p>
          <a:endParaRPr lang="ru-RU" b="1">
            <a:solidFill>
              <a:srgbClr val="003399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98E23CB0-2328-42B0-A6E7-12654CB99BC6}" type="pres">
      <dgm:prSet presAssocID="{CAE26397-B0C6-47B9-8C1B-0D03348753D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10E4AEFC-062E-41B3-AC41-92C53BE5350F}" type="pres">
      <dgm:prSet presAssocID="{CAE26397-B0C6-47B9-8C1B-0D03348753DF}" presName="children" presStyleCnt="0"/>
      <dgm:spPr/>
    </dgm:pt>
    <dgm:pt modelId="{64420D35-33F8-49E1-A8DC-9B94209E987F}" type="pres">
      <dgm:prSet presAssocID="{CAE26397-B0C6-47B9-8C1B-0D03348753DF}" presName="child1group" presStyleCnt="0"/>
      <dgm:spPr/>
    </dgm:pt>
    <dgm:pt modelId="{46368B4C-FF20-477E-9C8B-2AECF118153E}" type="pres">
      <dgm:prSet presAssocID="{CAE26397-B0C6-47B9-8C1B-0D03348753DF}" presName="child1" presStyleLbl="bgAcc1" presStyleIdx="0" presStyleCnt="4"/>
      <dgm:spPr/>
    </dgm:pt>
    <dgm:pt modelId="{48723C0D-9F31-4459-9E1D-4B49C2366642}" type="pres">
      <dgm:prSet presAssocID="{CAE26397-B0C6-47B9-8C1B-0D03348753DF}" presName="child1Text" presStyleLbl="bgAcc1" presStyleIdx="0" presStyleCnt="4">
        <dgm:presLayoutVars>
          <dgm:bulletEnabled val="1"/>
        </dgm:presLayoutVars>
      </dgm:prSet>
      <dgm:spPr/>
    </dgm:pt>
    <dgm:pt modelId="{C72FB1FA-B3EC-4A3F-940F-C055EF155B9B}" type="pres">
      <dgm:prSet presAssocID="{CAE26397-B0C6-47B9-8C1B-0D03348753DF}" presName="child2group" presStyleCnt="0"/>
      <dgm:spPr/>
    </dgm:pt>
    <dgm:pt modelId="{764A36EE-5711-4029-BFD2-C2FF19CF7127}" type="pres">
      <dgm:prSet presAssocID="{CAE26397-B0C6-47B9-8C1B-0D03348753DF}" presName="child2" presStyleLbl="bgAcc1" presStyleIdx="1" presStyleCnt="4"/>
      <dgm:spPr/>
    </dgm:pt>
    <dgm:pt modelId="{8945B963-29C0-41E8-A771-542A6E3D2C67}" type="pres">
      <dgm:prSet presAssocID="{CAE26397-B0C6-47B9-8C1B-0D03348753DF}" presName="child2Text" presStyleLbl="bgAcc1" presStyleIdx="1" presStyleCnt="4">
        <dgm:presLayoutVars>
          <dgm:bulletEnabled val="1"/>
        </dgm:presLayoutVars>
      </dgm:prSet>
      <dgm:spPr/>
    </dgm:pt>
    <dgm:pt modelId="{17F41621-358E-4101-A930-77F0BA89610E}" type="pres">
      <dgm:prSet presAssocID="{CAE26397-B0C6-47B9-8C1B-0D03348753DF}" presName="child3group" presStyleCnt="0"/>
      <dgm:spPr/>
    </dgm:pt>
    <dgm:pt modelId="{8110E4E7-B1EA-4F1D-811C-E881F2AE741A}" type="pres">
      <dgm:prSet presAssocID="{CAE26397-B0C6-47B9-8C1B-0D03348753DF}" presName="child3" presStyleLbl="bgAcc1" presStyleIdx="2" presStyleCnt="4"/>
      <dgm:spPr/>
    </dgm:pt>
    <dgm:pt modelId="{511AF59D-06C6-469F-A255-C19E9A0E7A23}" type="pres">
      <dgm:prSet presAssocID="{CAE26397-B0C6-47B9-8C1B-0D03348753DF}" presName="child3Text" presStyleLbl="bgAcc1" presStyleIdx="2" presStyleCnt="4">
        <dgm:presLayoutVars>
          <dgm:bulletEnabled val="1"/>
        </dgm:presLayoutVars>
      </dgm:prSet>
      <dgm:spPr/>
    </dgm:pt>
    <dgm:pt modelId="{46835141-3B0C-443B-A2A9-32D3B7402B74}" type="pres">
      <dgm:prSet presAssocID="{CAE26397-B0C6-47B9-8C1B-0D03348753DF}" presName="child4group" presStyleCnt="0"/>
      <dgm:spPr/>
    </dgm:pt>
    <dgm:pt modelId="{B2E0AF25-D8D7-4AB5-85C2-87E45E50A27E}" type="pres">
      <dgm:prSet presAssocID="{CAE26397-B0C6-47B9-8C1B-0D03348753DF}" presName="child4" presStyleLbl="bgAcc1" presStyleIdx="3" presStyleCnt="4"/>
      <dgm:spPr/>
      <dgm:t>
        <a:bodyPr/>
        <a:lstStyle/>
        <a:p>
          <a:endParaRPr lang="ru-RU"/>
        </a:p>
      </dgm:t>
    </dgm:pt>
    <dgm:pt modelId="{EDD1D934-A8C4-4B17-A580-38AB369F37A0}" type="pres">
      <dgm:prSet presAssocID="{CAE26397-B0C6-47B9-8C1B-0D03348753DF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5A645-2495-47AC-A179-84AC2F5338BB}" type="pres">
      <dgm:prSet presAssocID="{CAE26397-B0C6-47B9-8C1B-0D03348753DF}" presName="childPlaceholder" presStyleCnt="0"/>
      <dgm:spPr/>
    </dgm:pt>
    <dgm:pt modelId="{03364E16-5A44-4DE9-9F1B-069A5AB9BBAF}" type="pres">
      <dgm:prSet presAssocID="{CAE26397-B0C6-47B9-8C1B-0D03348753DF}" presName="circle" presStyleCnt="0"/>
      <dgm:spPr/>
    </dgm:pt>
    <dgm:pt modelId="{239B8AF3-D8FF-4829-A37E-D9DCA3E1A2C5}" type="pres">
      <dgm:prSet presAssocID="{CAE26397-B0C6-47B9-8C1B-0D03348753DF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35FEE-C2E9-428E-BABA-671CADDF7895}" type="pres">
      <dgm:prSet presAssocID="{CAE26397-B0C6-47B9-8C1B-0D03348753DF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6E776-6F1F-43A9-90A6-034CCDD36C90}" type="pres">
      <dgm:prSet presAssocID="{CAE26397-B0C6-47B9-8C1B-0D03348753DF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78CD63-065C-4A79-BBC7-4D9D9CB462CF}" type="pres">
      <dgm:prSet presAssocID="{CAE26397-B0C6-47B9-8C1B-0D03348753DF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31E52A-4F36-4DAB-BC74-1A6049B6C9DF}" type="pres">
      <dgm:prSet presAssocID="{CAE26397-B0C6-47B9-8C1B-0D03348753DF}" presName="quadrantPlaceholder" presStyleCnt="0"/>
      <dgm:spPr/>
    </dgm:pt>
    <dgm:pt modelId="{D16BA992-B304-4B7B-8EA8-0F7A7EDA3E61}" type="pres">
      <dgm:prSet presAssocID="{CAE26397-B0C6-47B9-8C1B-0D03348753DF}" presName="center1" presStyleLbl="fgShp" presStyleIdx="0" presStyleCnt="2"/>
      <dgm:spPr/>
    </dgm:pt>
    <dgm:pt modelId="{5DE19AD2-A5AB-436E-A1A3-5ADBAD6899AA}" type="pres">
      <dgm:prSet presAssocID="{CAE26397-B0C6-47B9-8C1B-0D03348753DF}" presName="center2" presStyleLbl="fgShp" presStyleIdx="1" presStyleCnt="2"/>
      <dgm:spPr/>
    </dgm:pt>
  </dgm:ptLst>
  <dgm:cxnLst>
    <dgm:cxn modelId="{37398B67-E329-4A36-9518-71F1F200328C}" srcId="{2ECBD30A-8CDC-4A29-848F-64420E79474D}" destId="{7EBCB24E-786E-466A-9249-CC59B7A0EA6A}" srcOrd="0" destOrd="0" parTransId="{BDA2901C-5548-4C92-B338-717502EB93BB}" sibTransId="{3508955C-033E-4811-8735-ED79AAFD05C3}"/>
    <dgm:cxn modelId="{E086351F-D118-497D-A85B-7A6333CFF145}" srcId="{174725D8-56BF-4B27-B4AC-968FEFB55BC3}" destId="{1A60A2EF-46E9-4FAC-98E8-D9B8ADB80B5C}" srcOrd="0" destOrd="0" parTransId="{7FF40A30-6B71-4A5E-85F4-BAB708054AE6}" sibTransId="{C9A75B49-3542-44C6-B7AE-E0BEC25D5C7A}"/>
    <dgm:cxn modelId="{D00B1D5C-2BD6-4F97-A7D8-49772127A70D}" srcId="{CAE26397-B0C6-47B9-8C1B-0D03348753DF}" destId="{2ECBD30A-8CDC-4A29-848F-64420E79474D}" srcOrd="1" destOrd="0" parTransId="{56C02FCA-8B04-4B9A-ABA0-68C64EB3413D}" sibTransId="{2BD4D92F-2CA6-4461-B00D-AFA701B63BF9}"/>
    <dgm:cxn modelId="{302FFB67-548D-4DC2-ADD4-5CD7B9DE7EAD}" type="presOf" srcId="{7EBCB24E-786E-466A-9249-CC59B7A0EA6A}" destId="{764A36EE-5711-4029-BFD2-C2FF19CF7127}" srcOrd="0" destOrd="0" presId="urn:microsoft.com/office/officeart/2005/8/layout/cycle4"/>
    <dgm:cxn modelId="{346494EB-B362-4F00-ADBD-482CE2E5EAC0}" type="presOf" srcId="{2B2B8D84-BC70-4DFD-9448-2B004508C7C7}" destId="{EDD1D934-A8C4-4B17-A580-38AB369F37A0}" srcOrd="1" destOrd="0" presId="urn:microsoft.com/office/officeart/2005/8/layout/cycle4"/>
    <dgm:cxn modelId="{FE2811C5-9159-4B83-B95D-CB0409AAE87E}" srcId="{CAE26397-B0C6-47B9-8C1B-0D03348753DF}" destId="{174725D8-56BF-4B27-B4AC-968FEFB55BC3}" srcOrd="2" destOrd="0" parTransId="{39E12A41-3B8D-4350-B851-C7BB58EE566E}" sibTransId="{A941C26F-640B-4B7C-9449-63D964A108A6}"/>
    <dgm:cxn modelId="{28A0FB71-E377-4772-8294-998E13AE9782}" srcId="{0B720938-B727-4331-A9D4-48EF77982133}" destId="{4648A2E8-8FF4-4B7C-A71F-AA51F6C655C9}" srcOrd="0" destOrd="0" parTransId="{4393CE28-6CBD-49EF-BF74-1229D64F87AA}" sibTransId="{11FC502C-0F2A-43C3-99E3-B86D01F193AE}"/>
    <dgm:cxn modelId="{01F8E635-F8FA-4D79-9FC9-EFC3F8260FF1}" srcId="{CAE26397-B0C6-47B9-8C1B-0D03348753DF}" destId="{0B720938-B727-4331-A9D4-48EF77982133}" srcOrd="0" destOrd="0" parTransId="{09F182CB-8588-4E7C-8129-5B202C87C39A}" sibTransId="{84EC74B0-3BEF-4D38-BCF8-07BABC951096}"/>
    <dgm:cxn modelId="{93052CBC-DBA3-47A8-8BAE-4F6EDF6FFDC5}" type="presOf" srcId="{4648A2E8-8FF4-4B7C-A71F-AA51F6C655C9}" destId="{48723C0D-9F31-4459-9E1D-4B49C2366642}" srcOrd="1" destOrd="0" presId="urn:microsoft.com/office/officeart/2005/8/layout/cycle4"/>
    <dgm:cxn modelId="{BC3AA371-80DC-49C2-AE00-EA04EC2167FB}" type="presOf" srcId="{174725D8-56BF-4B27-B4AC-968FEFB55BC3}" destId="{4216E776-6F1F-43A9-90A6-034CCDD36C90}" srcOrd="0" destOrd="0" presId="urn:microsoft.com/office/officeart/2005/8/layout/cycle4"/>
    <dgm:cxn modelId="{51A1205A-D89A-4FA1-8632-7CF7A172CEF2}" type="presOf" srcId="{2B2B8D84-BC70-4DFD-9448-2B004508C7C7}" destId="{B2E0AF25-D8D7-4AB5-85C2-87E45E50A27E}" srcOrd="0" destOrd="0" presId="urn:microsoft.com/office/officeart/2005/8/layout/cycle4"/>
    <dgm:cxn modelId="{53872938-685D-427F-8CB4-4D6D6B1AD889}" type="presOf" srcId="{2ECBD30A-8CDC-4A29-848F-64420E79474D}" destId="{F6735FEE-C2E9-428E-BABA-671CADDF7895}" srcOrd="0" destOrd="0" presId="urn:microsoft.com/office/officeart/2005/8/layout/cycle4"/>
    <dgm:cxn modelId="{D4CDBDCF-74D5-491D-86B2-C580D2DD4C2C}" type="presOf" srcId="{1A60A2EF-46E9-4FAC-98E8-D9B8ADB80B5C}" destId="{511AF59D-06C6-469F-A255-C19E9A0E7A23}" srcOrd="1" destOrd="0" presId="urn:microsoft.com/office/officeart/2005/8/layout/cycle4"/>
    <dgm:cxn modelId="{279AE791-DD5E-48CB-9F36-F5E6F02D44E3}" srcId="{11857105-2C0F-4971-B562-3E3A37E6DFF3}" destId="{2B2B8D84-BC70-4DFD-9448-2B004508C7C7}" srcOrd="0" destOrd="0" parTransId="{B61E8BEC-7C53-4B66-9DB0-F43C5997E317}" sibTransId="{E6180990-AC83-4C7E-8D5A-C95DDA186CC7}"/>
    <dgm:cxn modelId="{DDD9561D-8B8B-4D66-8E4D-8A8B0BF931E8}" type="presOf" srcId="{CAE26397-B0C6-47B9-8C1B-0D03348753DF}" destId="{98E23CB0-2328-42B0-A6E7-12654CB99BC6}" srcOrd="0" destOrd="0" presId="urn:microsoft.com/office/officeart/2005/8/layout/cycle4"/>
    <dgm:cxn modelId="{6B1D28A5-2096-4A1A-9925-B01A488C95E4}" type="presOf" srcId="{4648A2E8-8FF4-4B7C-A71F-AA51F6C655C9}" destId="{46368B4C-FF20-477E-9C8B-2AECF118153E}" srcOrd="0" destOrd="0" presId="urn:microsoft.com/office/officeart/2005/8/layout/cycle4"/>
    <dgm:cxn modelId="{5B831CCF-BCFC-4F57-9BA4-C90BFFA79C34}" type="presOf" srcId="{11857105-2C0F-4971-B562-3E3A37E6DFF3}" destId="{B678CD63-065C-4A79-BBC7-4D9D9CB462CF}" srcOrd="0" destOrd="0" presId="urn:microsoft.com/office/officeart/2005/8/layout/cycle4"/>
    <dgm:cxn modelId="{94CFC810-4A54-4B6B-831D-FFA77B9251B3}" type="presOf" srcId="{0B720938-B727-4331-A9D4-48EF77982133}" destId="{239B8AF3-D8FF-4829-A37E-D9DCA3E1A2C5}" srcOrd="0" destOrd="0" presId="urn:microsoft.com/office/officeart/2005/8/layout/cycle4"/>
    <dgm:cxn modelId="{057CFA7B-E9DC-42E3-B7E1-E159C7AF8C59}" type="presOf" srcId="{7EBCB24E-786E-466A-9249-CC59B7A0EA6A}" destId="{8945B963-29C0-41E8-A771-542A6E3D2C67}" srcOrd="1" destOrd="0" presId="urn:microsoft.com/office/officeart/2005/8/layout/cycle4"/>
    <dgm:cxn modelId="{5BCD96A1-7C7E-456D-88FC-8F22C2237D55}" srcId="{CAE26397-B0C6-47B9-8C1B-0D03348753DF}" destId="{11857105-2C0F-4971-B562-3E3A37E6DFF3}" srcOrd="3" destOrd="0" parTransId="{0EBB2D12-321C-46B9-A707-BDE545DD3EA1}" sibTransId="{35A2AB3E-4D4C-44CB-9093-5E226EE93A0C}"/>
    <dgm:cxn modelId="{896DD4DE-F060-441B-8570-204264E5D791}" type="presOf" srcId="{1A60A2EF-46E9-4FAC-98E8-D9B8ADB80B5C}" destId="{8110E4E7-B1EA-4F1D-811C-E881F2AE741A}" srcOrd="0" destOrd="0" presId="urn:microsoft.com/office/officeart/2005/8/layout/cycle4"/>
    <dgm:cxn modelId="{252D9B7B-DCC9-4F56-8F11-D2FC524409C5}" type="presParOf" srcId="{98E23CB0-2328-42B0-A6E7-12654CB99BC6}" destId="{10E4AEFC-062E-41B3-AC41-92C53BE5350F}" srcOrd="0" destOrd="0" presId="urn:microsoft.com/office/officeart/2005/8/layout/cycle4"/>
    <dgm:cxn modelId="{5B7323D0-0FD5-4E13-B201-AFB9E45C2F3B}" type="presParOf" srcId="{10E4AEFC-062E-41B3-AC41-92C53BE5350F}" destId="{64420D35-33F8-49E1-A8DC-9B94209E987F}" srcOrd="0" destOrd="0" presId="urn:microsoft.com/office/officeart/2005/8/layout/cycle4"/>
    <dgm:cxn modelId="{CB887E82-9063-405B-BBD0-E54800A13613}" type="presParOf" srcId="{64420D35-33F8-49E1-A8DC-9B94209E987F}" destId="{46368B4C-FF20-477E-9C8B-2AECF118153E}" srcOrd="0" destOrd="0" presId="urn:microsoft.com/office/officeart/2005/8/layout/cycle4"/>
    <dgm:cxn modelId="{4D45EF36-86A2-4D6D-8E2C-0CDD9A6A5A87}" type="presParOf" srcId="{64420D35-33F8-49E1-A8DC-9B94209E987F}" destId="{48723C0D-9F31-4459-9E1D-4B49C2366642}" srcOrd="1" destOrd="0" presId="urn:microsoft.com/office/officeart/2005/8/layout/cycle4"/>
    <dgm:cxn modelId="{3EB59EC2-7BC0-415E-AB99-76F8A7F28EFD}" type="presParOf" srcId="{10E4AEFC-062E-41B3-AC41-92C53BE5350F}" destId="{C72FB1FA-B3EC-4A3F-940F-C055EF155B9B}" srcOrd="1" destOrd="0" presId="urn:microsoft.com/office/officeart/2005/8/layout/cycle4"/>
    <dgm:cxn modelId="{6BEF8EC0-B96F-466D-94AA-0B3530D31498}" type="presParOf" srcId="{C72FB1FA-B3EC-4A3F-940F-C055EF155B9B}" destId="{764A36EE-5711-4029-BFD2-C2FF19CF7127}" srcOrd="0" destOrd="0" presId="urn:microsoft.com/office/officeart/2005/8/layout/cycle4"/>
    <dgm:cxn modelId="{91EF0157-0599-42D5-84A1-25088A52B268}" type="presParOf" srcId="{C72FB1FA-B3EC-4A3F-940F-C055EF155B9B}" destId="{8945B963-29C0-41E8-A771-542A6E3D2C67}" srcOrd="1" destOrd="0" presId="urn:microsoft.com/office/officeart/2005/8/layout/cycle4"/>
    <dgm:cxn modelId="{F243B76F-348E-4014-A942-90A8DAE6D647}" type="presParOf" srcId="{10E4AEFC-062E-41B3-AC41-92C53BE5350F}" destId="{17F41621-358E-4101-A930-77F0BA89610E}" srcOrd="2" destOrd="0" presId="urn:microsoft.com/office/officeart/2005/8/layout/cycle4"/>
    <dgm:cxn modelId="{121516D0-C7CB-4893-9E87-9D225B039362}" type="presParOf" srcId="{17F41621-358E-4101-A930-77F0BA89610E}" destId="{8110E4E7-B1EA-4F1D-811C-E881F2AE741A}" srcOrd="0" destOrd="0" presId="urn:microsoft.com/office/officeart/2005/8/layout/cycle4"/>
    <dgm:cxn modelId="{5E153C34-B4F4-4209-86C9-2F374B900435}" type="presParOf" srcId="{17F41621-358E-4101-A930-77F0BA89610E}" destId="{511AF59D-06C6-469F-A255-C19E9A0E7A23}" srcOrd="1" destOrd="0" presId="urn:microsoft.com/office/officeart/2005/8/layout/cycle4"/>
    <dgm:cxn modelId="{A0D1C7F6-11B1-457C-86E2-3168FCBBF14C}" type="presParOf" srcId="{10E4AEFC-062E-41B3-AC41-92C53BE5350F}" destId="{46835141-3B0C-443B-A2A9-32D3B7402B74}" srcOrd="3" destOrd="0" presId="urn:microsoft.com/office/officeart/2005/8/layout/cycle4"/>
    <dgm:cxn modelId="{B8EF842B-0B82-42F3-A0C9-FD9D7B53B2A1}" type="presParOf" srcId="{46835141-3B0C-443B-A2A9-32D3B7402B74}" destId="{B2E0AF25-D8D7-4AB5-85C2-87E45E50A27E}" srcOrd="0" destOrd="0" presId="urn:microsoft.com/office/officeart/2005/8/layout/cycle4"/>
    <dgm:cxn modelId="{C8353788-A139-4A29-89E9-6B56A45EDE4D}" type="presParOf" srcId="{46835141-3B0C-443B-A2A9-32D3B7402B74}" destId="{EDD1D934-A8C4-4B17-A580-38AB369F37A0}" srcOrd="1" destOrd="0" presId="urn:microsoft.com/office/officeart/2005/8/layout/cycle4"/>
    <dgm:cxn modelId="{BB3CEEFD-45E8-4363-9284-13FCC0F6CC97}" type="presParOf" srcId="{10E4AEFC-062E-41B3-AC41-92C53BE5350F}" destId="{8A05A645-2495-47AC-A179-84AC2F5338BB}" srcOrd="4" destOrd="0" presId="urn:microsoft.com/office/officeart/2005/8/layout/cycle4"/>
    <dgm:cxn modelId="{C8E0F083-F6D2-4440-976D-979D3E1A0365}" type="presParOf" srcId="{98E23CB0-2328-42B0-A6E7-12654CB99BC6}" destId="{03364E16-5A44-4DE9-9F1B-069A5AB9BBAF}" srcOrd="1" destOrd="0" presId="urn:microsoft.com/office/officeart/2005/8/layout/cycle4"/>
    <dgm:cxn modelId="{B065E91B-97E6-4F14-A313-4DFC139787D7}" type="presParOf" srcId="{03364E16-5A44-4DE9-9F1B-069A5AB9BBAF}" destId="{239B8AF3-D8FF-4829-A37E-D9DCA3E1A2C5}" srcOrd="0" destOrd="0" presId="urn:microsoft.com/office/officeart/2005/8/layout/cycle4"/>
    <dgm:cxn modelId="{C24AFCA6-7115-4C2B-8EB2-D978DE5B7B6B}" type="presParOf" srcId="{03364E16-5A44-4DE9-9F1B-069A5AB9BBAF}" destId="{F6735FEE-C2E9-428E-BABA-671CADDF7895}" srcOrd="1" destOrd="0" presId="urn:microsoft.com/office/officeart/2005/8/layout/cycle4"/>
    <dgm:cxn modelId="{04E30711-23BB-4BC0-8248-50BCF0DE38EA}" type="presParOf" srcId="{03364E16-5A44-4DE9-9F1B-069A5AB9BBAF}" destId="{4216E776-6F1F-43A9-90A6-034CCDD36C90}" srcOrd="2" destOrd="0" presId="urn:microsoft.com/office/officeart/2005/8/layout/cycle4"/>
    <dgm:cxn modelId="{CF071E52-45A6-492C-A5BF-B60C1F9F2E34}" type="presParOf" srcId="{03364E16-5A44-4DE9-9F1B-069A5AB9BBAF}" destId="{B678CD63-065C-4A79-BBC7-4D9D9CB462CF}" srcOrd="3" destOrd="0" presId="urn:microsoft.com/office/officeart/2005/8/layout/cycle4"/>
    <dgm:cxn modelId="{D5E01B2D-9DA4-4A58-9610-88541831DF44}" type="presParOf" srcId="{03364E16-5A44-4DE9-9F1B-069A5AB9BBAF}" destId="{3931E52A-4F36-4DAB-BC74-1A6049B6C9DF}" srcOrd="4" destOrd="0" presId="urn:microsoft.com/office/officeart/2005/8/layout/cycle4"/>
    <dgm:cxn modelId="{766ED1E0-A54B-4C11-B2D3-305D947A52F7}" type="presParOf" srcId="{98E23CB0-2328-42B0-A6E7-12654CB99BC6}" destId="{D16BA992-B304-4B7B-8EA8-0F7A7EDA3E61}" srcOrd="2" destOrd="0" presId="urn:microsoft.com/office/officeart/2005/8/layout/cycle4"/>
    <dgm:cxn modelId="{34523D7B-1AD1-45D0-B6C7-EBD96FB62AC1}" type="presParOf" srcId="{98E23CB0-2328-42B0-A6E7-12654CB99BC6}" destId="{5DE19AD2-A5AB-436E-A1A3-5ADBAD6899A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37AE3-01E5-436F-8284-65AC526063A4}">
      <dsp:nvSpPr>
        <dsp:cNvPr id="0" name=""/>
        <dsp:cNvSpPr/>
      </dsp:nvSpPr>
      <dsp:spPr>
        <a:xfrm>
          <a:off x="9226131" y="3426894"/>
          <a:ext cx="91440" cy="288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83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88901-DEA9-433F-BC3C-C40B71AAAEB4}">
      <dsp:nvSpPr>
        <dsp:cNvPr id="0" name=""/>
        <dsp:cNvSpPr/>
      </dsp:nvSpPr>
      <dsp:spPr>
        <a:xfrm>
          <a:off x="5495866" y="1315144"/>
          <a:ext cx="3775984" cy="1196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3330"/>
              </a:lnTo>
              <a:lnTo>
                <a:pt x="3775984" y="1053330"/>
              </a:lnTo>
              <a:lnTo>
                <a:pt x="3775984" y="1196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3BE3B3-0AC4-440D-BE8D-955C9D2AA7B1}">
      <dsp:nvSpPr>
        <dsp:cNvPr id="0" name=""/>
        <dsp:cNvSpPr/>
      </dsp:nvSpPr>
      <dsp:spPr>
        <a:xfrm>
          <a:off x="4237204" y="3426894"/>
          <a:ext cx="2517323" cy="288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318"/>
              </a:lnTo>
              <a:lnTo>
                <a:pt x="2517323" y="145318"/>
              </a:lnTo>
              <a:lnTo>
                <a:pt x="2517323" y="2883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9FB53-2AFB-47F4-A524-41D0FBD17235}">
      <dsp:nvSpPr>
        <dsp:cNvPr id="0" name=""/>
        <dsp:cNvSpPr/>
      </dsp:nvSpPr>
      <dsp:spPr>
        <a:xfrm>
          <a:off x="4191484" y="3426894"/>
          <a:ext cx="91440" cy="288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83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F04897-4854-4F86-9B90-D04FBE5A3812}">
      <dsp:nvSpPr>
        <dsp:cNvPr id="0" name=""/>
        <dsp:cNvSpPr/>
      </dsp:nvSpPr>
      <dsp:spPr>
        <a:xfrm>
          <a:off x="1719881" y="3426894"/>
          <a:ext cx="2517323" cy="288347"/>
        </a:xfrm>
        <a:custGeom>
          <a:avLst/>
          <a:gdLst/>
          <a:ahLst/>
          <a:cxnLst/>
          <a:rect l="0" t="0" r="0" b="0"/>
          <a:pathLst>
            <a:path>
              <a:moveTo>
                <a:pt x="2517323" y="0"/>
              </a:moveTo>
              <a:lnTo>
                <a:pt x="2517323" y="145318"/>
              </a:lnTo>
              <a:lnTo>
                <a:pt x="0" y="145318"/>
              </a:lnTo>
              <a:lnTo>
                <a:pt x="0" y="2883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AB781-8CB5-4AE7-9469-3734ED36FF46}">
      <dsp:nvSpPr>
        <dsp:cNvPr id="0" name=""/>
        <dsp:cNvSpPr/>
      </dsp:nvSpPr>
      <dsp:spPr>
        <a:xfrm>
          <a:off x="4237204" y="1315144"/>
          <a:ext cx="1258661" cy="1196360"/>
        </a:xfrm>
        <a:custGeom>
          <a:avLst/>
          <a:gdLst/>
          <a:ahLst/>
          <a:cxnLst/>
          <a:rect l="0" t="0" r="0" b="0"/>
          <a:pathLst>
            <a:path>
              <a:moveTo>
                <a:pt x="1258661" y="0"/>
              </a:moveTo>
              <a:lnTo>
                <a:pt x="1258661" y="1053330"/>
              </a:lnTo>
              <a:lnTo>
                <a:pt x="0" y="1053330"/>
              </a:lnTo>
              <a:lnTo>
                <a:pt x="0" y="1196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5FDD1-5DF0-4393-A53F-3565A4FC189F}">
      <dsp:nvSpPr>
        <dsp:cNvPr id="0" name=""/>
        <dsp:cNvSpPr/>
      </dsp:nvSpPr>
      <dsp:spPr>
        <a:xfrm>
          <a:off x="1719881" y="1315144"/>
          <a:ext cx="3775984" cy="1196360"/>
        </a:xfrm>
        <a:custGeom>
          <a:avLst/>
          <a:gdLst/>
          <a:ahLst/>
          <a:cxnLst/>
          <a:rect l="0" t="0" r="0" b="0"/>
          <a:pathLst>
            <a:path>
              <a:moveTo>
                <a:pt x="3775984" y="0"/>
              </a:moveTo>
              <a:lnTo>
                <a:pt x="3775984" y="1053330"/>
              </a:lnTo>
              <a:lnTo>
                <a:pt x="0" y="1053330"/>
              </a:lnTo>
              <a:lnTo>
                <a:pt x="0" y="1196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317309-59DB-459D-89CB-038B99EBF83E}">
      <dsp:nvSpPr>
        <dsp:cNvPr id="0" name=""/>
        <dsp:cNvSpPr/>
      </dsp:nvSpPr>
      <dsp:spPr>
        <a:xfrm>
          <a:off x="24322" y="806352"/>
          <a:ext cx="915390" cy="915390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F88FFE-A901-4A4D-8EAD-0257E178BC64}">
      <dsp:nvSpPr>
        <dsp:cNvPr id="0" name=""/>
        <dsp:cNvSpPr/>
      </dsp:nvSpPr>
      <dsp:spPr>
        <a:xfrm>
          <a:off x="939717" y="804063"/>
          <a:ext cx="1373085" cy="91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ПАРТНЕРЫ…</a:t>
          </a:r>
          <a:endParaRPr lang="ru-RU" sz="1100" kern="1200" dirty="0"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939717" y="804063"/>
        <a:ext cx="1373085" cy="915390"/>
      </dsp:txXfrm>
    </dsp:sp>
    <dsp:sp modelId="{82FAE282-EABC-496D-9F0A-2D6FA0F11D1A}">
      <dsp:nvSpPr>
        <dsp:cNvPr id="0" name=""/>
        <dsp:cNvSpPr/>
      </dsp:nvSpPr>
      <dsp:spPr>
        <a:xfrm>
          <a:off x="2295415" y="816723"/>
          <a:ext cx="915390" cy="915390"/>
        </a:xfrm>
        <a:prstGeom prst="ellipse">
          <a:avLst/>
        </a:prstGeom>
        <a:solidFill>
          <a:srgbClr val="99FF3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31ABD-4E53-47D8-AD3B-6B8D982957D9}">
      <dsp:nvSpPr>
        <dsp:cNvPr id="0" name=""/>
        <dsp:cNvSpPr/>
      </dsp:nvSpPr>
      <dsp:spPr>
        <a:xfrm>
          <a:off x="3210654" y="814435"/>
          <a:ext cx="1373085" cy="91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СИБИРИУС</a:t>
          </a:r>
          <a:endParaRPr lang="ru-RU" sz="1200" kern="1200" dirty="0"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3210654" y="814435"/>
        <a:ext cx="1373085" cy="915390"/>
      </dsp:txXfrm>
    </dsp:sp>
    <dsp:sp modelId="{07066876-7E7A-4F86-AB55-274F3F7DD934}">
      <dsp:nvSpPr>
        <dsp:cNvPr id="0" name=""/>
        <dsp:cNvSpPr/>
      </dsp:nvSpPr>
      <dsp:spPr>
        <a:xfrm>
          <a:off x="5038171" y="399754"/>
          <a:ext cx="915390" cy="915390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03D08E-1899-46C8-A172-6B721DDF5859}">
      <dsp:nvSpPr>
        <dsp:cNvPr id="0" name=""/>
        <dsp:cNvSpPr/>
      </dsp:nvSpPr>
      <dsp:spPr>
        <a:xfrm>
          <a:off x="5953561" y="399754"/>
          <a:ext cx="1373085" cy="91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5953561" y="399754"/>
        <a:ext cx="1373085" cy="915390"/>
      </dsp:txXfrm>
    </dsp:sp>
    <dsp:sp modelId="{820360A7-158A-4027-824B-AC7BAFAE9B46}">
      <dsp:nvSpPr>
        <dsp:cNvPr id="0" name=""/>
        <dsp:cNvSpPr/>
      </dsp:nvSpPr>
      <dsp:spPr>
        <a:xfrm>
          <a:off x="1262186" y="2511504"/>
          <a:ext cx="915390" cy="915390"/>
        </a:xfrm>
        <a:prstGeom prst="ellipse">
          <a:avLst/>
        </a:prstGeom>
        <a:solidFill>
          <a:srgbClr val="66F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6DE46A-C120-4FEB-8BAF-4930AEF5965C}">
      <dsp:nvSpPr>
        <dsp:cNvPr id="0" name=""/>
        <dsp:cNvSpPr/>
      </dsp:nvSpPr>
      <dsp:spPr>
        <a:xfrm>
          <a:off x="2177576" y="2509216"/>
          <a:ext cx="1373085" cy="91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МО_1</a:t>
          </a:r>
          <a:endParaRPr lang="ru-RU" sz="1200" b="1" kern="1200" dirty="0"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2177576" y="2509216"/>
        <a:ext cx="1373085" cy="915390"/>
      </dsp:txXfrm>
    </dsp:sp>
    <dsp:sp modelId="{9B003F41-0190-4FD2-A1C0-76A545D07F81}">
      <dsp:nvSpPr>
        <dsp:cNvPr id="0" name=""/>
        <dsp:cNvSpPr/>
      </dsp:nvSpPr>
      <dsp:spPr>
        <a:xfrm>
          <a:off x="3779509" y="2511504"/>
          <a:ext cx="915390" cy="915390"/>
        </a:xfrm>
        <a:prstGeom prst="ellipse">
          <a:avLst/>
        </a:prstGeom>
        <a:solidFill>
          <a:srgbClr val="66F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66D94-671F-423A-82E9-9BE71DD0C835}">
      <dsp:nvSpPr>
        <dsp:cNvPr id="0" name=""/>
        <dsp:cNvSpPr/>
      </dsp:nvSpPr>
      <dsp:spPr>
        <a:xfrm>
          <a:off x="4694900" y="2509216"/>
          <a:ext cx="1373085" cy="91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…</a:t>
          </a:r>
          <a:endParaRPr lang="ru-RU" sz="1200" kern="1200" dirty="0"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4694900" y="2509216"/>
        <a:ext cx="1373085" cy="915390"/>
      </dsp:txXfrm>
    </dsp:sp>
    <dsp:sp modelId="{4549841A-3F51-4081-8AD7-8A4A7F8EFEBC}">
      <dsp:nvSpPr>
        <dsp:cNvPr id="0" name=""/>
        <dsp:cNvSpPr/>
      </dsp:nvSpPr>
      <dsp:spPr>
        <a:xfrm>
          <a:off x="1262186" y="3715242"/>
          <a:ext cx="915390" cy="915390"/>
        </a:xfrm>
        <a:prstGeom prst="ellipse">
          <a:avLst/>
        </a:prstGeom>
        <a:solidFill>
          <a:srgbClr val="FF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1798FF-EBA8-4664-B5D7-923ACAF7FB8A}">
      <dsp:nvSpPr>
        <dsp:cNvPr id="0" name=""/>
        <dsp:cNvSpPr/>
      </dsp:nvSpPr>
      <dsp:spPr>
        <a:xfrm>
          <a:off x="2177576" y="3712954"/>
          <a:ext cx="1373085" cy="91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ШКОЛА </a:t>
          </a:r>
          <a:r>
            <a:rPr lang="en-US" sz="1200" b="1" kern="1200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N</a:t>
          </a:r>
          <a:endParaRPr lang="ru-RU" sz="1200" b="1" kern="1200" dirty="0"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2177576" y="3712954"/>
        <a:ext cx="1373085" cy="915390"/>
      </dsp:txXfrm>
    </dsp:sp>
    <dsp:sp modelId="{EDD16B50-F6DF-444C-B6A3-E4E72B006427}">
      <dsp:nvSpPr>
        <dsp:cNvPr id="0" name=""/>
        <dsp:cNvSpPr/>
      </dsp:nvSpPr>
      <dsp:spPr>
        <a:xfrm>
          <a:off x="3779509" y="3715242"/>
          <a:ext cx="915390" cy="915390"/>
        </a:xfrm>
        <a:prstGeom prst="ellipse">
          <a:avLst/>
        </a:prstGeom>
        <a:solidFill>
          <a:srgbClr val="FF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F54C32-8B04-4356-96C2-2D2B3FB62BBB}">
      <dsp:nvSpPr>
        <dsp:cNvPr id="0" name=""/>
        <dsp:cNvSpPr/>
      </dsp:nvSpPr>
      <dsp:spPr>
        <a:xfrm>
          <a:off x="4694900" y="3712954"/>
          <a:ext cx="1373085" cy="91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КВАНТОРИУМЫ</a:t>
          </a:r>
          <a:endParaRPr lang="ru-RU" sz="1200" b="1" kern="1200" dirty="0"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4694900" y="3712954"/>
        <a:ext cx="1373085" cy="915390"/>
      </dsp:txXfrm>
    </dsp:sp>
    <dsp:sp modelId="{03A657EA-913C-4A35-BAFF-FA2955537C85}">
      <dsp:nvSpPr>
        <dsp:cNvPr id="0" name=""/>
        <dsp:cNvSpPr/>
      </dsp:nvSpPr>
      <dsp:spPr>
        <a:xfrm>
          <a:off x="6296833" y="3715242"/>
          <a:ext cx="915390" cy="915390"/>
        </a:xfrm>
        <a:prstGeom prst="ellipse">
          <a:avLst/>
        </a:prstGeom>
        <a:solidFill>
          <a:srgbClr val="FF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6ED74C-57A3-43F3-B56F-717A2FC6D5A0}">
      <dsp:nvSpPr>
        <dsp:cNvPr id="0" name=""/>
        <dsp:cNvSpPr/>
      </dsp:nvSpPr>
      <dsp:spPr>
        <a:xfrm>
          <a:off x="7212223" y="3712954"/>
          <a:ext cx="1373085" cy="91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ОДО</a:t>
          </a:r>
          <a:endParaRPr lang="ru-RU" sz="1200" b="1" kern="1200" dirty="0"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7212223" y="3712954"/>
        <a:ext cx="1373085" cy="915390"/>
      </dsp:txXfrm>
    </dsp:sp>
    <dsp:sp modelId="{39E168FE-15EE-4D9D-9B2A-6CF81670F595}">
      <dsp:nvSpPr>
        <dsp:cNvPr id="0" name=""/>
        <dsp:cNvSpPr/>
      </dsp:nvSpPr>
      <dsp:spPr>
        <a:xfrm>
          <a:off x="8814156" y="2511504"/>
          <a:ext cx="915390" cy="915390"/>
        </a:xfrm>
        <a:prstGeom prst="ellipse">
          <a:avLst/>
        </a:prstGeom>
        <a:solidFill>
          <a:srgbClr val="66F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D39F21-3B19-4DAF-B998-005F9066BA1C}">
      <dsp:nvSpPr>
        <dsp:cNvPr id="0" name=""/>
        <dsp:cNvSpPr/>
      </dsp:nvSpPr>
      <dsp:spPr>
        <a:xfrm>
          <a:off x="9729546" y="2509216"/>
          <a:ext cx="1373085" cy="91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МО_22</a:t>
          </a:r>
          <a:endParaRPr lang="ru-RU" sz="1200" b="1" kern="1200" dirty="0"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9729546" y="2509216"/>
        <a:ext cx="1373085" cy="915390"/>
      </dsp:txXfrm>
    </dsp:sp>
    <dsp:sp modelId="{91A2D47D-090C-443E-AEE4-B72B47AEF69B}">
      <dsp:nvSpPr>
        <dsp:cNvPr id="0" name=""/>
        <dsp:cNvSpPr/>
      </dsp:nvSpPr>
      <dsp:spPr>
        <a:xfrm>
          <a:off x="8814156" y="3715242"/>
          <a:ext cx="915390" cy="915390"/>
        </a:xfrm>
        <a:prstGeom prst="ellipse">
          <a:avLst/>
        </a:prstGeom>
        <a:solidFill>
          <a:srgbClr val="FF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577E70-2911-4346-AD17-F53A8C0D2445}">
      <dsp:nvSpPr>
        <dsp:cNvPr id="0" name=""/>
        <dsp:cNvSpPr/>
      </dsp:nvSpPr>
      <dsp:spPr>
        <a:xfrm>
          <a:off x="9729546" y="3712954"/>
          <a:ext cx="1373085" cy="91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…</a:t>
          </a:r>
          <a:endParaRPr lang="ru-RU" sz="1200" kern="1200" dirty="0"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9729546" y="3712954"/>
        <a:ext cx="1373085" cy="9153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10E4E7-B1EA-4F1D-811C-E881F2AE741A}">
      <dsp:nvSpPr>
        <dsp:cNvPr id="0" name=""/>
        <dsp:cNvSpPr/>
      </dsp:nvSpPr>
      <dsp:spPr>
        <a:xfrm>
          <a:off x="4909312" y="3684693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100 участников</a:t>
          </a:r>
          <a:endParaRPr lang="ru-RU" sz="1800" b="1" kern="1200" dirty="0">
            <a:solidFill>
              <a:srgbClr val="FF0000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5750448" y="4156276"/>
        <a:ext cx="1797595" cy="1224300"/>
      </dsp:txXfrm>
    </dsp:sp>
    <dsp:sp modelId="{B2E0AF25-D8D7-4AB5-85C2-87E45E50A27E}">
      <dsp:nvSpPr>
        <dsp:cNvPr id="0" name=""/>
        <dsp:cNvSpPr/>
      </dsp:nvSpPr>
      <dsp:spPr>
        <a:xfrm>
          <a:off x="541866" y="3684693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15 участников</a:t>
          </a:r>
          <a:endParaRPr lang="ru-RU" sz="1800" b="1" kern="1200" dirty="0">
            <a:solidFill>
              <a:srgbClr val="FF0000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579956" y="4156276"/>
        <a:ext cx="1797595" cy="1224300"/>
      </dsp:txXfrm>
    </dsp:sp>
    <dsp:sp modelId="{764A36EE-5711-4029-BFD2-C2FF19CF7127}">
      <dsp:nvSpPr>
        <dsp:cNvPr id="0" name=""/>
        <dsp:cNvSpPr/>
      </dsp:nvSpPr>
      <dsp:spPr>
        <a:xfrm>
          <a:off x="4909312" y="0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27-40</a:t>
          </a:r>
          <a:r>
            <a:rPr lang="ru-RU" sz="1800" b="1" kern="1200" dirty="0" smtClean="0">
              <a:solidFill>
                <a:srgbClr val="003399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 </a:t>
          </a:r>
          <a:r>
            <a:rPr lang="ru-RU" sz="1800" b="1" kern="1200" dirty="0" smtClean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кружков</a:t>
          </a:r>
          <a:endParaRPr lang="ru-RU" sz="1800" b="1" kern="1200" dirty="0">
            <a:solidFill>
              <a:srgbClr val="FF0000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5750448" y="38090"/>
        <a:ext cx="1797595" cy="1224300"/>
      </dsp:txXfrm>
    </dsp:sp>
    <dsp:sp modelId="{46368B4C-FF20-477E-9C8B-2AECF118153E}">
      <dsp:nvSpPr>
        <dsp:cNvPr id="0" name=""/>
        <dsp:cNvSpPr/>
      </dsp:nvSpPr>
      <dsp:spPr>
        <a:xfrm>
          <a:off x="541866" y="0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400-600</a:t>
          </a:r>
          <a:r>
            <a:rPr lang="ru-RU" sz="1800" b="1" kern="1200" dirty="0" smtClean="0">
              <a:solidFill>
                <a:srgbClr val="003399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 </a:t>
          </a:r>
          <a:r>
            <a:rPr lang="ru-RU" sz="1800" b="1" kern="1200" dirty="0" smtClean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участников</a:t>
          </a:r>
          <a:endParaRPr lang="ru-RU" sz="1800" b="1" kern="1200" dirty="0">
            <a:solidFill>
              <a:srgbClr val="FF0000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579956" y="38090"/>
        <a:ext cx="1797595" cy="1224300"/>
      </dsp:txXfrm>
    </dsp:sp>
    <dsp:sp modelId="{239B8AF3-D8FF-4829-A37E-D9DCA3E1A2C5}">
      <dsp:nvSpPr>
        <dsp:cNvPr id="0" name=""/>
        <dsp:cNvSpPr/>
      </dsp:nvSpPr>
      <dsp:spPr>
        <a:xfrm>
          <a:off x="1663530" y="308864"/>
          <a:ext cx="2346282" cy="2346282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smtClean="0">
              <a:solidFill>
                <a:srgbClr val="003399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ВОРОНКА</a:t>
          </a:r>
          <a:endParaRPr lang="ru-RU" sz="1700" b="1" kern="1200" dirty="0">
            <a:solidFill>
              <a:srgbClr val="003399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2350740" y="996074"/>
        <a:ext cx="1659072" cy="1659072"/>
      </dsp:txXfrm>
    </dsp:sp>
    <dsp:sp modelId="{F6735FEE-C2E9-428E-BABA-671CADDF7895}">
      <dsp:nvSpPr>
        <dsp:cNvPr id="0" name=""/>
        <dsp:cNvSpPr/>
      </dsp:nvSpPr>
      <dsp:spPr>
        <a:xfrm rot="5400000">
          <a:off x="4118186" y="308864"/>
          <a:ext cx="2346282" cy="2346282"/>
        </a:xfrm>
        <a:prstGeom prst="pieWedge">
          <a:avLst/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smtClean="0">
              <a:solidFill>
                <a:srgbClr val="003399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КРУЖКИ</a:t>
          </a:r>
          <a:endParaRPr lang="ru-RU" sz="1700" b="1" kern="1200" dirty="0">
            <a:solidFill>
              <a:srgbClr val="003399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 rot="-5400000">
        <a:off x="4118186" y="996074"/>
        <a:ext cx="1659072" cy="1659072"/>
      </dsp:txXfrm>
    </dsp:sp>
    <dsp:sp modelId="{4216E776-6F1F-43A9-90A6-034CCDD36C90}">
      <dsp:nvSpPr>
        <dsp:cNvPr id="0" name=""/>
        <dsp:cNvSpPr/>
      </dsp:nvSpPr>
      <dsp:spPr>
        <a:xfrm rot="10800000">
          <a:off x="4118186" y="2763520"/>
          <a:ext cx="2346282" cy="2346282"/>
        </a:xfrm>
        <a:prstGeom prst="pieWedge">
          <a:avLst/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3399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ИНТЕНСИВЫ</a:t>
          </a:r>
          <a:endParaRPr lang="ru-RU" sz="1700" b="1" kern="1200" dirty="0">
            <a:solidFill>
              <a:srgbClr val="003399"/>
            </a:solidFill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 rot="10800000">
        <a:off x="4118186" y="2763520"/>
        <a:ext cx="1659072" cy="1659072"/>
      </dsp:txXfrm>
    </dsp:sp>
    <dsp:sp modelId="{B678CD63-065C-4A79-BBC7-4D9D9CB462CF}">
      <dsp:nvSpPr>
        <dsp:cNvPr id="0" name=""/>
        <dsp:cNvSpPr/>
      </dsp:nvSpPr>
      <dsp:spPr>
        <a:xfrm rot="16200000">
          <a:off x="1663530" y="2763520"/>
          <a:ext cx="2346282" cy="2346282"/>
        </a:xfrm>
        <a:prstGeom prst="pieWedge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ИНТЕНСИВ (ФИНАЛ)</a:t>
          </a:r>
          <a:endParaRPr lang="ru-RU" sz="1700" b="1" kern="1200" dirty="0"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 rot="5400000">
        <a:off x="2350740" y="2763520"/>
        <a:ext cx="1659072" cy="1659072"/>
      </dsp:txXfrm>
    </dsp:sp>
    <dsp:sp modelId="{D16BA992-B304-4B7B-8EA8-0F7A7EDA3E61}">
      <dsp:nvSpPr>
        <dsp:cNvPr id="0" name=""/>
        <dsp:cNvSpPr/>
      </dsp:nvSpPr>
      <dsp:spPr>
        <a:xfrm>
          <a:off x="3658954" y="2221653"/>
          <a:ext cx="810090" cy="704426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E19AD2-A5AB-436E-A1A3-5ADBAD6899AA}">
      <dsp:nvSpPr>
        <dsp:cNvPr id="0" name=""/>
        <dsp:cNvSpPr/>
      </dsp:nvSpPr>
      <dsp:spPr>
        <a:xfrm rot="10800000">
          <a:off x="3658954" y="2492586"/>
          <a:ext cx="810090" cy="704426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23668-7D6F-486B-BC09-2E1527BA7FF5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50008-2F80-46B4-BBD4-2BF09C4B6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27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8384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7F3-BDA5-40BA-8B31-2A7FFEFF8AE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30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7F3-BDA5-40BA-8B31-2A7FFEFF8AE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50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7F3-BDA5-40BA-8B31-2A7FFEFF8AE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95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7F3-BDA5-40BA-8B31-2A7FFEFF8AE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58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7F3-BDA5-40BA-8B31-2A7FFEFF8AE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896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7F3-BDA5-40BA-8B31-2A7FFEFF8AE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4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7F3-BDA5-40BA-8B31-2A7FFEFF8AE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6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7F3-BDA5-40BA-8B31-2A7FFEFF8AE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0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7F3-BDA5-40BA-8B31-2A7FFEFF8AE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96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7F3-BDA5-40BA-8B31-2A7FFEFF8AE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7F3-BDA5-40BA-8B31-2A7FFEFF8AE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89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467F3-BDA5-40BA-8B31-2A7FFEFF8AE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85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756139" y="849092"/>
            <a:ext cx="10645938" cy="2056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ru" sz="3600" b="1" dirty="0" smtClean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ПАСПОРТ</a:t>
            </a:r>
            <a:br>
              <a:rPr lang="ru" sz="3600" b="1" dirty="0" smtClean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ru" sz="3600" b="1" dirty="0" smtClean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/>
            </a:r>
            <a:br>
              <a:rPr lang="ru" sz="3600" b="1" dirty="0" smtClean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ru" sz="3600" b="1" dirty="0" smtClean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РЕГИОНАЛЬНОЙ СЕТЕВОЙ ПРОГРАММЫ</a:t>
            </a:r>
            <a:br>
              <a:rPr lang="ru" sz="3600" b="1" dirty="0" smtClean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ru" sz="3600" b="1" dirty="0" smtClean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/>
            </a:r>
            <a:br>
              <a:rPr lang="ru" sz="3600" b="1" dirty="0" smtClean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ru" sz="3600" b="1" dirty="0" smtClean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«ТЕХНОЛОГИИ БЕСПРОВОЖНОЙ СВЯЗИ, ИНТЕЛЛЕКТУАЛЬНЫЕ </a:t>
            </a:r>
            <a:br>
              <a:rPr lang="ru" sz="3600" b="1" dirty="0" smtClean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ru" sz="3600" b="1" dirty="0" smtClean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ЭНЕРГЕТИЧЕСКИЕ СИСТЕМЫ»</a:t>
            </a:r>
            <a:endParaRPr sz="3600" b="1" dirty="0">
              <a:solidFill>
                <a:srgbClr val="0070C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1090246" y="4317933"/>
            <a:ext cx="10538777" cy="1655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ru" b="1" dirty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2023</a:t>
            </a:r>
            <a:endParaRPr b="1" dirty="0">
              <a:solidFill>
                <a:srgbClr val="0070C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62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721262455"/>
              </p:ext>
            </p:extLst>
          </p:nvPr>
        </p:nvGraphicFramePr>
        <p:xfrm>
          <a:off x="701912" y="236060"/>
          <a:ext cx="11106157" cy="5936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131" y="137362"/>
            <a:ext cx="119399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СУБЪЕКТЫ И ОБЪЕКТЫ ДОРОЖНОЙ КАРТЫ СЕТЕВОЙ ПРОГРАММЫ</a:t>
            </a:r>
            <a:endParaRPr lang="ru-RU" sz="2600" b="1" dirty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6915" y="5187462"/>
            <a:ext cx="139797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КРУЖОК </a:t>
            </a:r>
            <a:r>
              <a:rPr lang="en-US" sz="1400" dirty="0" err="1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i</a:t>
            </a:r>
            <a:endParaRPr lang="ru-RU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96914" y="5927319"/>
            <a:ext cx="139797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ДОП </a:t>
            </a:r>
          </a:p>
          <a:p>
            <a:pPr algn="ctr"/>
            <a:r>
              <a:rPr lang="ru-RU" sz="1400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КРУЖКА </a:t>
            </a:r>
            <a:r>
              <a:rPr lang="en-US" sz="1400" dirty="0" err="1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i</a:t>
            </a:r>
            <a:endParaRPr lang="ru-RU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31304" y="5187461"/>
            <a:ext cx="139797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КУРС</a:t>
            </a:r>
            <a:endParaRPr lang="ru-RU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65693" y="5187461"/>
            <a:ext cx="139797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СЕТЕВОЙ КУРС</a:t>
            </a:r>
            <a:endParaRPr lang="ru-RU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65693" y="6024686"/>
            <a:ext cx="139797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РАЗРАБОТКА</a:t>
            </a:r>
            <a:endParaRPr lang="ru-RU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55144" y="6024685"/>
            <a:ext cx="139797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ВЕДЕНИЕ</a:t>
            </a:r>
            <a:endParaRPr lang="ru-RU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9214339" y="535000"/>
            <a:ext cx="1732085" cy="1627880"/>
          </a:xfrm>
          <a:prstGeom prst="ellipse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КОМАНДА ПРОФИЛЕЙ ТБС, ИЭС</a:t>
            </a:r>
            <a:endParaRPr lang="ru-RU" sz="1400" b="1" dirty="0">
              <a:solidFill>
                <a:srgbClr val="FF0000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5748" y="915569"/>
            <a:ext cx="746211" cy="35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10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077790" y="1143000"/>
            <a:ext cx="4156583" cy="2356339"/>
          </a:xfrm>
          <a:prstGeom prst="rect">
            <a:avLst/>
          </a:prstGeom>
          <a:solidFill>
            <a:srgbClr val="93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925514" y="1143000"/>
            <a:ext cx="3036278" cy="51874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Березовский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2754921" y="1729154"/>
            <a:ext cx="2116015" cy="4132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Березовская СОШ - ТР</a:t>
            </a: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754921" y="2277209"/>
            <a:ext cx="718039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кружок ТБС</a:t>
            </a:r>
            <a:endParaRPr lang="ru-RU" sz="1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819406" y="2888274"/>
            <a:ext cx="550984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ДОП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717939" y="1143000"/>
            <a:ext cx="2347548" cy="2356339"/>
          </a:xfrm>
          <a:prstGeom prst="rect">
            <a:avLst/>
          </a:prstGeom>
          <a:solidFill>
            <a:srgbClr val="93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814656" y="1143000"/>
            <a:ext cx="2110154" cy="51874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Покачи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6287241" y="1750402"/>
            <a:ext cx="1019907" cy="4132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СОШ №4 - ТР</a:t>
            </a:r>
            <a:endParaRPr lang="ru-RU" sz="1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190524" y="2260356"/>
            <a:ext cx="1116624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кружки ТБС, ИБС</a:t>
            </a:r>
            <a:endParaRPr lang="ru-RU" sz="1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8549053" y="1143000"/>
            <a:ext cx="2347548" cy="2356339"/>
          </a:xfrm>
          <a:prstGeom prst="rect">
            <a:avLst/>
          </a:prstGeom>
          <a:solidFill>
            <a:srgbClr val="93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8645770" y="1143000"/>
            <a:ext cx="2110154" cy="51874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Мегион</a:t>
            </a:r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8645770" y="1767255"/>
            <a:ext cx="1019907" cy="4132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СОШ №6</a:t>
            </a:r>
            <a:endParaRPr lang="ru-RU" sz="1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705849" y="2258157"/>
            <a:ext cx="766397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кружок ТБС_ИЭС</a:t>
            </a:r>
            <a:endParaRPr lang="ru-RU" sz="1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8705849" y="3027485"/>
            <a:ext cx="1836128" cy="2960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ДОП</a:t>
            </a:r>
            <a:endParaRPr lang="ru-RU" sz="12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883628" y="4826981"/>
            <a:ext cx="756138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ДОП</a:t>
            </a:r>
            <a:endParaRPr lang="ru-RU" sz="12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661746" y="4237893"/>
            <a:ext cx="1340827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Фестиваль 3</a:t>
            </a:r>
            <a:r>
              <a:rPr lang="en-US" sz="1200" dirty="0" smtClean="0"/>
              <a:t>D</a:t>
            </a:r>
            <a:r>
              <a:rPr lang="ru-RU" sz="1200" dirty="0" smtClean="0"/>
              <a:t>-моделирования</a:t>
            </a:r>
            <a:endParaRPr lang="ru-RU" sz="12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3257552" y="4229101"/>
            <a:ext cx="769329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кружок ТБС_ИЭС</a:t>
            </a:r>
            <a:endParaRPr lang="ru-RU" sz="12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308106" y="4838709"/>
            <a:ext cx="668219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ДОП</a:t>
            </a:r>
            <a:endParaRPr lang="ru-RU" sz="12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6633791" y="4838709"/>
            <a:ext cx="1072659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ДОП по математике, информатике</a:t>
            </a:r>
            <a:endParaRPr lang="ru-RU" sz="12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7772395" y="4278930"/>
            <a:ext cx="1072659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Открытые уроки НТО</a:t>
            </a:r>
            <a:endParaRPr lang="ru-RU" sz="12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9073656" y="3851030"/>
            <a:ext cx="2778375" cy="2866294"/>
          </a:xfrm>
          <a:prstGeom prst="rect">
            <a:avLst/>
          </a:prstGeom>
          <a:solidFill>
            <a:srgbClr val="93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9096366" y="3930155"/>
            <a:ext cx="2513134" cy="51874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Нефтеюганский</a:t>
            </a:r>
            <a:r>
              <a:rPr lang="ru-RU" dirty="0" smtClean="0"/>
              <a:t> район</a:t>
            </a:r>
            <a:endParaRPr lang="ru-RU" dirty="0"/>
          </a:p>
        </p:txBody>
      </p:sp>
      <p:sp>
        <p:nvSpPr>
          <p:cNvPr id="55" name="Овал 54"/>
          <p:cNvSpPr/>
          <p:nvPr/>
        </p:nvSpPr>
        <p:spPr>
          <a:xfrm>
            <a:off x="9167443" y="4522177"/>
            <a:ext cx="696060" cy="4132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ЦКТ</a:t>
            </a:r>
            <a:endParaRPr lang="ru-RU" sz="1200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9863504" y="5073156"/>
            <a:ext cx="1727688" cy="2110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 smtClean="0"/>
              <a:t>Хакатоны</a:t>
            </a:r>
            <a:endParaRPr lang="ru-RU" sz="12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590196" y="2259623"/>
            <a:ext cx="1512273" cy="3253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Фестиваль </a:t>
            </a:r>
            <a:r>
              <a:rPr lang="ru-RU" sz="1200" dirty="0" err="1" smtClean="0"/>
              <a:t>коптеров</a:t>
            </a:r>
            <a:endParaRPr lang="ru-RU" sz="12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590195" y="2623038"/>
            <a:ext cx="1512273" cy="2520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«Битва роботов»</a:t>
            </a:r>
            <a:endParaRPr lang="ru-RU" sz="1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3563821" y="2965943"/>
            <a:ext cx="1512273" cy="3575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«Инженерные каникулы»</a:t>
            </a:r>
            <a:endParaRPr lang="ru-RU" sz="12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6433777" y="2871421"/>
            <a:ext cx="550984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ДОП</a:t>
            </a:r>
            <a:endParaRPr lang="ru-RU" sz="1200" dirty="0"/>
          </a:p>
        </p:txBody>
      </p:sp>
      <p:sp>
        <p:nvSpPr>
          <p:cNvPr id="65" name="Овал 64"/>
          <p:cNvSpPr/>
          <p:nvPr/>
        </p:nvSpPr>
        <p:spPr>
          <a:xfrm>
            <a:off x="9796096" y="1757729"/>
            <a:ext cx="1019907" cy="4132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СОШ №9</a:t>
            </a:r>
            <a:endParaRPr lang="ru-RU" sz="12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9922850" y="2286001"/>
            <a:ext cx="766397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кружок ТБС_ИЭС</a:t>
            </a:r>
            <a:endParaRPr lang="ru-RU" sz="12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1693253" y="4829912"/>
            <a:ext cx="1340827" cy="6154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Курс:</a:t>
            </a:r>
          </a:p>
          <a:p>
            <a:pPr marL="171450" indent="-171450">
              <a:buFontTx/>
              <a:buChar char="-"/>
            </a:pPr>
            <a:r>
              <a:rPr lang="ru-RU" sz="1200" dirty="0"/>
              <a:t>р</a:t>
            </a:r>
            <a:r>
              <a:rPr lang="ru-RU" sz="1200" dirty="0" smtClean="0"/>
              <a:t>азработка</a:t>
            </a:r>
          </a:p>
          <a:p>
            <a:pPr marL="171450" indent="-171450">
              <a:buFontTx/>
              <a:buChar char="-"/>
            </a:pPr>
            <a:r>
              <a:rPr lang="ru-RU" sz="1200" dirty="0" smtClean="0"/>
              <a:t>ведение</a:t>
            </a:r>
            <a:endParaRPr lang="ru-RU" sz="1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4132382" y="4267201"/>
            <a:ext cx="823551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кружок </a:t>
            </a:r>
            <a:r>
              <a:rPr lang="ru-RU" sz="1000" dirty="0" err="1" smtClean="0"/>
              <a:t>подгот</a:t>
            </a:r>
            <a:r>
              <a:rPr lang="ru-RU" sz="1000" dirty="0" smtClean="0"/>
              <a:t>. к НТО</a:t>
            </a:r>
            <a:endParaRPr lang="ru-RU" sz="1000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035795" y="4281857"/>
            <a:ext cx="1170851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Кружок «Юные </a:t>
            </a:r>
            <a:r>
              <a:rPr lang="ru-RU" sz="1000" dirty="0" err="1" smtClean="0"/>
              <a:t>киберфизики</a:t>
            </a:r>
            <a:r>
              <a:rPr lang="ru-RU" sz="1000" dirty="0" smtClean="0"/>
              <a:t>»</a:t>
            </a:r>
            <a:endParaRPr lang="ru-RU" sz="1000" dirty="0"/>
          </a:p>
        </p:txBody>
      </p:sp>
      <p:sp>
        <p:nvSpPr>
          <p:cNvPr id="74" name="Овал 73"/>
          <p:cNvSpPr/>
          <p:nvPr/>
        </p:nvSpPr>
        <p:spPr>
          <a:xfrm>
            <a:off x="9957290" y="4501658"/>
            <a:ext cx="1717427" cy="50995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МЦ Перспектива (гранты)</a:t>
            </a:r>
            <a:endParaRPr lang="ru-RU" sz="120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9863504" y="5354511"/>
            <a:ext cx="1727688" cy="3692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Турнир по </a:t>
            </a:r>
            <a:r>
              <a:rPr lang="ru-RU" sz="1200" dirty="0" err="1" smtClean="0"/>
              <a:t>фиджитал</a:t>
            </a:r>
            <a:r>
              <a:rPr lang="ru-RU" sz="1200" dirty="0" smtClean="0"/>
              <a:t> спорту</a:t>
            </a:r>
            <a:endParaRPr lang="ru-RU" sz="12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9187961" y="4988175"/>
            <a:ext cx="603743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кружок НТО</a:t>
            </a:r>
            <a:endParaRPr lang="ru-RU" sz="1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9223119" y="5603638"/>
            <a:ext cx="572978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ДОП</a:t>
            </a:r>
            <a:endParaRPr lang="ru-RU" sz="12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9863503" y="5761892"/>
            <a:ext cx="1727688" cy="3692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Соревнования по БПЛА</a:t>
            </a:r>
            <a:endParaRPr lang="ru-RU" sz="12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9863503" y="6210301"/>
            <a:ext cx="1727688" cy="3692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Региональный этап РРО</a:t>
            </a:r>
            <a:endParaRPr lang="ru-RU" sz="1200" dirty="0"/>
          </a:p>
        </p:txBody>
      </p:sp>
      <p:sp>
        <p:nvSpPr>
          <p:cNvPr id="83" name="Овал 82"/>
          <p:cNvSpPr/>
          <p:nvPr/>
        </p:nvSpPr>
        <p:spPr>
          <a:xfrm>
            <a:off x="1112223" y="1723297"/>
            <a:ext cx="1449267" cy="4132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 smtClean="0"/>
              <a:t>Игримский</a:t>
            </a:r>
            <a:r>
              <a:rPr lang="ru-RU" sz="1200" dirty="0" smtClean="0"/>
              <a:t> колледж</a:t>
            </a:r>
            <a:endParaRPr lang="ru-RU" sz="1200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1217735" y="2258157"/>
            <a:ext cx="1086582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Внедрение «Берлоги»</a:t>
            </a:r>
            <a:endParaRPr lang="ru-RU" sz="1200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742950" y="3780693"/>
            <a:ext cx="2347548" cy="2356339"/>
          </a:xfrm>
          <a:prstGeom prst="rect">
            <a:avLst/>
          </a:prstGeom>
          <a:solidFill>
            <a:srgbClr val="93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839667" y="3780693"/>
            <a:ext cx="2110154" cy="51874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Белоярский</a:t>
            </a:r>
            <a:endParaRPr lang="ru-RU" dirty="0"/>
          </a:p>
        </p:txBody>
      </p:sp>
      <p:sp>
        <p:nvSpPr>
          <p:cNvPr id="87" name="Овал 86"/>
          <p:cNvSpPr/>
          <p:nvPr/>
        </p:nvSpPr>
        <p:spPr>
          <a:xfrm>
            <a:off x="839667" y="4404948"/>
            <a:ext cx="1019907" cy="4132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ДДЮТ</a:t>
            </a:r>
            <a:endParaRPr lang="ru-RU" sz="1200" dirty="0"/>
          </a:p>
        </p:txBody>
      </p:sp>
      <p:sp>
        <p:nvSpPr>
          <p:cNvPr id="88" name="Овал 87"/>
          <p:cNvSpPr/>
          <p:nvPr/>
        </p:nvSpPr>
        <p:spPr>
          <a:xfrm>
            <a:off x="1956292" y="4404948"/>
            <a:ext cx="993529" cy="4132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IT-cube</a:t>
            </a:r>
            <a:endParaRPr lang="ru-RU" sz="1200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742950" y="4914902"/>
            <a:ext cx="907078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кружок ТБС</a:t>
            </a:r>
            <a:endParaRPr lang="ru-RU" sz="1200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910005" y="5512782"/>
            <a:ext cx="756138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ДОП</a:t>
            </a:r>
            <a:endParaRPr lang="ru-RU" sz="1200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1688123" y="4923694"/>
            <a:ext cx="1340827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Фестиваль 3</a:t>
            </a:r>
            <a:r>
              <a:rPr lang="en-US" sz="1200" dirty="0" smtClean="0"/>
              <a:t>D</a:t>
            </a:r>
            <a:r>
              <a:rPr lang="ru-RU" sz="1200" dirty="0" smtClean="0"/>
              <a:t>-моделирования</a:t>
            </a:r>
            <a:endParaRPr lang="ru-RU" sz="1200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3187214" y="3853962"/>
            <a:ext cx="3211389" cy="2356339"/>
          </a:xfrm>
          <a:prstGeom prst="rect">
            <a:avLst/>
          </a:prstGeom>
          <a:solidFill>
            <a:srgbClr val="93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3493478" y="3853962"/>
            <a:ext cx="2110154" cy="51874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Пыть-Ях</a:t>
            </a:r>
            <a:endParaRPr lang="ru-RU" dirty="0"/>
          </a:p>
        </p:txBody>
      </p:sp>
      <p:sp>
        <p:nvSpPr>
          <p:cNvPr id="94" name="Овал 93"/>
          <p:cNvSpPr/>
          <p:nvPr/>
        </p:nvSpPr>
        <p:spPr>
          <a:xfrm>
            <a:off x="3239963" y="4460638"/>
            <a:ext cx="1019907" cy="4132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СОШ №1</a:t>
            </a:r>
            <a:endParaRPr lang="ru-RU" sz="1200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3283929" y="4914902"/>
            <a:ext cx="769329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кружок ТБС_ИЭС</a:t>
            </a:r>
            <a:endParaRPr lang="ru-RU" sz="1200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3334483" y="5524510"/>
            <a:ext cx="668219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ДОП</a:t>
            </a:r>
            <a:endParaRPr lang="ru-RU" sz="1200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6586899" y="3851029"/>
            <a:ext cx="2347548" cy="2356339"/>
          </a:xfrm>
          <a:prstGeom prst="rect">
            <a:avLst/>
          </a:prstGeom>
          <a:solidFill>
            <a:srgbClr val="93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6683615" y="3851029"/>
            <a:ext cx="2189283" cy="51874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Нижневартовск</a:t>
            </a:r>
            <a:endParaRPr lang="ru-RU" sz="1600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6660168" y="5524510"/>
            <a:ext cx="1072659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ДОП по математике, информатике</a:t>
            </a:r>
            <a:endParaRPr lang="ru-RU" sz="1200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798772" y="4964731"/>
            <a:ext cx="1072659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Открытые уроки НТО</a:t>
            </a:r>
            <a:endParaRPr lang="ru-RU" sz="1200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1719630" y="5515713"/>
            <a:ext cx="1340827" cy="6154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Курс:</a:t>
            </a:r>
          </a:p>
          <a:p>
            <a:pPr marL="171450" indent="-171450">
              <a:buFontTx/>
              <a:buChar char="-"/>
            </a:pPr>
            <a:r>
              <a:rPr lang="ru-RU" sz="1200" dirty="0"/>
              <a:t>р</a:t>
            </a:r>
            <a:r>
              <a:rPr lang="ru-RU" sz="1200" dirty="0" smtClean="0"/>
              <a:t>азработка</a:t>
            </a:r>
          </a:p>
          <a:p>
            <a:pPr marL="171450" indent="-171450">
              <a:buFontTx/>
              <a:buChar char="-"/>
            </a:pPr>
            <a:r>
              <a:rPr lang="ru-RU" sz="1200" dirty="0" smtClean="0"/>
              <a:t>ведение</a:t>
            </a:r>
            <a:endParaRPr lang="ru-RU" sz="1200" dirty="0"/>
          </a:p>
        </p:txBody>
      </p:sp>
      <p:sp>
        <p:nvSpPr>
          <p:cNvPr id="102" name="Овал 101"/>
          <p:cNvSpPr/>
          <p:nvPr/>
        </p:nvSpPr>
        <p:spPr>
          <a:xfrm>
            <a:off x="4627691" y="4479683"/>
            <a:ext cx="1019907" cy="4132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ЦДТ</a:t>
            </a:r>
            <a:endParaRPr lang="ru-RU" sz="1200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158759" y="4953002"/>
            <a:ext cx="823551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кружок </a:t>
            </a:r>
            <a:r>
              <a:rPr lang="ru-RU" sz="1000" dirty="0" err="1" smtClean="0"/>
              <a:t>подгот</a:t>
            </a:r>
            <a:r>
              <a:rPr lang="ru-RU" sz="1000" dirty="0" smtClean="0"/>
              <a:t>. к НТО</a:t>
            </a:r>
            <a:endParaRPr lang="ru-RU" sz="1000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5062172" y="4967658"/>
            <a:ext cx="1170851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Кружок «Юные </a:t>
            </a:r>
            <a:r>
              <a:rPr lang="ru-RU" sz="1000" dirty="0" err="1" smtClean="0"/>
              <a:t>киберфизики</a:t>
            </a:r>
            <a:r>
              <a:rPr lang="ru-RU" sz="1000" dirty="0" smtClean="0"/>
              <a:t>»</a:t>
            </a:r>
            <a:endParaRPr lang="ru-RU" sz="1000" dirty="0"/>
          </a:p>
        </p:txBody>
      </p:sp>
      <p:sp>
        <p:nvSpPr>
          <p:cNvPr id="105" name="Овал 104"/>
          <p:cNvSpPr/>
          <p:nvPr/>
        </p:nvSpPr>
        <p:spPr>
          <a:xfrm>
            <a:off x="6688003" y="4482615"/>
            <a:ext cx="1019907" cy="4132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СОШ №14</a:t>
            </a:r>
            <a:endParaRPr lang="ru-RU" sz="1200" dirty="0"/>
          </a:p>
        </p:txBody>
      </p:sp>
      <p:sp>
        <p:nvSpPr>
          <p:cNvPr id="106" name="Овал 105"/>
          <p:cNvSpPr/>
          <p:nvPr/>
        </p:nvSpPr>
        <p:spPr>
          <a:xfrm>
            <a:off x="7861792" y="4475273"/>
            <a:ext cx="1019907" cy="413238"/>
          </a:xfrm>
          <a:prstGeom prst="ellips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НВГУ?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9131" y="137362"/>
            <a:ext cx="119399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ЗАЯВКИ МУНИЦИПАЛЬНЫХ КОМАНД</a:t>
            </a:r>
            <a:endParaRPr lang="ru-RU" sz="2600" b="1" dirty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57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8024" y="945173"/>
            <a:ext cx="5328138" cy="2356339"/>
          </a:xfrm>
          <a:prstGeom prst="rect">
            <a:avLst/>
          </a:prstGeom>
          <a:solidFill>
            <a:srgbClr val="93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424357" y="945173"/>
            <a:ext cx="3771898" cy="51874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Ханты-Мансийск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970094" y="1503488"/>
            <a:ext cx="842589" cy="4132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ХМТПК</a:t>
            </a:r>
            <a:endParaRPr lang="ru-RU" sz="1000" dirty="0"/>
          </a:p>
        </p:txBody>
      </p:sp>
      <p:sp>
        <p:nvSpPr>
          <p:cNvPr id="5" name="Овал 4"/>
          <p:cNvSpPr/>
          <p:nvPr/>
        </p:nvSpPr>
        <p:spPr>
          <a:xfrm>
            <a:off x="1872765" y="1525465"/>
            <a:ext cx="690198" cy="4132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IT-cube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58363" y="2017837"/>
            <a:ext cx="764199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кружок ТБС_ИЭС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58363" y="2633298"/>
            <a:ext cx="756138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ДОП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2901" y="2026630"/>
            <a:ext cx="770061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Фестиваль ТБС_ИЭС</a:t>
            </a:r>
            <a:endParaRPr lang="ru-RU" sz="1000" dirty="0"/>
          </a:p>
        </p:txBody>
      </p:sp>
      <p:sp>
        <p:nvSpPr>
          <p:cNvPr id="9" name="Овал 8"/>
          <p:cNvSpPr/>
          <p:nvPr/>
        </p:nvSpPr>
        <p:spPr>
          <a:xfrm>
            <a:off x="3099293" y="1537922"/>
            <a:ext cx="829410" cy="4132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СОШ №9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54193" y="2026631"/>
            <a:ext cx="764199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кружок ТБС_ИЭС</a:t>
            </a:r>
            <a:endParaRPr lang="ru-RU" sz="1200" dirty="0"/>
          </a:p>
        </p:txBody>
      </p:sp>
      <p:sp>
        <p:nvSpPr>
          <p:cNvPr id="11" name="Овал 10"/>
          <p:cNvSpPr/>
          <p:nvPr/>
        </p:nvSpPr>
        <p:spPr>
          <a:xfrm>
            <a:off x="5002088" y="1503488"/>
            <a:ext cx="829410" cy="4132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МУК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87262" y="2028100"/>
            <a:ext cx="764199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Уроки НТО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754193" y="2664071"/>
            <a:ext cx="756138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ДОП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95094" y="2017837"/>
            <a:ext cx="1397976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Сессии старшеклассников</a:t>
            </a: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95094" y="2606922"/>
            <a:ext cx="1397976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Подготовка команды</a:t>
            </a:r>
            <a:endParaRPr lang="ru-RU" sz="1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114017" y="945173"/>
            <a:ext cx="3738191" cy="2356339"/>
          </a:xfrm>
          <a:prstGeom prst="rect">
            <a:avLst/>
          </a:prstGeom>
          <a:solidFill>
            <a:srgbClr val="93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175564" y="923192"/>
            <a:ext cx="3535968" cy="51874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Ханты-Мансийский район</a:t>
            </a:r>
            <a:endParaRPr lang="ru-RU" sz="1600" dirty="0"/>
          </a:p>
        </p:txBody>
      </p:sp>
      <p:sp>
        <p:nvSpPr>
          <p:cNvPr id="18" name="Овал 17"/>
          <p:cNvSpPr/>
          <p:nvPr/>
        </p:nvSpPr>
        <p:spPr>
          <a:xfrm>
            <a:off x="7647948" y="1481507"/>
            <a:ext cx="925705" cy="4132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ЦДО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254360" y="1987071"/>
            <a:ext cx="872234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кружок ТБС_ИЭС</a:t>
            </a:r>
            <a:endParaRPr lang="ru-RU" sz="1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286105" y="2589340"/>
            <a:ext cx="760257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ДОП</a:t>
            </a:r>
            <a:endParaRPr lang="ru-RU" sz="1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8188139" y="1978284"/>
            <a:ext cx="861647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Соревнования</a:t>
            </a:r>
            <a:endParaRPr lang="ru-RU" sz="1200" dirty="0"/>
          </a:p>
        </p:txBody>
      </p:sp>
      <p:sp>
        <p:nvSpPr>
          <p:cNvPr id="24" name="Овал 23"/>
          <p:cNvSpPr/>
          <p:nvPr/>
        </p:nvSpPr>
        <p:spPr>
          <a:xfrm>
            <a:off x="9232063" y="1481507"/>
            <a:ext cx="1157076" cy="4132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СОШ - ТР</a:t>
            </a:r>
            <a:endParaRPr lang="ru-RU" sz="1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54977" y="3785082"/>
            <a:ext cx="3738191" cy="2356339"/>
          </a:xfrm>
          <a:prstGeom prst="rect">
            <a:avLst/>
          </a:prstGeom>
          <a:solidFill>
            <a:srgbClr val="93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25316" y="3785082"/>
            <a:ext cx="3535968" cy="51874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Советский район</a:t>
            </a:r>
            <a:endParaRPr lang="ru-RU" sz="1600" dirty="0"/>
          </a:p>
        </p:txBody>
      </p:sp>
      <p:sp>
        <p:nvSpPr>
          <p:cNvPr id="27" name="Овал 26"/>
          <p:cNvSpPr/>
          <p:nvPr/>
        </p:nvSpPr>
        <p:spPr>
          <a:xfrm>
            <a:off x="797700" y="4343397"/>
            <a:ext cx="1129838" cy="4132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Колледж</a:t>
            </a:r>
            <a:endParaRPr lang="ru-RU" sz="1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04112" y="4848961"/>
            <a:ext cx="872234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кружок ТБС_ИЭС</a:t>
            </a:r>
            <a:endParaRPr lang="ru-RU" sz="1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337891" y="4840174"/>
            <a:ext cx="861647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Кружок БПЛА</a:t>
            </a:r>
            <a:endParaRPr lang="ru-RU" sz="1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4112" y="5455636"/>
            <a:ext cx="861647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Урок НТО (физика)</a:t>
            </a:r>
            <a:endParaRPr lang="ru-RU" sz="1200" dirty="0"/>
          </a:p>
        </p:txBody>
      </p:sp>
      <p:sp>
        <p:nvSpPr>
          <p:cNvPr id="32" name="Овал 31"/>
          <p:cNvSpPr/>
          <p:nvPr/>
        </p:nvSpPr>
        <p:spPr>
          <a:xfrm>
            <a:off x="2731446" y="4365381"/>
            <a:ext cx="1129838" cy="4132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СОШ №2</a:t>
            </a:r>
            <a:endParaRPr lang="ru-RU" sz="1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877284" y="4857769"/>
            <a:ext cx="872234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Кружок </a:t>
            </a:r>
            <a:r>
              <a:rPr lang="en-US" sz="1200" dirty="0" smtClean="0"/>
              <a:t>JUNIOR</a:t>
            </a:r>
            <a:endParaRPr lang="ru-RU" sz="1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392332" y="3807063"/>
            <a:ext cx="2826154" cy="2356339"/>
          </a:xfrm>
          <a:prstGeom prst="rect">
            <a:avLst/>
          </a:prstGeom>
          <a:solidFill>
            <a:srgbClr val="93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4453878" y="3785082"/>
            <a:ext cx="2623929" cy="51874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Октябрьский район</a:t>
            </a:r>
            <a:endParaRPr lang="ru-RU" sz="1600" dirty="0"/>
          </a:p>
        </p:txBody>
      </p:sp>
      <p:sp>
        <p:nvSpPr>
          <p:cNvPr id="36" name="Овал 35"/>
          <p:cNvSpPr/>
          <p:nvPr/>
        </p:nvSpPr>
        <p:spPr>
          <a:xfrm>
            <a:off x="4944547" y="4369776"/>
            <a:ext cx="1411491" cy="4132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 smtClean="0"/>
              <a:t>Сергинская</a:t>
            </a:r>
            <a:r>
              <a:rPr lang="ru-RU" sz="1200" dirty="0" smtClean="0"/>
              <a:t> СОШ</a:t>
            </a:r>
            <a:endParaRPr lang="ru-RU" sz="12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198451" y="4866546"/>
            <a:ext cx="872234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кружок НТО</a:t>
            </a:r>
            <a:endParaRPr lang="ru-RU" sz="12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230196" y="5468815"/>
            <a:ext cx="760257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ДОП</a:t>
            </a:r>
            <a:endParaRPr lang="ru-RU" sz="12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7340782" y="3789511"/>
            <a:ext cx="4317817" cy="2356339"/>
          </a:xfrm>
          <a:prstGeom prst="rect">
            <a:avLst/>
          </a:prstGeom>
          <a:solidFill>
            <a:srgbClr val="93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8301185" y="3807063"/>
            <a:ext cx="2623929" cy="51874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/>
              <a:t>Урай</a:t>
            </a:r>
            <a:endParaRPr lang="ru-RU" sz="1600" dirty="0"/>
          </a:p>
        </p:txBody>
      </p:sp>
      <p:sp>
        <p:nvSpPr>
          <p:cNvPr id="42" name="Овал 41"/>
          <p:cNvSpPr/>
          <p:nvPr/>
        </p:nvSpPr>
        <p:spPr>
          <a:xfrm>
            <a:off x="8640074" y="4372001"/>
            <a:ext cx="1946149" cy="4132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Гимназия Яковлева</a:t>
            </a:r>
            <a:endParaRPr lang="ru-RU" sz="12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7514738" y="4914938"/>
            <a:ext cx="721766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кружок авиа</a:t>
            </a:r>
            <a:endParaRPr lang="ru-RU" sz="1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8274724" y="4914938"/>
            <a:ext cx="807488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кружок «ракеты»</a:t>
            </a:r>
            <a:endParaRPr lang="ru-RU" sz="12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9120432" y="4923784"/>
            <a:ext cx="721766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кружок «авто»</a:t>
            </a:r>
            <a:endParaRPr lang="ru-RU" sz="12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9880418" y="4910559"/>
            <a:ext cx="721766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кружок «</a:t>
            </a:r>
            <a:r>
              <a:rPr lang="ru-RU" sz="1200" dirty="0" err="1" smtClean="0"/>
              <a:t>судо</a:t>
            </a:r>
            <a:r>
              <a:rPr lang="ru-RU" sz="1200" dirty="0" smtClean="0"/>
              <a:t>»</a:t>
            </a:r>
            <a:endParaRPr lang="ru-RU" sz="12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0656650" y="4919302"/>
            <a:ext cx="829462" cy="545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кружок «роботы»</a:t>
            </a:r>
            <a:endParaRPr lang="ru-RU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79131" y="137362"/>
            <a:ext cx="119399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ЗАЯВКИ МУНИЦИПАЛЬНЫХ КОМАНД</a:t>
            </a:r>
            <a:endParaRPr lang="ru-RU" sz="2600" b="1" dirty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042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6331" y="852854"/>
            <a:ext cx="1116623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ЦЕЛЕВЫЕ ПОКАЗАТЕЛИ РЕАЛИЗАЦИИ ПРОГРАММЫ</a:t>
            </a:r>
            <a:r>
              <a:rPr lang="ru-RU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:</a:t>
            </a:r>
          </a:p>
          <a:p>
            <a:endParaRPr lang="ru-RU" sz="3000" dirty="0" smtClean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342900" indent="-342900">
              <a:buAutoNum type="arabicParenR"/>
            </a:pPr>
            <a:r>
              <a:rPr lang="ru-RU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пройдут во </a:t>
            </a:r>
            <a:r>
              <a:rPr lang="en-US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II</a:t>
            </a:r>
            <a:r>
              <a:rPr lang="ru-RU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тур </a:t>
            </a:r>
            <a:r>
              <a:rPr lang="ru-RU" sz="3000" b="1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200-300</a:t>
            </a:r>
            <a:r>
              <a:rPr lang="ru-RU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человек;</a:t>
            </a:r>
          </a:p>
          <a:p>
            <a:pPr marL="342900" indent="-342900">
              <a:buAutoNum type="arabicParenR"/>
            </a:pPr>
            <a:r>
              <a:rPr lang="ru-RU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наберут во </a:t>
            </a:r>
            <a:r>
              <a:rPr lang="en-US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II</a:t>
            </a:r>
            <a:r>
              <a:rPr lang="ru-RU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туре 30% от баллов победителя </a:t>
            </a:r>
          </a:p>
          <a:p>
            <a:r>
              <a:rPr lang="ru-RU" sz="3000" b="1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100-150</a:t>
            </a:r>
            <a:r>
              <a:rPr lang="ru-RU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человек*;</a:t>
            </a:r>
          </a:p>
          <a:p>
            <a:r>
              <a:rPr lang="ru-RU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3) несколько команд выйдут в финал</a:t>
            </a:r>
            <a:endParaRPr lang="ru-RU" sz="3000" dirty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8554" y="4739055"/>
            <a:ext cx="100784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solidFill>
                  <a:srgbClr val="003399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*Если победитель набрал 60 баллов, то целевое значение – 20 баллов; </a:t>
            </a:r>
          </a:p>
          <a:p>
            <a:r>
              <a:rPr lang="ru-RU" sz="2200" dirty="0" smtClean="0">
                <a:solidFill>
                  <a:srgbClr val="003399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если победитель набрал 100 баллов, то целевое значение – 33 балла</a:t>
            </a:r>
            <a:endParaRPr lang="ru-RU" sz="2200" dirty="0">
              <a:solidFill>
                <a:srgbClr val="003399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447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303726"/>
              </p:ext>
            </p:extLst>
          </p:nvPr>
        </p:nvGraphicFramePr>
        <p:xfrm>
          <a:off x="233081" y="334108"/>
          <a:ext cx="11698947" cy="2212713"/>
        </p:xfrm>
        <a:graphic>
          <a:graphicData uri="http://schemas.openxmlformats.org/drawingml/2006/table">
            <a:tbl>
              <a:tblPr bandRow="1">
                <a:tableStyleId>{ED083AE6-46FA-4A59-8FB0-9F97EB10719F}</a:tableStyleId>
              </a:tblPr>
              <a:tblGrid>
                <a:gridCol w="637357">
                  <a:extLst>
                    <a:ext uri="{9D8B030D-6E8A-4147-A177-3AD203B41FA5}">
                      <a16:colId xmlns:a16="http://schemas.microsoft.com/office/drawing/2014/main" val="3902749242"/>
                    </a:ext>
                  </a:extLst>
                </a:gridCol>
                <a:gridCol w="1805490">
                  <a:extLst>
                    <a:ext uri="{9D8B030D-6E8A-4147-A177-3AD203B41FA5}">
                      <a16:colId xmlns:a16="http://schemas.microsoft.com/office/drawing/2014/main" val="2076300664"/>
                    </a:ext>
                  </a:extLst>
                </a:gridCol>
                <a:gridCol w="1066835">
                  <a:extLst>
                    <a:ext uri="{9D8B030D-6E8A-4147-A177-3AD203B41FA5}">
                      <a16:colId xmlns:a16="http://schemas.microsoft.com/office/drawing/2014/main" val="2991011681"/>
                    </a:ext>
                  </a:extLst>
                </a:gridCol>
                <a:gridCol w="1169895">
                  <a:extLst>
                    <a:ext uri="{9D8B030D-6E8A-4147-A177-3AD203B41FA5}">
                      <a16:colId xmlns:a16="http://schemas.microsoft.com/office/drawing/2014/main" val="3997023623"/>
                    </a:ext>
                  </a:extLst>
                </a:gridCol>
                <a:gridCol w="1169895">
                  <a:extLst>
                    <a:ext uri="{9D8B030D-6E8A-4147-A177-3AD203B41FA5}">
                      <a16:colId xmlns:a16="http://schemas.microsoft.com/office/drawing/2014/main" val="1315688748"/>
                    </a:ext>
                  </a:extLst>
                </a:gridCol>
                <a:gridCol w="1169895">
                  <a:extLst>
                    <a:ext uri="{9D8B030D-6E8A-4147-A177-3AD203B41FA5}">
                      <a16:colId xmlns:a16="http://schemas.microsoft.com/office/drawing/2014/main" val="2678101877"/>
                    </a:ext>
                  </a:extLst>
                </a:gridCol>
                <a:gridCol w="1169895">
                  <a:extLst>
                    <a:ext uri="{9D8B030D-6E8A-4147-A177-3AD203B41FA5}">
                      <a16:colId xmlns:a16="http://schemas.microsoft.com/office/drawing/2014/main" val="1543216949"/>
                    </a:ext>
                  </a:extLst>
                </a:gridCol>
                <a:gridCol w="1169895">
                  <a:extLst>
                    <a:ext uri="{9D8B030D-6E8A-4147-A177-3AD203B41FA5}">
                      <a16:colId xmlns:a16="http://schemas.microsoft.com/office/drawing/2014/main" val="3204625555"/>
                    </a:ext>
                  </a:extLst>
                </a:gridCol>
                <a:gridCol w="1169895">
                  <a:extLst>
                    <a:ext uri="{9D8B030D-6E8A-4147-A177-3AD203B41FA5}">
                      <a16:colId xmlns:a16="http://schemas.microsoft.com/office/drawing/2014/main" val="3211843979"/>
                    </a:ext>
                  </a:extLst>
                </a:gridCol>
                <a:gridCol w="1169895">
                  <a:extLst>
                    <a:ext uri="{9D8B030D-6E8A-4147-A177-3AD203B41FA5}">
                      <a16:colId xmlns:a16="http://schemas.microsoft.com/office/drawing/2014/main" val="1555147604"/>
                    </a:ext>
                  </a:extLst>
                </a:gridCol>
              </a:tblGrid>
              <a:tr h="4220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ноя</a:t>
                      </a:r>
                      <a:endParaRPr lang="ru-RU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дек</a:t>
                      </a:r>
                      <a:endParaRPr lang="ru-RU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янв</a:t>
                      </a:r>
                      <a:endParaRPr lang="ru-RU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фев</a:t>
                      </a:r>
                      <a:endParaRPr lang="ru-RU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мар</a:t>
                      </a:r>
                      <a:endParaRPr lang="ru-RU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апр</a:t>
                      </a:r>
                      <a:endParaRPr lang="ru-RU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май</a:t>
                      </a:r>
                      <a:endParaRPr lang="ru-RU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июн</a:t>
                      </a:r>
                      <a:endParaRPr lang="ru-RU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июл</a:t>
                      </a:r>
                      <a:endParaRPr lang="ru-RU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авг</a:t>
                      </a:r>
                      <a:endParaRPr lang="ru-RU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539159"/>
                  </a:ext>
                </a:extLst>
              </a:tr>
              <a:tr h="747347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70C0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Набор участников в кружки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400-600</a:t>
                      </a: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участников*</a:t>
                      </a:r>
                      <a:endParaRPr lang="ru-RU" sz="12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Старт ДОП кружков</a:t>
                      </a:r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Работа кружков</a:t>
                      </a:r>
                      <a:endParaRPr lang="ru-RU" sz="18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Возможные мероприятия от участников и партнеров</a:t>
                      </a:r>
                      <a:r>
                        <a:rPr lang="ru-RU" sz="12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сети («л</a:t>
                      </a: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етняя школа»)</a:t>
                      </a:r>
                      <a:endParaRPr lang="ru-RU" sz="12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06436"/>
                  </a:ext>
                </a:extLst>
              </a:tr>
              <a:tr h="104333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Курс подготовки </a:t>
                      </a:r>
                    </a:p>
                    <a:p>
                      <a:pPr algn="ctr"/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к НТО онлайн</a:t>
                      </a:r>
                      <a:r>
                        <a:rPr lang="ru-RU" sz="13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3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200+</a:t>
                      </a:r>
                      <a:r>
                        <a:rPr lang="ru-RU" sz="13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участников</a:t>
                      </a:r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Турнир-отбор на </a:t>
                      </a:r>
                      <a:r>
                        <a:rPr lang="ru-RU" sz="130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интенсив</a:t>
                      </a:r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 algn="ctr"/>
                      <a:r>
                        <a:rPr lang="ru-RU" sz="130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Интенсивы</a:t>
                      </a:r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100 </a:t>
                      </a:r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участников</a:t>
                      </a:r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Донабор</a:t>
                      </a:r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набор в кружки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960508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846534"/>
              </p:ext>
            </p:extLst>
          </p:nvPr>
        </p:nvGraphicFramePr>
        <p:xfrm>
          <a:off x="233072" y="2819820"/>
          <a:ext cx="11698956" cy="3088640"/>
        </p:xfrm>
        <a:graphic>
          <a:graphicData uri="http://schemas.openxmlformats.org/drawingml/2006/table">
            <a:tbl>
              <a:tblPr bandRow="1">
                <a:tableStyleId>{ED083AE6-46FA-4A59-8FB0-9F97EB10719F}</a:tableStyleId>
              </a:tblPr>
              <a:tblGrid>
                <a:gridCol w="974913">
                  <a:extLst>
                    <a:ext uri="{9D8B030D-6E8A-4147-A177-3AD203B41FA5}">
                      <a16:colId xmlns:a16="http://schemas.microsoft.com/office/drawing/2014/main" val="3902749242"/>
                    </a:ext>
                  </a:extLst>
                </a:gridCol>
                <a:gridCol w="974913">
                  <a:extLst>
                    <a:ext uri="{9D8B030D-6E8A-4147-A177-3AD203B41FA5}">
                      <a16:colId xmlns:a16="http://schemas.microsoft.com/office/drawing/2014/main" val="2076300664"/>
                    </a:ext>
                  </a:extLst>
                </a:gridCol>
                <a:gridCol w="974913">
                  <a:extLst>
                    <a:ext uri="{9D8B030D-6E8A-4147-A177-3AD203B41FA5}">
                      <a16:colId xmlns:a16="http://schemas.microsoft.com/office/drawing/2014/main" val="2991011681"/>
                    </a:ext>
                  </a:extLst>
                </a:gridCol>
                <a:gridCol w="974913">
                  <a:extLst>
                    <a:ext uri="{9D8B030D-6E8A-4147-A177-3AD203B41FA5}">
                      <a16:colId xmlns:a16="http://schemas.microsoft.com/office/drawing/2014/main" val="3997023623"/>
                    </a:ext>
                  </a:extLst>
                </a:gridCol>
                <a:gridCol w="974913">
                  <a:extLst>
                    <a:ext uri="{9D8B030D-6E8A-4147-A177-3AD203B41FA5}">
                      <a16:colId xmlns:a16="http://schemas.microsoft.com/office/drawing/2014/main" val="1315688748"/>
                    </a:ext>
                  </a:extLst>
                </a:gridCol>
                <a:gridCol w="974913">
                  <a:extLst>
                    <a:ext uri="{9D8B030D-6E8A-4147-A177-3AD203B41FA5}">
                      <a16:colId xmlns:a16="http://schemas.microsoft.com/office/drawing/2014/main" val="2678101877"/>
                    </a:ext>
                  </a:extLst>
                </a:gridCol>
                <a:gridCol w="974913">
                  <a:extLst>
                    <a:ext uri="{9D8B030D-6E8A-4147-A177-3AD203B41FA5}">
                      <a16:colId xmlns:a16="http://schemas.microsoft.com/office/drawing/2014/main" val="1543216949"/>
                    </a:ext>
                  </a:extLst>
                </a:gridCol>
                <a:gridCol w="974913">
                  <a:extLst>
                    <a:ext uri="{9D8B030D-6E8A-4147-A177-3AD203B41FA5}">
                      <a16:colId xmlns:a16="http://schemas.microsoft.com/office/drawing/2014/main" val="3204625555"/>
                    </a:ext>
                  </a:extLst>
                </a:gridCol>
                <a:gridCol w="1340224">
                  <a:extLst>
                    <a:ext uri="{9D8B030D-6E8A-4147-A177-3AD203B41FA5}">
                      <a16:colId xmlns:a16="http://schemas.microsoft.com/office/drawing/2014/main" val="3211843979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1555147604"/>
                    </a:ext>
                  </a:extLst>
                </a:gridCol>
                <a:gridCol w="861647">
                  <a:extLst>
                    <a:ext uri="{9D8B030D-6E8A-4147-A177-3AD203B41FA5}">
                      <a16:colId xmlns:a16="http://schemas.microsoft.com/office/drawing/2014/main" val="517050404"/>
                    </a:ext>
                  </a:extLst>
                </a:gridCol>
                <a:gridCol w="800966">
                  <a:extLst>
                    <a:ext uri="{9D8B030D-6E8A-4147-A177-3AD203B41FA5}">
                      <a16:colId xmlns:a16="http://schemas.microsoft.com/office/drawing/2014/main" val="5144559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сент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окт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ноя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дек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янв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фев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мар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апр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май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июн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июл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авг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539159"/>
                  </a:ext>
                </a:extLst>
              </a:tr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Работа кружков</a:t>
                      </a:r>
                      <a:endParaRPr lang="ru-RU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Возможные мероприятия от участников и партнеров</a:t>
                      </a:r>
                      <a:r>
                        <a:rPr lang="ru-RU" sz="12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сети («л</a:t>
                      </a: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етняя школа»)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06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Уроки НТО</a:t>
                      </a:r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rgbClr val="0070C0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623545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I</a:t>
                      </a:r>
                      <a:r>
                        <a:rPr lang="ru-RU" sz="13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тур НТО</a:t>
                      </a:r>
                      <a:endParaRPr lang="ru-RU" sz="130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II</a:t>
                      </a:r>
                      <a:r>
                        <a:rPr lang="ru-RU" sz="13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тур НТО,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aseline="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вебинары</a:t>
                      </a:r>
                      <a:r>
                        <a:rPr lang="ru-RU" sz="13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от профиля</a:t>
                      </a:r>
                      <a:endParaRPr lang="ru-RU" sz="130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Финал НТО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8597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Донабор</a:t>
                      </a:r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/</a:t>
                      </a:r>
                    </a:p>
                    <a:p>
                      <a:pPr algn="ctr"/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набор в кружки</a:t>
                      </a:r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Интенсивы</a:t>
                      </a:r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СурГУ</a:t>
                      </a:r>
                      <a:endParaRPr lang="ru-RU" sz="130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130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 algn="l"/>
                      <a:r>
                        <a:rPr lang="ru-RU" sz="130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Интенсив</a:t>
                      </a:r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подготовки команд к финалу**</a:t>
                      </a:r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Интенсивы</a:t>
                      </a:r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СурГУ</a:t>
                      </a:r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899742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70C0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Курс подготовки к НТО онлайн</a:t>
                      </a:r>
                      <a:r>
                        <a:rPr lang="ru-RU" sz="13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</a:t>
                      </a:r>
                      <a:r>
                        <a:rPr lang="ru-RU" sz="1300" baseline="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СурГУ</a:t>
                      </a:r>
                      <a:endParaRPr lang="ru-RU" sz="1300" baseline="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85216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3072" y="6181459"/>
            <a:ext cx="52513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003399"/>
                </a:solidFill>
              </a:rPr>
              <a:t>*    В кружке не более 12-15 человек, </a:t>
            </a:r>
            <a:r>
              <a:rPr lang="ru-RU" sz="1600" b="1" dirty="0" smtClean="0">
                <a:solidFill>
                  <a:srgbClr val="FF0000"/>
                </a:solidFill>
              </a:rPr>
              <a:t>от 27 до 40 кружков</a:t>
            </a:r>
          </a:p>
          <a:p>
            <a:r>
              <a:rPr lang="ru-RU" sz="1600" dirty="0" smtClean="0">
                <a:solidFill>
                  <a:srgbClr val="003399"/>
                </a:solidFill>
              </a:rPr>
              <a:t>** В случае прохождения команд в финал</a:t>
            </a:r>
            <a:endParaRPr lang="ru-RU" sz="1600" dirty="0">
              <a:solidFill>
                <a:srgbClr val="003399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5777" y="1536756"/>
            <a:ext cx="530686" cy="25296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834" y="4771066"/>
            <a:ext cx="477132" cy="22743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3085" y="1536756"/>
            <a:ext cx="530686" cy="25296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997" y="4740719"/>
            <a:ext cx="530686" cy="25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231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9570" y="298938"/>
            <a:ext cx="105144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ОБЕСПЕЧЕНИЕ СЕТЕВОЙ ПРОГРАММЫ ТБС, ИЭС</a:t>
            </a:r>
            <a:endParaRPr lang="ru-RU" sz="3000" b="1" dirty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96034470"/>
              </p:ext>
            </p:extLst>
          </p:nvPr>
        </p:nvGraphicFramePr>
        <p:xfrm>
          <a:off x="2032000" y="98343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568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9570" y="298938"/>
            <a:ext cx="105144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ОБЕСПЕЧЕНИЕ СЕТЕВОЙ ПРОГРАММЫ ИЭС, ТБС</a:t>
            </a:r>
            <a:endParaRPr lang="ru-RU" sz="3000" b="1" dirty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567361"/>
              </p:ext>
            </p:extLst>
          </p:nvPr>
        </p:nvGraphicFramePr>
        <p:xfrm>
          <a:off x="254979" y="1009813"/>
          <a:ext cx="4457698" cy="5444796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4457698">
                  <a:extLst>
                    <a:ext uri="{9D8B030D-6E8A-4147-A177-3AD203B41FA5}">
                      <a16:colId xmlns:a16="http://schemas.microsoft.com/office/drawing/2014/main" val="3358665144"/>
                    </a:ext>
                  </a:extLst>
                </a:gridCol>
              </a:tblGrid>
              <a:tr h="47655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Оборудование и оснащение</a:t>
                      </a:r>
                      <a:endParaRPr lang="ru-RU" sz="1600" b="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191969"/>
                  </a:ext>
                </a:extLst>
              </a:tr>
              <a:tr h="3956069"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ru-RU" sz="1600" b="1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Кабинет</a:t>
                      </a:r>
                      <a:r>
                        <a:rPr lang="ru-RU" sz="1600" b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для кружка.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1600" b="1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Компьютеры</a:t>
                      </a:r>
                      <a:r>
                        <a:rPr lang="ru-RU" sz="1600" b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/ ноутбуки для занятий кружка.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1600" b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Проектор / </a:t>
                      </a:r>
                      <a:r>
                        <a:rPr lang="ru-RU" sz="1600" b="1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телевизор</a:t>
                      </a:r>
                      <a:r>
                        <a:rPr lang="ru-RU" sz="1600" b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/ интерактивна доска.</a:t>
                      </a:r>
                    </a:p>
                    <a:p>
                      <a:pPr marL="342900" indent="-342900" algn="just">
                        <a:buAutoNum type="arabicPeriod"/>
                      </a:pPr>
                      <a:endParaRPr lang="ru-RU" sz="1600" b="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1600" b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Специализированное оборудование: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600" b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4.1. </a:t>
                      </a:r>
                      <a:r>
                        <a:rPr lang="ru-RU" sz="1600" b="1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Комплекты ТЮК </a:t>
                      </a:r>
                      <a:r>
                        <a:rPr lang="ru-RU" sz="1600" b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(для проведения турниров и занятий кружков) – от 6 шт. (1 на 2 участника).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600" b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4.2. </a:t>
                      </a:r>
                      <a:r>
                        <a:rPr lang="ru-RU" sz="1600" b="1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Стенды</a:t>
                      </a:r>
                      <a:r>
                        <a:rPr lang="ru-RU" sz="1600" b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«Лаборатория каналов связи и кодирования» (стенд «Мини</a:t>
                      </a: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БТС»</a:t>
                      </a:r>
                      <a:r>
                        <a:rPr lang="ru-RU" sz="1600" b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) – от 1 на класс / кружок.</a:t>
                      </a:r>
                    </a:p>
                    <a:p>
                      <a:pPr marL="0" indent="0" algn="just">
                        <a:buNone/>
                      </a:pPr>
                      <a:endParaRPr lang="ru-RU" sz="1600" b="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 marL="0" indent="0" algn="just">
                        <a:buNone/>
                      </a:pPr>
                      <a:endParaRPr lang="ru-RU" sz="1600" b="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 marL="0" indent="0" algn="just">
                        <a:buNone/>
                      </a:pPr>
                      <a:endParaRPr lang="ru-RU" sz="1600" b="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 marL="0" indent="0" algn="just">
                        <a:buNone/>
                      </a:pPr>
                      <a:endParaRPr lang="ru-RU" sz="1600" b="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 marL="0" indent="0" algn="just">
                        <a:buNone/>
                      </a:pPr>
                      <a:endParaRPr lang="ru-RU" sz="1600" b="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600" b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*4.3. Лаборатория БТС (в доступе в </a:t>
                      </a:r>
                      <a:r>
                        <a:rPr lang="ru-RU" sz="1600" b="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СурГУ</a:t>
                      </a:r>
                      <a:r>
                        <a:rPr lang="ru-RU" sz="1600" b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*4.4. Лаборатория ИЭС </a:t>
                      </a:r>
                      <a:r>
                        <a:rPr lang="ru-RU" sz="1600" b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(в доступе в </a:t>
                      </a:r>
                      <a:r>
                        <a:rPr lang="ru-RU" sz="1600" b="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СурГУ</a:t>
                      </a:r>
                      <a:r>
                        <a:rPr lang="ru-RU" sz="1600" b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)</a:t>
                      </a:r>
                      <a:endParaRPr lang="ru-RU" sz="1600" b="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183643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665441"/>
              </p:ext>
            </p:extLst>
          </p:nvPr>
        </p:nvGraphicFramePr>
        <p:xfrm>
          <a:off x="4914901" y="1009813"/>
          <a:ext cx="7060222" cy="5826760"/>
        </p:xfrm>
        <a:graphic>
          <a:graphicData uri="http://schemas.openxmlformats.org/drawingml/2006/table">
            <a:tbl>
              <a:tblPr firstRow="1">
                <a:tableStyleId>{912C8C85-51F0-491E-9774-3900AFEF0FD7}</a:tableStyleId>
              </a:tblPr>
              <a:tblGrid>
                <a:gridCol w="7060222">
                  <a:extLst>
                    <a:ext uri="{9D8B030D-6E8A-4147-A177-3AD203B41FA5}">
                      <a16:colId xmlns:a16="http://schemas.microsoft.com/office/drawing/2014/main" val="33586651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Организационно-нормативное обеспечение</a:t>
                      </a:r>
                      <a:endParaRPr lang="ru-RU" sz="1600" b="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191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6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1. Перераспределение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нагрузки у педагогов 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– участников сети.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2. 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Выделение ставок 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для педагогов- участников сети (при отсутствии).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6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3. На 2024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год внести 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изменения в тарификацию 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2023-2024 уч. г.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4. Обеспечить 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участие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педагогов-предметников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- участников сети в очных КПК-</a:t>
                      </a:r>
                      <a:r>
                        <a:rPr lang="ru-RU" sz="1600" baseline="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интенсивах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(кем заменить в организации, как оплатить </a:t>
                      </a:r>
                      <a:r>
                        <a:rPr lang="ru-RU" sz="1600" baseline="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пед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. часы сменщику с сохранением </a:t>
                      </a:r>
                      <a:r>
                        <a:rPr lang="ru-RU" sz="1600" baseline="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пед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. часов педагогу; оплатить транспортные и командировочные расходы педагогу).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5. Ввести 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статус наставника-эксперта 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для педагогов - участников сети и форму поощрения (механизм мотивации).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6. Ввести в </a:t>
                      </a:r>
                      <a:r>
                        <a:rPr lang="en-US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KPI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руководителя 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МО / ОО количество наставников-экспертов</a:t>
                      </a: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.</a:t>
                      </a:r>
                    </a:p>
                    <a:p>
                      <a:pPr marL="342900" indent="-342900" algn="just">
                        <a:buAutoNum type="arabicPeriod"/>
                      </a:pPr>
                      <a:endParaRPr lang="ru-RU" sz="1600" b="0" baseline="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 marL="0" indent="0" algn="just">
                        <a:buFont typeface="+mj-lt"/>
                        <a:buNone/>
                      </a:pP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1. Обеспечить 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участие школьников </a:t>
                      </a: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в региональных </a:t>
                      </a:r>
                      <a:r>
                        <a:rPr lang="ru-RU" sz="1600" b="0" baseline="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интенсивах</a:t>
                      </a: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.</a:t>
                      </a:r>
                    </a:p>
                    <a:p>
                      <a:pPr marL="0" indent="0" algn="just">
                        <a:buFont typeface="+mj-lt"/>
                        <a:buNone/>
                      </a:pP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2. Обеспечить 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регулирование нагрузки школьников </a:t>
                      </a: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– участников сетевой программы (занятия в кружке вместо других обязательных активностей).</a:t>
                      </a:r>
                    </a:p>
                    <a:p>
                      <a:pPr marL="0" indent="0" algn="just">
                        <a:buFont typeface="+mj-lt"/>
                        <a:buNone/>
                      </a:pP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3. 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Ввести для школьника 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статус участник НТО 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(</a:t>
                      </a:r>
                      <a:r>
                        <a:rPr lang="en-US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II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этап) и форму поощрения (механизм мотивации).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4. Ввести в </a:t>
                      </a:r>
                      <a:r>
                        <a:rPr lang="en-US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KPI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руководителя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МО / ОО исполнению целевых показателей программы</a:t>
                      </a: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.</a:t>
                      </a:r>
                    </a:p>
                    <a:p>
                      <a:pPr marL="0" indent="0">
                        <a:buNone/>
                      </a:pPr>
                      <a:endParaRPr lang="ru-RU" sz="1600" baseline="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183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9871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738</Words>
  <Application>Microsoft Office PowerPoint</Application>
  <PresentationFormat>Широкоэкранный</PresentationFormat>
  <Paragraphs>216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Тема Office</vt:lpstr>
      <vt:lpstr>ПАСПОРТ  РЕГИОНАЛЬНОЙ СЕТЕВОЙ ПРОГРАММЫ  «ТЕХНОЛОГИИ БЕСПРОВОЖНОЙ СВЯЗИ, ИНТЕЛЛЕКТУАЛЬНЫЕ  ЭНЕРГЕТИЧЕСКИЕ СИСТЕМЫ»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Титаренко Елена Станиславовна</dc:creator>
  <cp:lastModifiedBy>Титаренко Елена Станиславовна</cp:lastModifiedBy>
  <cp:revision>53</cp:revision>
  <dcterms:created xsi:type="dcterms:W3CDTF">2023-11-23T14:37:36Z</dcterms:created>
  <dcterms:modified xsi:type="dcterms:W3CDTF">2023-11-24T05:32:37Z</dcterms:modified>
</cp:coreProperties>
</file>