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15"/>
  </p:notesMasterIdLst>
  <p:sldIdLst>
    <p:sldId id="256" r:id="rId2"/>
    <p:sldId id="257" r:id="rId3"/>
    <p:sldId id="258" r:id="rId4"/>
    <p:sldId id="266" r:id="rId5"/>
    <p:sldId id="272" r:id="rId6"/>
    <p:sldId id="273" r:id="rId7"/>
    <p:sldId id="267" r:id="rId8"/>
    <p:sldId id="268" r:id="rId9"/>
    <p:sldId id="269" r:id="rId10"/>
    <p:sldId id="260" r:id="rId11"/>
    <p:sldId id="259" r:id="rId12"/>
    <p:sldId id="261" r:id="rId13"/>
    <p:sldId id="271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0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>
        <p:guide orient="horz" pos="25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B4592A-6EBA-4C3E-855F-8C50294A869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ADEC9D7F-7215-4337-9BE1-12C97DDF83AD}">
      <dgm:prSet phldrT="[Текст]"/>
      <dgm:spPr/>
      <dgm:t>
        <a:bodyPr/>
        <a:lstStyle/>
        <a:p>
          <a:r>
            <a:rPr lang="ru-RU" dirty="0" smtClean="0"/>
            <a:t>Публикации</a:t>
          </a:r>
          <a:endParaRPr lang="ru-RU" dirty="0"/>
        </a:p>
      </dgm:t>
    </dgm:pt>
    <dgm:pt modelId="{AC5230EF-D961-45BF-988E-90827F419CA4}" type="parTrans" cxnId="{62E40B82-F0F8-4283-9377-A09513CC5699}">
      <dgm:prSet/>
      <dgm:spPr/>
      <dgm:t>
        <a:bodyPr/>
        <a:lstStyle/>
        <a:p>
          <a:endParaRPr lang="ru-RU"/>
        </a:p>
      </dgm:t>
    </dgm:pt>
    <dgm:pt modelId="{62D8E5A3-E57A-4559-B69A-B0C19412243B}" type="sibTrans" cxnId="{62E40B82-F0F8-4283-9377-A09513CC5699}">
      <dgm:prSet/>
      <dgm:spPr/>
      <dgm:t>
        <a:bodyPr/>
        <a:lstStyle/>
        <a:p>
          <a:endParaRPr lang="ru-RU"/>
        </a:p>
      </dgm:t>
    </dgm:pt>
    <dgm:pt modelId="{C55D0001-E3F7-4336-A54F-2626165BAF43}">
      <dgm:prSet phldrT="[Текст]"/>
      <dgm:spPr/>
      <dgm:t>
        <a:bodyPr/>
        <a:lstStyle/>
        <a:p>
          <a:r>
            <a:rPr lang="ru-RU" dirty="0" smtClean="0"/>
            <a:t>молодого</a:t>
          </a:r>
          <a:endParaRPr lang="ru-RU" dirty="0"/>
        </a:p>
      </dgm:t>
    </dgm:pt>
    <dgm:pt modelId="{06D8186F-D8DC-4503-8738-3CB8B4462217}" type="parTrans" cxnId="{0B48F60C-E949-40BF-A1E8-E7675E7C839E}">
      <dgm:prSet/>
      <dgm:spPr/>
      <dgm:t>
        <a:bodyPr/>
        <a:lstStyle/>
        <a:p>
          <a:endParaRPr lang="ru-RU"/>
        </a:p>
      </dgm:t>
    </dgm:pt>
    <dgm:pt modelId="{68D40547-6510-4F8F-8D1E-13E56714FAAD}" type="sibTrans" cxnId="{0B48F60C-E949-40BF-A1E8-E7675E7C839E}">
      <dgm:prSet/>
      <dgm:spPr/>
      <dgm:t>
        <a:bodyPr/>
        <a:lstStyle/>
        <a:p>
          <a:endParaRPr lang="ru-RU"/>
        </a:p>
      </dgm:t>
    </dgm:pt>
    <dgm:pt modelId="{A6533B44-5607-413C-821A-C3BCDB53E2F5}">
      <dgm:prSet phldrT="[Текст]"/>
      <dgm:spPr/>
      <dgm:t>
        <a:bodyPr/>
        <a:lstStyle/>
        <a:p>
          <a:r>
            <a:rPr lang="ru-RU" dirty="0" smtClean="0"/>
            <a:t>педагога</a:t>
          </a:r>
          <a:endParaRPr lang="ru-RU" dirty="0"/>
        </a:p>
      </dgm:t>
    </dgm:pt>
    <dgm:pt modelId="{FA3B109C-C262-4964-9555-5B0EDF96C318}" type="parTrans" cxnId="{6798B3BF-5B7B-420D-A76A-0F1687E1F308}">
      <dgm:prSet/>
      <dgm:spPr/>
      <dgm:t>
        <a:bodyPr/>
        <a:lstStyle/>
        <a:p>
          <a:endParaRPr lang="ru-RU"/>
        </a:p>
      </dgm:t>
    </dgm:pt>
    <dgm:pt modelId="{1DE7C86E-E49D-401D-B7B5-F3DCEFC0DF03}" type="sibTrans" cxnId="{6798B3BF-5B7B-420D-A76A-0F1687E1F308}">
      <dgm:prSet/>
      <dgm:spPr/>
      <dgm:t>
        <a:bodyPr/>
        <a:lstStyle/>
        <a:p>
          <a:endParaRPr lang="ru-RU"/>
        </a:p>
      </dgm:t>
    </dgm:pt>
    <dgm:pt modelId="{BAED4A00-3B12-4427-8480-B6BB1E58453B}" type="pres">
      <dgm:prSet presAssocID="{A0B4592A-6EBA-4C3E-855F-8C50294A8697}" presName="Name0" presStyleCnt="0">
        <dgm:presLayoutVars>
          <dgm:dir/>
          <dgm:resizeHandles val="exact"/>
        </dgm:presLayoutVars>
      </dgm:prSet>
      <dgm:spPr/>
    </dgm:pt>
    <dgm:pt modelId="{D257E748-E63B-4185-BE50-07E6B6514FB3}" type="pres">
      <dgm:prSet presAssocID="{ADEC9D7F-7215-4337-9BE1-12C97DDF83AD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063E9-0DB5-45F0-8ABF-BEB9985C1D0A}" type="pres">
      <dgm:prSet presAssocID="{62D8E5A3-E57A-4559-B69A-B0C19412243B}" presName="parSpace" presStyleCnt="0"/>
      <dgm:spPr/>
    </dgm:pt>
    <dgm:pt modelId="{CF0824F0-ADF2-4EA8-8FD6-9C9B8E76B2D8}" type="pres">
      <dgm:prSet presAssocID="{C55D0001-E3F7-4336-A54F-2626165BAF43}" presName="parTxOnly" presStyleLbl="node1" presStyleIdx="1" presStyleCnt="3" custAng="0" custScaleY="96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D5A75-215C-4AE5-A4C0-DA00C909BC5C}" type="pres">
      <dgm:prSet presAssocID="{68D40547-6510-4F8F-8D1E-13E56714FAAD}" presName="parSpace" presStyleCnt="0"/>
      <dgm:spPr/>
    </dgm:pt>
    <dgm:pt modelId="{4989D65A-695E-4776-A01F-AA72606FF6B7}" type="pres">
      <dgm:prSet presAssocID="{A6533B44-5607-413C-821A-C3BCDB53E2F5}" presName="parTxOnly" presStyleLbl="node1" presStyleIdx="2" presStyleCnt="3" custLinFactNeighborY="-7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304418-CDE0-442E-8D0B-FB5E5CE0BD52}" type="presOf" srcId="{C55D0001-E3F7-4336-A54F-2626165BAF43}" destId="{CF0824F0-ADF2-4EA8-8FD6-9C9B8E76B2D8}" srcOrd="0" destOrd="0" presId="urn:microsoft.com/office/officeart/2005/8/layout/hChevron3"/>
    <dgm:cxn modelId="{F9551F68-FE0D-4CE1-B02C-1F340F989870}" type="presOf" srcId="{ADEC9D7F-7215-4337-9BE1-12C97DDF83AD}" destId="{D257E748-E63B-4185-BE50-07E6B6514FB3}" srcOrd="0" destOrd="0" presId="urn:microsoft.com/office/officeart/2005/8/layout/hChevron3"/>
    <dgm:cxn modelId="{0B48F60C-E949-40BF-A1E8-E7675E7C839E}" srcId="{A0B4592A-6EBA-4C3E-855F-8C50294A8697}" destId="{C55D0001-E3F7-4336-A54F-2626165BAF43}" srcOrd="1" destOrd="0" parTransId="{06D8186F-D8DC-4503-8738-3CB8B4462217}" sibTransId="{68D40547-6510-4F8F-8D1E-13E56714FAAD}"/>
    <dgm:cxn modelId="{3835905D-E912-420F-B5A9-E6FE6EBF9A2B}" type="presOf" srcId="{A6533B44-5607-413C-821A-C3BCDB53E2F5}" destId="{4989D65A-695E-4776-A01F-AA72606FF6B7}" srcOrd="0" destOrd="0" presId="urn:microsoft.com/office/officeart/2005/8/layout/hChevron3"/>
    <dgm:cxn modelId="{62E40B82-F0F8-4283-9377-A09513CC5699}" srcId="{A0B4592A-6EBA-4C3E-855F-8C50294A8697}" destId="{ADEC9D7F-7215-4337-9BE1-12C97DDF83AD}" srcOrd="0" destOrd="0" parTransId="{AC5230EF-D961-45BF-988E-90827F419CA4}" sibTransId="{62D8E5A3-E57A-4559-B69A-B0C19412243B}"/>
    <dgm:cxn modelId="{3F645702-A6C2-4559-9AFE-F6FE3ACF9D1F}" type="presOf" srcId="{A0B4592A-6EBA-4C3E-855F-8C50294A8697}" destId="{BAED4A00-3B12-4427-8480-B6BB1E58453B}" srcOrd="0" destOrd="0" presId="urn:microsoft.com/office/officeart/2005/8/layout/hChevron3"/>
    <dgm:cxn modelId="{6798B3BF-5B7B-420D-A76A-0F1687E1F308}" srcId="{A0B4592A-6EBA-4C3E-855F-8C50294A8697}" destId="{A6533B44-5607-413C-821A-C3BCDB53E2F5}" srcOrd="2" destOrd="0" parTransId="{FA3B109C-C262-4964-9555-5B0EDF96C318}" sibTransId="{1DE7C86E-E49D-401D-B7B5-F3DCEFC0DF03}"/>
    <dgm:cxn modelId="{85EC97EB-4FC4-4348-B05B-48359481CA93}" type="presParOf" srcId="{BAED4A00-3B12-4427-8480-B6BB1E58453B}" destId="{D257E748-E63B-4185-BE50-07E6B6514FB3}" srcOrd="0" destOrd="0" presId="urn:microsoft.com/office/officeart/2005/8/layout/hChevron3"/>
    <dgm:cxn modelId="{C5414C02-EE4C-48B4-B714-3068C6650CDD}" type="presParOf" srcId="{BAED4A00-3B12-4427-8480-B6BB1E58453B}" destId="{CEF063E9-0DB5-45F0-8ABF-BEB9985C1D0A}" srcOrd="1" destOrd="0" presId="urn:microsoft.com/office/officeart/2005/8/layout/hChevron3"/>
    <dgm:cxn modelId="{DE0C7C18-166D-4EFF-A266-EAF94BFBA9EC}" type="presParOf" srcId="{BAED4A00-3B12-4427-8480-B6BB1E58453B}" destId="{CF0824F0-ADF2-4EA8-8FD6-9C9B8E76B2D8}" srcOrd="2" destOrd="0" presId="urn:microsoft.com/office/officeart/2005/8/layout/hChevron3"/>
    <dgm:cxn modelId="{E46A553B-13B1-4E1B-A15B-5B6F8FEEF744}" type="presParOf" srcId="{BAED4A00-3B12-4427-8480-B6BB1E58453B}" destId="{F57D5A75-215C-4AE5-A4C0-DA00C909BC5C}" srcOrd="3" destOrd="0" presId="urn:microsoft.com/office/officeart/2005/8/layout/hChevron3"/>
    <dgm:cxn modelId="{E269CC7A-1461-4161-B432-5EF333D3E4B5}" type="presParOf" srcId="{BAED4A00-3B12-4427-8480-B6BB1E58453B}" destId="{4989D65A-695E-4776-A01F-AA72606FF6B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6EDD58-91F8-44E2-A3B5-9AC2A5EA3F38}" type="doc">
      <dgm:prSet loTypeId="urn:microsoft.com/office/officeart/2009/3/layout/CircleRelationship" loCatId="relationship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4DD9DAA8-8B2C-481A-BBA8-EAC2587A0BFD}" type="pres">
      <dgm:prSet presAssocID="{946EDD58-91F8-44E2-A3B5-9AC2A5EA3F38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BB3646-814C-497B-AE75-21096D768FB2}" type="presOf" srcId="{946EDD58-91F8-44E2-A3B5-9AC2A5EA3F38}" destId="{4DD9DAA8-8B2C-481A-BBA8-EAC2587A0BFD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7E748-E63B-4185-BE50-07E6B6514FB3}">
      <dsp:nvSpPr>
        <dsp:cNvPr id="0" name=""/>
        <dsp:cNvSpPr/>
      </dsp:nvSpPr>
      <dsp:spPr>
        <a:xfrm>
          <a:off x="3868" y="0"/>
          <a:ext cx="3382507" cy="12469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356" tIns="90678" rIns="45339" bIns="9067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Публикации</a:t>
          </a:r>
          <a:endParaRPr lang="ru-RU" sz="3400" kern="1200" dirty="0"/>
        </a:p>
      </dsp:txBody>
      <dsp:txXfrm>
        <a:off x="3868" y="0"/>
        <a:ext cx="3070780" cy="1246909"/>
      </dsp:txXfrm>
    </dsp:sp>
    <dsp:sp modelId="{CF0824F0-ADF2-4EA8-8FD6-9C9B8E76B2D8}">
      <dsp:nvSpPr>
        <dsp:cNvPr id="0" name=""/>
        <dsp:cNvSpPr/>
      </dsp:nvSpPr>
      <dsp:spPr>
        <a:xfrm>
          <a:off x="2709873" y="0"/>
          <a:ext cx="3382507" cy="12469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молодого</a:t>
          </a:r>
          <a:endParaRPr lang="ru-RU" sz="3400" kern="1200" dirty="0"/>
        </a:p>
      </dsp:txBody>
      <dsp:txXfrm>
        <a:off x="3333328" y="0"/>
        <a:ext cx="2135598" cy="1246909"/>
      </dsp:txXfrm>
    </dsp:sp>
    <dsp:sp modelId="{4989D65A-695E-4776-A01F-AA72606FF6B7}">
      <dsp:nvSpPr>
        <dsp:cNvPr id="0" name=""/>
        <dsp:cNvSpPr/>
      </dsp:nvSpPr>
      <dsp:spPr>
        <a:xfrm>
          <a:off x="5415879" y="0"/>
          <a:ext cx="3382507" cy="12469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педагога</a:t>
          </a:r>
          <a:endParaRPr lang="ru-RU" sz="3400" kern="1200" dirty="0"/>
        </a:p>
      </dsp:txBody>
      <dsp:txXfrm>
        <a:off x="6039334" y="0"/>
        <a:ext cx="2135598" cy="1246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7375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55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466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584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72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20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714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391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6_Hall_Template_SlidesMania_1">
  <p:cSld name="13_Title Slide">
    <p:bg>
      <p:bgPr>
        <a:solidFill>
          <a:schemeClr val="accen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 flipH="1">
            <a:off x="-192150" y="-176700"/>
            <a:ext cx="11839200" cy="6512700"/>
          </a:xfrm>
          <a:prstGeom prst="rect">
            <a:avLst/>
          </a:prstGeom>
          <a:solidFill>
            <a:srgbClr val="FFFFFF">
              <a:alpha val="51400"/>
            </a:srgbClr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 flipH="1">
            <a:off x="0" y="-9237"/>
            <a:ext cx="11018982" cy="5689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544946" y="-9236"/>
            <a:ext cx="498762" cy="1450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6_Hall_Template_SlidesMania_2">
  <p:cSld name="5_Title Slide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flipH="1">
            <a:off x="-192150" y="-176700"/>
            <a:ext cx="11839200" cy="6512700"/>
          </a:xfrm>
          <a:prstGeom prst="rect">
            <a:avLst/>
          </a:prstGeom>
          <a:solidFill>
            <a:srgbClr val="FFFFFF">
              <a:alpha val="51400"/>
            </a:srgbClr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 flipH="1">
            <a:off x="0" y="-9237"/>
            <a:ext cx="11018982" cy="5689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544946" y="-9236"/>
            <a:ext cx="498762" cy="1450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6_Hall_Template_SlidesMania_3">
  <p:cSld name="6_Title Slide">
    <p:bg>
      <p:bgPr>
        <a:solidFill>
          <a:schemeClr val="accent3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flipH="1">
            <a:off x="-192150" y="-176700"/>
            <a:ext cx="11839200" cy="6512700"/>
          </a:xfrm>
          <a:prstGeom prst="rect">
            <a:avLst/>
          </a:prstGeom>
          <a:solidFill>
            <a:srgbClr val="FFFFFF">
              <a:alpha val="51400"/>
            </a:srgbClr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"/>
          <p:cNvSpPr/>
          <p:nvPr/>
        </p:nvSpPr>
        <p:spPr>
          <a:xfrm flipH="1">
            <a:off x="0" y="-9237"/>
            <a:ext cx="11018982" cy="5689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5"/>
          <p:cNvSpPr/>
          <p:nvPr/>
        </p:nvSpPr>
        <p:spPr>
          <a:xfrm>
            <a:off x="544946" y="-9236"/>
            <a:ext cx="498762" cy="14501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6_Hall_Template_SlidesMania_4">
  <p:cSld name="7_Title Slide">
    <p:bg>
      <p:bgPr>
        <a:solidFill>
          <a:schemeClr val="accent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 flipH="1">
            <a:off x="-192150" y="-176700"/>
            <a:ext cx="11839200" cy="6512700"/>
          </a:xfrm>
          <a:prstGeom prst="rect">
            <a:avLst/>
          </a:prstGeom>
          <a:solidFill>
            <a:srgbClr val="FFFFFF">
              <a:alpha val="51400"/>
            </a:srgbClr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6"/>
          <p:cNvSpPr/>
          <p:nvPr/>
        </p:nvSpPr>
        <p:spPr>
          <a:xfrm flipH="1">
            <a:off x="0" y="-9237"/>
            <a:ext cx="11018982" cy="5689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6"/>
          <p:cNvSpPr/>
          <p:nvPr/>
        </p:nvSpPr>
        <p:spPr>
          <a:xfrm>
            <a:off x="544946" y="-9236"/>
            <a:ext cx="498762" cy="14501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6_Hall_Template_SlidesMania_5">
  <p:cSld name="8_Title Slide">
    <p:bg>
      <p:bgPr>
        <a:solidFill>
          <a:schemeClr val="accent5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 flipH="1">
            <a:off x="-192150" y="-176700"/>
            <a:ext cx="11839200" cy="6512700"/>
          </a:xfrm>
          <a:prstGeom prst="rect">
            <a:avLst/>
          </a:prstGeom>
          <a:solidFill>
            <a:srgbClr val="FFFFFF">
              <a:alpha val="51400"/>
            </a:srgbClr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7"/>
          <p:cNvSpPr/>
          <p:nvPr/>
        </p:nvSpPr>
        <p:spPr>
          <a:xfrm flipH="1">
            <a:off x="0" y="-9237"/>
            <a:ext cx="11018982" cy="5689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7"/>
          <p:cNvSpPr/>
          <p:nvPr/>
        </p:nvSpPr>
        <p:spPr>
          <a:xfrm>
            <a:off x="544946" y="-9236"/>
            <a:ext cx="498762" cy="14501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6_Hall_Template_SlidesMania_6">
  <p:cSld name="9_Title Slide">
    <p:bg>
      <p:bgPr>
        <a:solidFill>
          <a:schemeClr val="accent6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 flipH="1">
            <a:off x="-192150" y="-176700"/>
            <a:ext cx="11839200" cy="6512700"/>
          </a:xfrm>
          <a:prstGeom prst="rect">
            <a:avLst/>
          </a:prstGeom>
          <a:solidFill>
            <a:srgbClr val="FFFFFF">
              <a:alpha val="51400"/>
            </a:srgbClr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8"/>
          <p:cNvSpPr/>
          <p:nvPr/>
        </p:nvSpPr>
        <p:spPr>
          <a:xfrm flipH="1">
            <a:off x="0" y="-9237"/>
            <a:ext cx="11018982" cy="5689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52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8"/>
          <p:cNvSpPr/>
          <p:nvPr/>
        </p:nvSpPr>
        <p:spPr>
          <a:xfrm>
            <a:off x="544946" y="-9236"/>
            <a:ext cx="498762" cy="14501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/>
        </p:nvSpPr>
        <p:spPr>
          <a:xfrm>
            <a:off x="951808" y="387927"/>
            <a:ext cx="9784080" cy="4488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4800" b="1" dirty="0" smtClean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«Опытный </a:t>
            </a:r>
            <a:r>
              <a:rPr lang="ru-RU" sz="4800" b="1" dirty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педагог-молодой специалист» как инструмент овладения профессиональными </a:t>
            </a:r>
            <a:r>
              <a:rPr lang="ru-RU" sz="4800" b="1" dirty="0" smtClean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навыками.</a:t>
            </a:r>
          </a:p>
          <a:p>
            <a:pPr lvl="0" algn="r"/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                                          </a:t>
            </a:r>
            <a:r>
              <a:rPr lang="ru-RU" sz="2800" b="1" dirty="0" err="1" smtClean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Колобовникова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Лариса Петровна,</a:t>
            </a:r>
          </a:p>
          <a:p>
            <a:pPr lvl="0" algn="r"/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 учитель начальных классов </a:t>
            </a:r>
            <a:endParaRPr lang="ru-RU" sz="2800" b="1" dirty="0" smtClean="0">
              <a:solidFill>
                <a:schemeClr val="accent1"/>
              </a:solidFill>
              <a:latin typeface="Times New Roman" pitchFamily="18" charset="0"/>
              <a:ea typeface="Special Elite"/>
              <a:cs typeface="Times New Roman" pitchFamily="18" charset="0"/>
              <a:sym typeface="Special Elite"/>
            </a:endParaRPr>
          </a:p>
          <a:p>
            <a:pPr lvl="0" algn="r"/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МАОУ «СОШ №4» </a:t>
            </a:r>
          </a:p>
          <a:p>
            <a:pPr lvl="0" algn="ctr"/>
            <a:endParaRPr lang="ru-RU" sz="4800" b="1" i="0" u="none" strike="noStrike" cap="none" dirty="0">
              <a:solidFill>
                <a:schemeClr val="accent1"/>
              </a:solidFill>
              <a:latin typeface="Times New Roman" pitchFamily="18" charset="0"/>
              <a:ea typeface="Special Elite"/>
              <a:cs typeface="Times New Roman" pitchFamily="18" charset="0"/>
              <a:sym typeface="Special Elite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2621902" y="4625077"/>
            <a:ext cx="8397551" cy="597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3"/>
          <p:cNvGrpSpPr/>
          <p:nvPr/>
        </p:nvGrpSpPr>
        <p:grpSpPr>
          <a:xfrm>
            <a:off x="996696" y="346835"/>
            <a:ext cx="9505049" cy="1077170"/>
            <a:chOff x="2210" y="223414"/>
            <a:chExt cx="5116560" cy="1077170"/>
          </a:xfrm>
        </p:grpSpPr>
        <p:sp>
          <p:nvSpPr>
            <p:cNvPr id="78" name="Google Shape;78;p13"/>
            <p:cNvSpPr/>
            <p:nvPr/>
          </p:nvSpPr>
          <p:spPr>
            <a:xfrm>
              <a:off x="2210" y="223414"/>
              <a:ext cx="2692926" cy="107717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3"/>
            <p:cNvSpPr txBox="1"/>
            <p:nvPr/>
          </p:nvSpPr>
          <p:spPr>
            <a:xfrm>
              <a:off x="340243" y="223414"/>
              <a:ext cx="1979903" cy="10771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025" tIns="84000" rIns="84000" bIns="8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300"/>
                <a:buFont typeface="Merriweather"/>
                <a:buNone/>
              </a:pPr>
              <a:r>
                <a:rPr lang="ru-RU" sz="2800" dirty="0" smtClean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Педагогические </a:t>
              </a:r>
              <a:endParaRPr sz="2800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2425844" y="223414"/>
              <a:ext cx="2692926" cy="107717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3"/>
            <p:cNvSpPr txBox="1"/>
            <p:nvPr/>
          </p:nvSpPr>
          <p:spPr>
            <a:xfrm>
              <a:off x="2851341" y="223414"/>
              <a:ext cx="1848831" cy="10771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2025" tIns="84000" rIns="84000" bIns="8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300"/>
                <a:buFont typeface="Merriweather"/>
                <a:buNone/>
              </a:pPr>
              <a:r>
                <a:rPr lang="ru-RU" sz="2800" dirty="0" smtClean="0">
                  <a:solidFill>
                    <a:srgbClr val="FFFF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конкурсы</a:t>
              </a:r>
              <a:endParaRPr sz="2800" dirty="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86" name="Google Shape;86;p13"/>
          <p:cNvSpPr/>
          <p:nvPr/>
        </p:nvSpPr>
        <p:spPr>
          <a:xfrm>
            <a:off x="996696" y="1638276"/>
            <a:ext cx="9852118" cy="354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498083"/>
              </p:ext>
            </p:extLst>
          </p:nvPr>
        </p:nvGraphicFramePr>
        <p:xfrm>
          <a:off x="442178" y="1856508"/>
          <a:ext cx="10267385" cy="3806738"/>
        </p:xfrm>
        <a:graphic>
          <a:graphicData uri="http://schemas.openxmlformats.org/drawingml/2006/table">
            <a:tbl>
              <a:tblPr firstRow="1" firstCol="1" bandRow="1"/>
              <a:tblGrid>
                <a:gridCol w="3642813">
                  <a:extLst>
                    <a:ext uri="{9D8B030D-6E8A-4147-A177-3AD203B41FA5}">
                      <a16:colId xmlns:a16="http://schemas.microsoft.com/office/drawing/2014/main" val="3949372357"/>
                    </a:ext>
                  </a:extLst>
                </a:gridCol>
                <a:gridCol w="1942193">
                  <a:extLst>
                    <a:ext uri="{9D8B030D-6E8A-4147-A177-3AD203B41FA5}">
                      <a16:colId xmlns:a16="http://schemas.microsoft.com/office/drawing/2014/main" val="1060725930"/>
                    </a:ext>
                  </a:extLst>
                </a:gridCol>
                <a:gridCol w="2425811">
                  <a:extLst>
                    <a:ext uri="{9D8B030D-6E8A-4147-A177-3AD203B41FA5}">
                      <a16:colId xmlns:a16="http://schemas.microsoft.com/office/drawing/2014/main" val="3449818155"/>
                    </a:ext>
                  </a:extLst>
                </a:gridCol>
                <a:gridCol w="2256568">
                  <a:extLst>
                    <a:ext uri="{9D8B030D-6E8A-4147-A177-3AD203B41FA5}">
                      <a16:colId xmlns:a16="http://schemas.microsoft.com/office/drawing/2014/main" val="920164545"/>
                    </a:ext>
                  </a:extLst>
                </a:gridCol>
              </a:tblGrid>
              <a:tr h="292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ФИО педагогов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Результативность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546528"/>
                  </a:ext>
                </a:extLst>
              </a:tr>
              <a:tr h="57507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«За нравственный подвиг учителя»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Д.А.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Л.П.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Грамота 2 место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723719"/>
                  </a:ext>
                </a:extLst>
              </a:tr>
              <a:tr h="57507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педагогического мастерства «Планета ПРОФИ»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Д.А.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Л.П.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Победителя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106419"/>
                  </a:ext>
                </a:extLst>
              </a:tr>
              <a:tr h="115014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Фестиваль профессионального мастерства среди педагогических работников «Педагогический дуэт»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Д.А.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Л.П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победителя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степени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364805"/>
                  </a:ext>
                </a:extLst>
              </a:tr>
              <a:tr h="10422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профессионального мастерства «Педагог года-2023»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Д.А.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Л.П.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победителя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степени</a:t>
                      </a:r>
                    </a:p>
                  </a:txBody>
                  <a:tcPr marL="48415" marR="484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8995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1093687"/>
              </p:ext>
            </p:extLst>
          </p:nvPr>
        </p:nvGraphicFramePr>
        <p:xfrm>
          <a:off x="1357745" y="96982"/>
          <a:ext cx="8802255" cy="1246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957834"/>
              </p:ext>
            </p:extLst>
          </p:nvPr>
        </p:nvGraphicFramePr>
        <p:xfrm>
          <a:off x="581892" y="1981199"/>
          <a:ext cx="9578109" cy="28726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06435">
                  <a:extLst>
                    <a:ext uri="{9D8B030D-6E8A-4147-A177-3AD203B41FA5}">
                      <a16:colId xmlns:a16="http://schemas.microsoft.com/office/drawing/2014/main" val="256780358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724899774"/>
                    </a:ext>
                  </a:extLst>
                </a:gridCol>
                <a:gridCol w="3676074">
                  <a:extLst>
                    <a:ext uri="{9D8B030D-6E8A-4147-A177-3AD203B41FA5}">
                      <a16:colId xmlns:a16="http://schemas.microsoft.com/office/drawing/2014/main" val="2759937670"/>
                    </a:ext>
                  </a:extLst>
                </a:gridCol>
              </a:tblGrid>
              <a:tr h="9158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Тест по литературному чтению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Свидетельство о публикации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 38009687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514048"/>
                  </a:ext>
                </a:extLst>
              </a:tr>
              <a:tr h="9158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«Задачи с величинами «цена», «количество», «стоимость»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Технологическая карта урока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Свидетельство о публикации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ЮЖ 24656135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483557"/>
                  </a:ext>
                </a:extLst>
              </a:tr>
              <a:tr h="9158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«Задачи с величинами «цена», «количество», «стоимость»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Презентация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Свидетельство о публикации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 04947431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9513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6382140" y="1493049"/>
            <a:ext cx="2880000" cy="28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1385456" y="67427"/>
            <a:ext cx="9351818" cy="120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городских, окружных, всероссийских мероприятиях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(семинары, мастер-классы,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вебинары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проекты, акции и т.п.)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8975558" y="3758211"/>
            <a:ext cx="14622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4"/>
          <p:cNvSpPr/>
          <p:nvPr/>
        </p:nvSpPr>
        <p:spPr>
          <a:xfrm>
            <a:off x="1627944" y="2107887"/>
            <a:ext cx="4630589" cy="165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7220662"/>
              </p:ext>
            </p:extLst>
          </p:nvPr>
        </p:nvGraphicFramePr>
        <p:xfrm>
          <a:off x="1627944" y="2922360"/>
          <a:ext cx="8357304" cy="2981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89833" y="4424786"/>
            <a:ext cx="208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Контекст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824" y="4594062"/>
            <a:ext cx="176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Реальная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ситуация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081681"/>
              </p:ext>
            </p:extLst>
          </p:nvPr>
        </p:nvGraphicFramePr>
        <p:xfrm>
          <a:off x="568036" y="1052943"/>
          <a:ext cx="10280072" cy="4663517"/>
        </p:xfrm>
        <a:graphic>
          <a:graphicData uri="http://schemas.openxmlformats.org/drawingml/2006/table">
            <a:tbl>
              <a:tblPr firstRow="1" firstCol="1" bandRow="1"/>
              <a:tblGrid>
                <a:gridCol w="443346">
                  <a:extLst>
                    <a:ext uri="{9D8B030D-6E8A-4147-A177-3AD203B41FA5}">
                      <a16:colId xmlns:a16="http://schemas.microsoft.com/office/drawing/2014/main" val="1439738276"/>
                    </a:ext>
                  </a:extLst>
                </a:gridCol>
                <a:gridCol w="5448710">
                  <a:extLst>
                    <a:ext uri="{9D8B030D-6E8A-4147-A177-3AD203B41FA5}">
                      <a16:colId xmlns:a16="http://schemas.microsoft.com/office/drawing/2014/main" val="1931983371"/>
                    </a:ext>
                  </a:extLst>
                </a:gridCol>
                <a:gridCol w="2268272">
                  <a:extLst>
                    <a:ext uri="{9D8B030D-6E8A-4147-A177-3AD203B41FA5}">
                      <a16:colId xmlns:a16="http://schemas.microsoft.com/office/drawing/2014/main" val="2605113752"/>
                    </a:ext>
                  </a:extLst>
                </a:gridCol>
                <a:gridCol w="2119744">
                  <a:extLst>
                    <a:ext uri="{9D8B030D-6E8A-4147-A177-3AD203B41FA5}">
                      <a16:colId xmlns:a16="http://schemas.microsoft.com/office/drawing/2014/main" val="1776608312"/>
                    </a:ext>
                  </a:extLst>
                </a:gridCol>
              </a:tblGrid>
              <a:tr h="59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Наименование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участников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Результативность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268441"/>
                  </a:ext>
                </a:extLst>
              </a:tr>
              <a:tr h="59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профориентационная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игра «Учитель! Перед именем твоим….»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Д.А.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Л.П.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Благодарность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931136"/>
                  </a:ext>
                </a:extLst>
              </a:tr>
              <a:tr h="59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Городская Интенсивная образовательная сессия «Решаем открытые задачи» 2022г, 2023г.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Д.А.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 Л.П.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Благодарность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655267"/>
                  </a:ext>
                </a:extLst>
              </a:tr>
              <a:tr h="8995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Научно-методическая конференция по теме «Специфика реализации воспитательного процесса в рамках ФГОС» 2023г.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 Л.П.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Д.А.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Свидетельство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834851"/>
                  </a:ext>
                </a:extLst>
              </a:tr>
              <a:tr h="59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педагогических чтениях «Вопросы организации инклюзивного образования».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 Л.П.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Д.А.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Благодарность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572388"/>
                  </a:ext>
                </a:extLst>
              </a:tr>
              <a:tr h="59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серии семинаров «Современные методики обучения школьников»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Л.П.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Д.А.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165886"/>
                  </a:ext>
                </a:extLst>
              </a:tr>
              <a:tr h="59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серии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вебинаров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«Современные компетенции педагога»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Колобовникова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Л.П.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Брюховских Д.А.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Сертификат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167889"/>
                  </a:ext>
                </a:extLst>
              </a:tr>
              <a:tr h="187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5268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568036"/>
            <a:ext cx="5015346" cy="4627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92" y="568036"/>
            <a:ext cx="4904508" cy="4627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468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/>
          <p:nvPr/>
        </p:nvSpPr>
        <p:spPr>
          <a:xfrm>
            <a:off x="1177872" y="2045777"/>
            <a:ext cx="8930180" cy="3121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07000"/>
              </a:lnSpc>
            </a:pP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Google Shape;53;p10"/>
          <p:cNvSpPr txBox="1"/>
          <p:nvPr/>
        </p:nvSpPr>
        <p:spPr>
          <a:xfrm>
            <a:off x="942109" y="955964"/>
            <a:ext cx="10252364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1.	</a:t>
            </a:r>
            <a:r>
              <a:rPr lang="ru-RU" sz="3200" b="1" dirty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Хороший наставник умеет осмыслять собственный опыт.</a:t>
            </a:r>
          </a:p>
          <a:p>
            <a:pPr lvl="0"/>
            <a:r>
              <a:rPr lang="ru-RU" sz="3200" b="1" dirty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Наставник</a:t>
            </a:r>
            <a:r>
              <a:rPr lang="ru-RU" sz="3200" dirty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 </a:t>
            </a:r>
            <a:r>
              <a:rPr lang="ru-RU" sz="3200" b="1" dirty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— </a:t>
            </a:r>
            <a:r>
              <a:rPr lang="ru-RU" sz="3200" dirty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это не просто более опытный старший коллега. Его отличает то, что он может свой опыт отрефлексировать. Он помнит, какие сложности встретились на его пути, вычленяет закономерности и формулирует принципы того, как новичку освоить профессию.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/>
        </p:nvSpPr>
        <p:spPr>
          <a:xfrm>
            <a:off x="1986886" y="188426"/>
            <a:ext cx="8924954" cy="54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4000" b="1" dirty="0" smtClean="0">
                <a:ln w="1905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2.	Придерживаться принципа «равный — равному». </a:t>
            </a:r>
          </a:p>
          <a:p>
            <a:pPr lvl="0"/>
            <a:r>
              <a:rPr lang="ru-RU" sz="4000" dirty="0" smtClean="0">
                <a:ln w="1905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Special Elite"/>
                <a:cs typeface="Times New Roman" pitchFamily="18" charset="0"/>
                <a:sym typeface="Special Elite"/>
              </a:rPr>
              <a:t>Отношения наставника и наставляемого не должны развиваться по детско-родительской модели. Это именно партнерство двух взрослых, равных друг другу людей. </a:t>
            </a:r>
            <a:endParaRPr sz="4000" dirty="0">
              <a:ln w="1905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ea typeface="Special Elite"/>
              <a:cs typeface="Times New Roman" pitchFamily="18" charset="0"/>
              <a:sym typeface="Special Elite"/>
            </a:endParaRPr>
          </a:p>
        </p:txBody>
      </p:sp>
      <p:sp>
        <p:nvSpPr>
          <p:cNvPr id="59" name="Google Shape;59;p11"/>
          <p:cNvSpPr/>
          <p:nvPr/>
        </p:nvSpPr>
        <p:spPr>
          <a:xfrm>
            <a:off x="5054583" y="1215387"/>
            <a:ext cx="5520814" cy="3436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11"/>
          <p:cNvSpPr/>
          <p:nvPr/>
        </p:nvSpPr>
        <p:spPr>
          <a:xfrm>
            <a:off x="10711" y="3239077"/>
            <a:ext cx="1316565" cy="1331266"/>
          </a:xfrm>
          <a:custGeom>
            <a:avLst/>
            <a:gdLst/>
            <a:ahLst/>
            <a:cxnLst/>
            <a:rect l="l" t="t" r="r" b="b"/>
            <a:pathLst>
              <a:path w="9047" h="9047" extrusionOk="0">
                <a:moveTo>
                  <a:pt x="4514" y="2927"/>
                </a:moveTo>
                <a:cubicBezTo>
                  <a:pt x="5389" y="2927"/>
                  <a:pt x="6102" y="3640"/>
                  <a:pt x="6102" y="4515"/>
                </a:cubicBezTo>
                <a:cubicBezTo>
                  <a:pt x="6102" y="5407"/>
                  <a:pt x="5389" y="6120"/>
                  <a:pt x="4514" y="6120"/>
                </a:cubicBezTo>
                <a:cubicBezTo>
                  <a:pt x="3640" y="6120"/>
                  <a:pt x="2926" y="5407"/>
                  <a:pt x="2926" y="4515"/>
                </a:cubicBezTo>
                <a:cubicBezTo>
                  <a:pt x="2926" y="3640"/>
                  <a:pt x="3640" y="2927"/>
                  <a:pt x="4514" y="2927"/>
                </a:cubicBezTo>
                <a:close/>
                <a:moveTo>
                  <a:pt x="3979" y="0"/>
                </a:moveTo>
                <a:lnTo>
                  <a:pt x="3515" y="928"/>
                </a:lnTo>
                <a:cubicBezTo>
                  <a:pt x="3230" y="1017"/>
                  <a:pt x="2944" y="1124"/>
                  <a:pt x="2695" y="1285"/>
                </a:cubicBezTo>
                <a:lnTo>
                  <a:pt x="1695" y="946"/>
                </a:lnTo>
                <a:lnTo>
                  <a:pt x="946" y="1695"/>
                </a:lnTo>
                <a:lnTo>
                  <a:pt x="1267" y="2695"/>
                </a:lnTo>
                <a:cubicBezTo>
                  <a:pt x="1124" y="2962"/>
                  <a:pt x="999" y="3248"/>
                  <a:pt x="928" y="3533"/>
                </a:cubicBezTo>
                <a:lnTo>
                  <a:pt x="0" y="3997"/>
                </a:lnTo>
                <a:lnTo>
                  <a:pt x="0" y="5050"/>
                </a:lnTo>
                <a:lnTo>
                  <a:pt x="928" y="5514"/>
                </a:lnTo>
                <a:cubicBezTo>
                  <a:pt x="999" y="5817"/>
                  <a:pt x="1124" y="6085"/>
                  <a:pt x="1267" y="6352"/>
                </a:cubicBezTo>
                <a:lnTo>
                  <a:pt x="946" y="7352"/>
                </a:lnTo>
                <a:lnTo>
                  <a:pt x="1695" y="8101"/>
                </a:lnTo>
                <a:lnTo>
                  <a:pt x="2695" y="7780"/>
                </a:lnTo>
                <a:cubicBezTo>
                  <a:pt x="2962" y="7922"/>
                  <a:pt x="3248" y="8047"/>
                  <a:pt x="3533" y="8119"/>
                </a:cubicBezTo>
                <a:lnTo>
                  <a:pt x="3997" y="9047"/>
                </a:lnTo>
                <a:lnTo>
                  <a:pt x="5068" y="9047"/>
                </a:lnTo>
                <a:lnTo>
                  <a:pt x="5532" y="8119"/>
                </a:lnTo>
                <a:cubicBezTo>
                  <a:pt x="5817" y="8047"/>
                  <a:pt x="6102" y="7922"/>
                  <a:pt x="6352" y="7780"/>
                </a:cubicBezTo>
                <a:lnTo>
                  <a:pt x="7351" y="8101"/>
                </a:lnTo>
                <a:lnTo>
                  <a:pt x="8101" y="7352"/>
                </a:lnTo>
                <a:lnTo>
                  <a:pt x="7762" y="6352"/>
                </a:lnTo>
                <a:cubicBezTo>
                  <a:pt x="7922" y="6085"/>
                  <a:pt x="8029" y="5799"/>
                  <a:pt x="8119" y="5514"/>
                </a:cubicBezTo>
                <a:lnTo>
                  <a:pt x="9047" y="5050"/>
                </a:lnTo>
                <a:lnTo>
                  <a:pt x="9047" y="3979"/>
                </a:lnTo>
                <a:lnTo>
                  <a:pt x="8101" y="3515"/>
                </a:lnTo>
                <a:cubicBezTo>
                  <a:pt x="8029" y="3230"/>
                  <a:pt x="7905" y="2962"/>
                  <a:pt x="7762" y="2695"/>
                </a:cubicBezTo>
                <a:lnTo>
                  <a:pt x="8101" y="1695"/>
                </a:lnTo>
                <a:lnTo>
                  <a:pt x="7334" y="946"/>
                </a:lnTo>
                <a:lnTo>
                  <a:pt x="6334" y="1285"/>
                </a:lnTo>
                <a:cubicBezTo>
                  <a:pt x="6085" y="1124"/>
                  <a:pt x="5799" y="1017"/>
                  <a:pt x="5496" y="928"/>
                </a:cubicBezTo>
                <a:lnTo>
                  <a:pt x="5050" y="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11"/>
          <p:cNvGrpSpPr/>
          <p:nvPr/>
        </p:nvGrpSpPr>
        <p:grpSpPr>
          <a:xfrm rot="1493653">
            <a:off x="462033" y="4118633"/>
            <a:ext cx="1261993" cy="1544045"/>
            <a:chOff x="3086700" y="1180050"/>
            <a:chExt cx="216800" cy="262325"/>
          </a:xfrm>
        </p:grpSpPr>
        <p:sp>
          <p:nvSpPr>
            <p:cNvPr id="62" name="Google Shape;62;p11"/>
            <p:cNvSpPr/>
            <p:nvPr/>
          </p:nvSpPr>
          <p:spPr>
            <a:xfrm>
              <a:off x="3161625" y="1180050"/>
              <a:ext cx="141875" cy="141425"/>
            </a:xfrm>
            <a:custGeom>
              <a:avLst/>
              <a:gdLst/>
              <a:ahLst/>
              <a:cxnLst/>
              <a:rect l="l" t="t" r="r" b="b"/>
              <a:pathLst>
                <a:path w="5675" h="5657" extrusionOk="0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1"/>
            <p:cNvSpPr/>
            <p:nvPr/>
          </p:nvSpPr>
          <p:spPr>
            <a:xfrm>
              <a:off x="3086700" y="1301400"/>
              <a:ext cx="141425" cy="140975"/>
            </a:xfrm>
            <a:custGeom>
              <a:avLst/>
              <a:gdLst/>
              <a:ahLst/>
              <a:cxnLst/>
              <a:rect l="l" t="t" r="r" b="b"/>
              <a:pathLst>
                <a:path w="5657" h="5639" extrusionOk="0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11"/>
          <p:cNvGrpSpPr/>
          <p:nvPr/>
        </p:nvGrpSpPr>
        <p:grpSpPr>
          <a:xfrm>
            <a:off x="1564830" y="2085446"/>
            <a:ext cx="1261993" cy="1544045"/>
            <a:chOff x="3086700" y="1180050"/>
            <a:chExt cx="216800" cy="262325"/>
          </a:xfrm>
        </p:grpSpPr>
        <p:sp>
          <p:nvSpPr>
            <p:cNvPr id="65" name="Google Shape;65;p11"/>
            <p:cNvSpPr/>
            <p:nvPr/>
          </p:nvSpPr>
          <p:spPr>
            <a:xfrm>
              <a:off x="3161625" y="1180050"/>
              <a:ext cx="141875" cy="141425"/>
            </a:xfrm>
            <a:custGeom>
              <a:avLst/>
              <a:gdLst/>
              <a:ahLst/>
              <a:cxnLst/>
              <a:rect l="l" t="t" r="r" b="b"/>
              <a:pathLst>
                <a:path w="5675" h="5657" extrusionOk="0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1"/>
            <p:cNvSpPr/>
            <p:nvPr/>
          </p:nvSpPr>
          <p:spPr>
            <a:xfrm>
              <a:off x="3086700" y="1301400"/>
              <a:ext cx="141425" cy="140975"/>
            </a:xfrm>
            <a:custGeom>
              <a:avLst/>
              <a:gdLst/>
              <a:ahLst/>
              <a:cxnLst/>
              <a:rect l="l" t="t" r="r" b="b"/>
              <a:pathLst>
                <a:path w="5657" h="5639" extrusionOk="0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048000" y="295194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4.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;p11"/>
          <p:cNvSpPr/>
          <p:nvPr/>
        </p:nvSpPr>
        <p:spPr>
          <a:xfrm>
            <a:off x="8652605" y="3165843"/>
            <a:ext cx="1316565" cy="1331266"/>
          </a:xfrm>
          <a:custGeom>
            <a:avLst/>
            <a:gdLst/>
            <a:ahLst/>
            <a:cxnLst/>
            <a:rect l="l" t="t" r="r" b="b"/>
            <a:pathLst>
              <a:path w="9047" h="9047" extrusionOk="0">
                <a:moveTo>
                  <a:pt x="4514" y="2927"/>
                </a:moveTo>
                <a:cubicBezTo>
                  <a:pt x="5389" y="2927"/>
                  <a:pt x="6102" y="3640"/>
                  <a:pt x="6102" y="4515"/>
                </a:cubicBezTo>
                <a:cubicBezTo>
                  <a:pt x="6102" y="5407"/>
                  <a:pt x="5389" y="6120"/>
                  <a:pt x="4514" y="6120"/>
                </a:cubicBezTo>
                <a:cubicBezTo>
                  <a:pt x="3640" y="6120"/>
                  <a:pt x="2926" y="5407"/>
                  <a:pt x="2926" y="4515"/>
                </a:cubicBezTo>
                <a:cubicBezTo>
                  <a:pt x="2926" y="3640"/>
                  <a:pt x="3640" y="2927"/>
                  <a:pt x="4514" y="2927"/>
                </a:cubicBezTo>
                <a:close/>
                <a:moveTo>
                  <a:pt x="3979" y="0"/>
                </a:moveTo>
                <a:lnTo>
                  <a:pt x="3515" y="928"/>
                </a:lnTo>
                <a:cubicBezTo>
                  <a:pt x="3230" y="1017"/>
                  <a:pt x="2944" y="1124"/>
                  <a:pt x="2695" y="1285"/>
                </a:cubicBezTo>
                <a:lnTo>
                  <a:pt x="1695" y="946"/>
                </a:lnTo>
                <a:lnTo>
                  <a:pt x="946" y="1695"/>
                </a:lnTo>
                <a:lnTo>
                  <a:pt x="1267" y="2695"/>
                </a:lnTo>
                <a:cubicBezTo>
                  <a:pt x="1124" y="2962"/>
                  <a:pt x="999" y="3248"/>
                  <a:pt x="928" y="3533"/>
                </a:cubicBezTo>
                <a:lnTo>
                  <a:pt x="0" y="3997"/>
                </a:lnTo>
                <a:lnTo>
                  <a:pt x="0" y="5050"/>
                </a:lnTo>
                <a:lnTo>
                  <a:pt x="928" y="5514"/>
                </a:lnTo>
                <a:cubicBezTo>
                  <a:pt x="999" y="5817"/>
                  <a:pt x="1124" y="6085"/>
                  <a:pt x="1267" y="6352"/>
                </a:cubicBezTo>
                <a:lnTo>
                  <a:pt x="946" y="7352"/>
                </a:lnTo>
                <a:lnTo>
                  <a:pt x="1695" y="8101"/>
                </a:lnTo>
                <a:lnTo>
                  <a:pt x="2695" y="7780"/>
                </a:lnTo>
                <a:cubicBezTo>
                  <a:pt x="2962" y="7922"/>
                  <a:pt x="3248" y="8047"/>
                  <a:pt x="3533" y="8119"/>
                </a:cubicBezTo>
                <a:lnTo>
                  <a:pt x="3997" y="9047"/>
                </a:lnTo>
                <a:lnTo>
                  <a:pt x="5068" y="9047"/>
                </a:lnTo>
                <a:lnTo>
                  <a:pt x="5532" y="8119"/>
                </a:lnTo>
                <a:cubicBezTo>
                  <a:pt x="5817" y="8047"/>
                  <a:pt x="6102" y="7922"/>
                  <a:pt x="6352" y="7780"/>
                </a:cubicBezTo>
                <a:lnTo>
                  <a:pt x="7351" y="8101"/>
                </a:lnTo>
                <a:lnTo>
                  <a:pt x="8101" y="7352"/>
                </a:lnTo>
                <a:lnTo>
                  <a:pt x="7762" y="6352"/>
                </a:lnTo>
                <a:cubicBezTo>
                  <a:pt x="7922" y="6085"/>
                  <a:pt x="8029" y="5799"/>
                  <a:pt x="8119" y="5514"/>
                </a:cubicBezTo>
                <a:lnTo>
                  <a:pt x="9047" y="5050"/>
                </a:lnTo>
                <a:lnTo>
                  <a:pt x="9047" y="3979"/>
                </a:lnTo>
                <a:lnTo>
                  <a:pt x="8101" y="3515"/>
                </a:lnTo>
                <a:cubicBezTo>
                  <a:pt x="8029" y="3230"/>
                  <a:pt x="7905" y="2962"/>
                  <a:pt x="7762" y="2695"/>
                </a:cubicBezTo>
                <a:lnTo>
                  <a:pt x="8101" y="1695"/>
                </a:lnTo>
                <a:lnTo>
                  <a:pt x="7334" y="946"/>
                </a:lnTo>
                <a:lnTo>
                  <a:pt x="6334" y="1285"/>
                </a:lnTo>
                <a:cubicBezTo>
                  <a:pt x="6085" y="1124"/>
                  <a:pt x="5799" y="1017"/>
                  <a:pt x="5496" y="928"/>
                </a:cubicBezTo>
                <a:lnTo>
                  <a:pt x="5050" y="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61;p11"/>
          <p:cNvGrpSpPr/>
          <p:nvPr/>
        </p:nvGrpSpPr>
        <p:grpSpPr>
          <a:xfrm>
            <a:off x="9528956" y="3649070"/>
            <a:ext cx="1261993" cy="1544045"/>
            <a:chOff x="3086700" y="1180050"/>
            <a:chExt cx="216800" cy="262325"/>
          </a:xfrm>
        </p:grpSpPr>
        <p:sp>
          <p:nvSpPr>
            <p:cNvPr id="4" name="Google Shape;62;p11"/>
            <p:cNvSpPr/>
            <p:nvPr/>
          </p:nvSpPr>
          <p:spPr>
            <a:xfrm>
              <a:off x="3161625" y="1180050"/>
              <a:ext cx="141875" cy="141425"/>
            </a:xfrm>
            <a:custGeom>
              <a:avLst/>
              <a:gdLst/>
              <a:ahLst/>
              <a:cxnLst/>
              <a:rect l="l" t="t" r="r" b="b"/>
              <a:pathLst>
                <a:path w="5675" h="5657" extrusionOk="0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63;p11"/>
            <p:cNvSpPr/>
            <p:nvPr/>
          </p:nvSpPr>
          <p:spPr>
            <a:xfrm>
              <a:off x="3086700" y="1301400"/>
              <a:ext cx="141425" cy="140975"/>
            </a:xfrm>
            <a:custGeom>
              <a:avLst/>
              <a:gdLst/>
              <a:ahLst/>
              <a:cxnLst/>
              <a:rect l="l" t="t" r="r" b="b"/>
              <a:pathLst>
                <a:path w="5657" h="5639" extrusionOk="0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64;p11"/>
          <p:cNvGrpSpPr/>
          <p:nvPr/>
        </p:nvGrpSpPr>
        <p:grpSpPr>
          <a:xfrm>
            <a:off x="9644096" y="3432094"/>
            <a:ext cx="1261993" cy="1544045"/>
            <a:chOff x="3086700" y="1180050"/>
            <a:chExt cx="216800" cy="262325"/>
          </a:xfrm>
        </p:grpSpPr>
        <p:sp>
          <p:nvSpPr>
            <p:cNvPr id="7" name="Google Shape;65;p11"/>
            <p:cNvSpPr/>
            <p:nvPr/>
          </p:nvSpPr>
          <p:spPr>
            <a:xfrm>
              <a:off x="3161625" y="1180050"/>
              <a:ext cx="141875" cy="141425"/>
            </a:xfrm>
            <a:custGeom>
              <a:avLst/>
              <a:gdLst/>
              <a:ahLst/>
              <a:cxnLst/>
              <a:rect l="l" t="t" r="r" b="b"/>
              <a:pathLst>
                <a:path w="5675" h="5657" extrusionOk="0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;p11"/>
            <p:cNvSpPr/>
            <p:nvPr/>
          </p:nvSpPr>
          <p:spPr>
            <a:xfrm>
              <a:off x="3086700" y="1301400"/>
              <a:ext cx="141425" cy="140975"/>
            </a:xfrm>
            <a:custGeom>
              <a:avLst/>
              <a:gdLst/>
              <a:ahLst/>
              <a:cxnLst/>
              <a:rect l="l" t="t" r="r" b="b"/>
              <a:pathLst>
                <a:path w="5657" h="5639" extrusionOk="0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3673" y="1191492"/>
            <a:ext cx="9342141" cy="298543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1. Не принимать </a:t>
            </a:r>
            <a:r>
              <a:rPr lang="ru-RU" sz="40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решения за 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наставляемого.</a:t>
            </a:r>
          </a:p>
          <a:p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2. Не пытаться </a:t>
            </a:r>
            <a:r>
              <a:rPr lang="ru-RU" sz="40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стать единственным ресурсом знаний и 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опыта.</a:t>
            </a:r>
            <a:endParaRPr lang="ru-RU" sz="4000" b="1" dirty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AutoNum type="arabicPeriod" startAt="3"/>
            </a:pPr>
            <a:endParaRPr lang="ru-RU" sz="2800" b="1" dirty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49" y="311195"/>
            <a:ext cx="4014787" cy="497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4666" t="15815" r="36584" b="14390"/>
          <a:stretch/>
        </p:blipFill>
        <p:spPr>
          <a:xfrm>
            <a:off x="5957455" y="311194"/>
            <a:ext cx="4170218" cy="497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58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667" t="15246" r="36902" b="11648"/>
          <a:stretch/>
        </p:blipFill>
        <p:spPr>
          <a:xfrm>
            <a:off x="3505200" y="110836"/>
            <a:ext cx="4322618" cy="5403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65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83" t="5715" r="3883" b="2857"/>
          <a:stretch/>
        </p:blipFill>
        <p:spPr>
          <a:xfrm>
            <a:off x="1136074" y="138545"/>
            <a:ext cx="4170218" cy="26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787" t="6763" r="4823" b="6280"/>
          <a:stretch/>
        </p:blipFill>
        <p:spPr>
          <a:xfrm>
            <a:off x="6234545" y="138545"/>
            <a:ext cx="4308763" cy="26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859" t="4456" r="3859" b="4456"/>
          <a:stretch/>
        </p:blipFill>
        <p:spPr>
          <a:xfrm>
            <a:off x="6234546" y="2916382"/>
            <a:ext cx="4308762" cy="2583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993" t="3523" r="5315" b="3794"/>
          <a:stretch/>
        </p:blipFill>
        <p:spPr>
          <a:xfrm>
            <a:off x="1136074" y="2916383"/>
            <a:ext cx="4170218" cy="2583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3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44" y="131617"/>
            <a:ext cx="3546766" cy="2570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131617"/>
            <a:ext cx="3713018" cy="2570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44" y="2864427"/>
            <a:ext cx="3546766" cy="274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2864427"/>
            <a:ext cx="3713018" cy="274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523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3" y="166254"/>
            <a:ext cx="5097987" cy="311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44" y="2396836"/>
            <a:ext cx="4862947" cy="3132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75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36_Hall_Template_SlidesMania">
  <a:themeElements>
    <a:clrScheme name="Red Orang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45818E"/>
      </a:accent1>
      <a:accent2>
        <a:srgbClr val="38761D"/>
      </a:accent2>
      <a:accent3>
        <a:srgbClr val="351C75"/>
      </a:accent3>
      <a:accent4>
        <a:srgbClr val="073763"/>
      </a:accent4>
      <a:accent5>
        <a:srgbClr val="B43512"/>
      </a:accent5>
      <a:accent6>
        <a:srgbClr val="741B47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329</Words>
  <Application>Microsoft Office PowerPoint</Application>
  <PresentationFormat>Широкоэкранный</PresentationFormat>
  <Paragraphs>98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Barlow Condensed</vt:lpstr>
      <vt:lpstr>Calibri</vt:lpstr>
      <vt:lpstr>Courier New</vt:lpstr>
      <vt:lpstr>Merriweather</vt:lpstr>
      <vt:lpstr>Special Elite</vt:lpstr>
      <vt:lpstr>Times New Roman</vt:lpstr>
      <vt:lpstr>0036_Hall_Template_SlidesMania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Larisa</cp:lastModifiedBy>
  <cp:revision>45</cp:revision>
  <dcterms:modified xsi:type="dcterms:W3CDTF">2023-09-04T13:23:51Z</dcterms:modified>
</cp:coreProperties>
</file>