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547" r:id="rId5"/>
    <p:sldId id="263" r:id="rId6"/>
    <p:sldId id="545" r:id="rId7"/>
    <p:sldId id="546" r:id="rId8"/>
    <p:sldId id="259" r:id="rId9"/>
    <p:sldId id="54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ABD1-DE30-BB69-0AEE-1E188FE7A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1D74FC-4DCD-7236-F91C-D96ADC489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A8F93-408B-0097-8AC0-00C10410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48BEF-4704-7BD4-7D2D-94D5FB7D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1BEA-DC8C-9C69-187B-E47C3280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5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D3108-1218-8008-4EDB-C752D87E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85E373-E26A-BA87-4DF9-B86C6FDB8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CEC8E-563C-6CAB-26A4-DD5801E4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A3AAD-4DB9-061C-25F7-02696D5C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F7437-E5FB-076A-3F5A-E416B954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F0E1B9-ED25-0119-BD38-0C99CBE61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77F9C9-0DA3-711E-CEF2-0EE258C30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F6540-726B-8059-2059-9E887F8A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AFDDAD-4E12-6A40-0BBA-8ED7B5BE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A5369-31B8-D9B4-8F6F-C31EC7DC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6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09686-F2A6-D8DC-04FC-B2F2671F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F08CE-A796-36D5-9BC0-633D5FF7F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D8E79-BD72-4159-6A70-7564C400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519B9B-1B10-ECE8-A0AC-26AB306F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AF753-92EA-0F50-5F93-82223681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AB0CB-9469-C977-C116-819B22AB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7B5D9B-9C98-B273-E880-1823A119E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DD6A7-D19A-6D60-8169-6506A296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CA670-E72D-A9BD-48C5-1BA3C7BE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D0F04-857D-E4CC-327F-876CA0C4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3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E9ECC-DC1A-1874-368A-2CEA409C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C7D99-2782-5DF0-88F9-DE3DC29E3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1DDEF7-F346-FB98-5718-C7F455634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4CF2E6-1780-A42A-1FF6-CB81029D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A077E-D18C-739B-D8A2-91897DB2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2A6394-FEEF-E63F-4BDA-D84937E7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7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20D97-3AA7-99DD-B3BC-D51A87E2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F5C9B-86AA-1CE1-4D5D-6B086CFFB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6A1FBC-9AE2-EC4E-5E91-915E88A1A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D3EBD-AD3C-3252-A7E6-3F153A9FE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59E68A-3067-1AA7-D0AB-DF76996EE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9DFFE8-258E-6952-AF7B-B01A83CA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AE311C-1DE7-EC2C-4EF1-91FA721B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22436B-1FFE-8D7D-5B6A-E2A9FA11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1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F422B-7986-17F4-F5D6-0EBDE0CD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A3B8DE-B43C-0DAC-9065-030F5C46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D99E9-7648-1789-2EFF-1B7F4499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A9D2E-8099-D539-7B8D-1202B31E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8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C37767-EEA2-0DD3-5670-3F6FA07D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6D27A8-D4F0-984C-FB54-E7BC2E74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9D261B-9773-F507-B47B-198A831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55A04-53BB-ECCD-833D-0F6E03E1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1249D-B7EC-A0CD-CA60-A29C38D3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8591FE-FDFC-7BFC-BC84-47CF5D51C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176B8D-2B3A-2483-4858-37CAF98A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116394-6A3B-F02A-A32C-292C6B5B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35239-FFAE-762F-5AB9-C6E6A875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4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C7238-0F41-7AC4-BFBB-67FD572E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9511BD-8224-DFAC-2E9B-CDB4A6A84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904373-F5E1-429F-28AF-5508C1E18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B91060-E564-0D8C-8E1F-9D77DC71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2F689-8B7F-492F-7553-823992E1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02C444-5438-15F6-001C-16E1AADD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0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06B3-7938-352C-BC74-A18684DB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9790A0-E3B9-4078-8A54-7E1C9126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975F6-A767-038C-286C-94658FD24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3D47-80EC-49F6-929D-902A4CCFB16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BC8ACD-97AD-59FF-69B3-5F68968A9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2273D-6967-466A-7922-147632E6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AAA3-04F7-4A27-9F26-DB5D754D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8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EEACF-77CD-6BC9-E40B-B7F1249E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17F14E-4567-75BD-A5F8-63A64E8F8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3546"/>
            <a:ext cx="9144000" cy="148844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Елена Наумцева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PhD, профессиональный коуч, организационный консультант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доцент НИУ ВШЭ 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Модератор МШУ Сколково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2023</a:t>
            </a:r>
          </a:p>
          <a:p>
            <a:endParaRPr lang="ru-RU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5B9E285-A53C-9EAE-1498-732EBC8BE5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06880" y="1639929"/>
            <a:ext cx="8723763" cy="16979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Об образовательном интенсиве для управленческих команд органов местного самоуправления по вопросам системы  выявления и развития талантов  </a:t>
            </a:r>
          </a:p>
        </p:txBody>
      </p:sp>
    </p:spTree>
    <p:extLst>
      <p:ext uri="{BB962C8B-B14F-4D97-AF65-F5344CB8AC3E}">
        <p14:creationId xmlns:p14="http://schemas.microsoft.com/office/powerpoint/2010/main" val="121502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8C1AE-45A5-E194-11F5-D269A526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 образовательном интенсиве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16A48-2B1D-8C33-F074-F7DCD62D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0" y="1690688"/>
            <a:ext cx="8514080" cy="46539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Цель программы: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проектирование региональной сети выявления и сопровождения талантов, обеспечивающей увеличение количества победителей и призеров региональных и федеральных мероприятий из перечня ГИР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программы: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дорожная карта по реализации стратегии МО  на 3-летнем горизонте (до 2026 г.)</a:t>
            </a:r>
          </a:p>
          <a:p>
            <a:pPr marL="0" indent="0">
              <a:buNone/>
            </a:pP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программы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: управленческие команды 22 муниципальных образований</a:t>
            </a:r>
          </a:p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Форма обучения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: очно 5 дней, 9.00-18.00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93C938-77C8-7294-8767-848A7E73B0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9681" y="1568769"/>
            <a:ext cx="924560" cy="924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E15B1F-A3DD-5FA7-2B64-1E9137B2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2704" y="3441379"/>
            <a:ext cx="923293" cy="9232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5DD5A8-6ABD-D6F9-822C-D696E48C05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1274" y="4958398"/>
            <a:ext cx="923293" cy="92329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09CC63-1005-2D42-0595-7AD6CB244139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85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112B91A-B935-399B-54DC-3366D69F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Образовательный интенсив. Треки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4E69C8-4813-81B6-6FF5-DD7D6E3ECEA7}"/>
              </a:ext>
            </a:extLst>
          </p:cNvPr>
          <p:cNvSpPr/>
          <p:nvPr/>
        </p:nvSpPr>
        <p:spPr>
          <a:xfrm>
            <a:off x="1361440" y="1940560"/>
            <a:ext cx="4277360" cy="1488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Экспертные выступления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7CD7244-AC2A-6A66-FA2B-B78168BEC348}"/>
              </a:ext>
            </a:extLst>
          </p:cNvPr>
          <p:cNvSpPr/>
          <p:nvPr/>
        </p:nvSpPr>
        <p:spPr>
          <a:xfrm>
            <a:off x="1361440" y="3551447"/>
            <a:ext cx="4277360" cy="14884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Трек </a:t>
            </a:r>
          </a:p>
          <a:p>
            <a:pPr algn="ctr"/>
            <a:r>
              <a:rPr lang="ru-RU" sz="3200" dirty="0"/>
              <a:t>проектной работы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F5C2CFC-EDE6-FCB6-5A88-9996EA9D8F5B}"/>
              </a:ext>
            </a:extLst>
          </p:cNvPr>
          <p:cNvSpPr/>
          <p:nvPr/>
        </p:nvSpPr>
        <p:spPr>
          <a:xfrm>
            <a:off x="6329680" y="1940560"/>
            <a:ext cx="4277360" cy="148844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Экскурсии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84FB9D9-30D3-DFF3-9440-4DAD97426F46}"/>
              </a:ext>
            </a:extLst>
          </p:cNvPr>
          <p:cNvSpPr/>
          <p:nvPr/>
        </p:nvSpPr>
        <p:spPr>
          <a:xfrm>
            <a:off x="6329680" y="3605212"/>
            <a:ext cx="4277360" cy="1488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Тренинги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5AFE9E2-BFBD-CCF4-A38B-9DF5DF91FCB4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82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112B91A-B935-399B-54DC-3366D69F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Трек проектной работы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5AFE9E2-BFBD-CCF4-A38B-9DF5DF91FCB4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762B99-0100-C51F-287E-0FD4F18F1A42}"/>
              </a:ext>
            </a:extLst>
          </p:cNvPr>
          <p:cNvSpPr/>
          <p:nvPr/>
        </p:nvSpPr>
        <p:spPr>
          <a:xfrm>
            <a:off x="1808480" y="2133600"/>
            <a:ext cx="9545320" cy="3241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Установка дня (9.00-9.15)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Работа над проектом своего МО или программой (13.00-17.00)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Сессия подведения итогов (17.15-18.00)</a:t>
            </a:r>
          </a:p>
        </p:txBody>
      </p:sp>
    </p:spTree>
    <p:extLst>
      <p:ext uri="{BB962C8B-B14F-4D97-AF65-F5344CB8AC3E}">
        <p14:creationId xmlns:p14="http://schemas.microsoft.com/office/powerpoint/2010/main" val="222273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86B20-A7D0-483E-4260-17C1AEAF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Логика работы над стратегией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2EC35FC-842F-AB44-CC99-8C36A9EEA69C}"/>
              </a:ext>
            </a:extLst>
          </p:cNvPr>
          <p:cNvGrpSpPr/>
          <p:nvPr/>
        </p:nvGrpSpPr>
        <p:grpSpPr>
          <a:xfrm>
            <a:off x="172720" y="2783840"/>
            <a:ext cx="11826240" cy="1554480"/>
            <a:chOff x="111760" y="4216400"/>
            <a:chExt cx="12108180" cy="11455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0297E81-1FED-4D30-FB4B-14EFFCB254F3}"/>
                </a:ext>
              </a:extLst>
            </p:cNvPr>
            <p:cNvSpPr/>
            <p:nvPr/>
          </p:nvSpPr>
          <p:spPr>
            <a:xfrm>
              <a:off x="111760" y="421640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Анализ: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драйверы роста и барьеры на пути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54BBB38-6012-6DA3-8429-D27957AC7F54}"/>
                </a:ext>
              </a:extLst>
            </p:cNvPr>
            <p:cNvSpPr/>
            <p:nvPr/>
          </p:nvSpPr>
          <p:spPr>
            <a:xfrm>
              <a:off x="2587625" y="423418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Вызовы.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Образ будущего.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Принципы 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F6BB6AC5-AD02-DBCF-12DC-34548010E6C6}"/>
                </a:ext>
              </a:extLst>
            </p:cNvPr>
            <p:cNvSpPr/>
            <p:nvPr/>
          </p:nvSpPr>
          <p:spPr>
            <a:xfrm>
              <a:off x="5063490" y="422275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Целеполагание.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Образ результата и эффекты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4EEA89A3-C0CA-F652-0DB1-104B46FB190A}"/>
                </a:ext>
              </a:extLst>
            </p:cNvPr>
            <p:cNvSpPr/>
            <p:nvPr/>
          </p:nvSpPr>
          <p:spPr>
            <a:xfrm>
              <a:off x="7539355" y="421640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Модель управления </a:t>
              </a:r>
            </a:p>
            <a:p>
              <a:pPr algn="ctr"/>
              <a:r>
                <a:rPr lang="ru-RU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Команда проекта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1E5EFBA-B403-2C8C-0210-6EE6828DA9D2}"/>
                </a:ext>
              </a:extLst>
            </p:cNvPr>
            <p:cNvSpPr/>
            <p:nvPr/>
          </p:nvSpPr>
          <p:spPr>
            <a:xfrm>
              <a:off x="10015220" y="421640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algn="ctr"/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Дорожная карта. </a:t>
              </a:r>
              <a:r>
                <a:rPr lang="ru-RU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Ресурсы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5" name="Соединитель: изогнутый 14">
              <a:extLst>
                <a:ext uri="{FF2B5EF4-FFF2-40B4-BE49-F238E27FC236}">
                  <a16:creationId xmlns:a16="http://schemas.microsoft.com/office/drawing/2014/main" id="{D0391341-1C20-9EA9-C7F8-C3632FE8D5A6}"/>
                </a:ext>
              </a:extLst>
            </p:cNvPr>
            <p:cNvCxnSpPr>
              <a:cxnSpLocks/>
              <a:stCxn id="6" idx="2"/>
              <a:endCxn id="7" idx="2"/>
            </p:cNvCxnSpPr>
            <p:nvPr/>
          </p:nvCxnSpPr>
          <p:spPr>
            <a:xfrm rot="5400000" flipH="1" flipV="1">
              <a:off x="4922202" y="4118292"/>
              <a:ext cx="11430" cy="2475865"/>
            </a:xfrm>
            <a:prstGeom prst="curvedConnector3">
              <a:avLst>
                <a:gd name="adj1" fmla="val -2000000"/>
              </a:avLst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Соединитель: изогнутый 16">
              <a:extLst>
                <a:ext uri="{FF2B5EF4-FFF2-40B4-BE49-F238E27FC236}">
                  <a16:creationId xmlns:a16="http://schemas.microsoft.com/office/drawing/2014/main" id="{6F029B1D-EA6D-279D-CCB5-43E9383D2F8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 rot="5400000" flipH="1" flipV="1">
              <a:off x="7400607" y="2981643"/>
              <a:ext cx="6350" cy="2475865"/>
            </a:xfrm>
            <a:prstGeom prst="curvedConnector3">
              <a:avLst>
                <a:gd name="adj1" fmla="val 3700000"/>
              </a:avLst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Соединитель: изогнутый 25">
              <a:extLst>
                <a:ext uri="{FF2B5EF4-FFF2-40B4-BE49-F238E27FC236}">
                  <a16:creationId xmlns:a16="http://schemas.microsoft.com/office/drawing/2014/main" id="{F9D4161E-4F19-66F0-9BE3-EE82059B423B}"/>
                </a:ext>
              </a:extLst>
            </p:cNvPr>
            <p:cNvCxnSpPr>
              <a:stCxn id="8" idx="2"/>
              <a:endCxn id="11" idx="2"/>
            </p:cNvCxnSpPr>
            <p:nvPr/>
          </p:nvCxnSpPr>
          <p:spPr>
            <a:xfrm rot="16200000" flipH="1">
              <a:off x="9879647" y="4106227"/>
              <a:ext cx="12700" cy="2475865"/>
            </a:xfrm>
            <a:prstGeom prst="curvedConnector3">
              <a:avLst>
                <a:gd name="adj1" fmla="val 1800000"/>
              </a:avLst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: изогнутый 27">
              <a:extLst>
                <a:ext uri="{FF2B5EF4-FFF2-40B4-BE49-F238E27FC236}">
                  <a16:creationId xmlns:a16="http://schemas.microsoft.com/office/drawing/2014/main" id="{9B338667-0481-B104-987D-05A3CE5E4814}"/>
                </a:ext>
              </a:extLst>
            </p:cNvPr>
            <p:cNvCxnSpPr>
              <a:stCxn id="5" idx="0"/>
              <a:endCxn id="6" idx="0"/>
            </p:cNvCxnSpPr>
            <p:nvPr/>
          </p:nvCxnSpPr>
          <p:spPr>
            <a:xfrm rot="16200000" flipH="1">
              <a:off x="2443162" y="2987358"/>
              <a:ext cx="17780" cy="2475865"/>
            </a:xfrm>
            <a:prstGeom prst="curvedConnector3">
              <a:avLst>
                <a:gd name="adj1" fmla="val -1285714"/>
              </a:avLst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0C9084-C915-A89B-AB50-9EF916374E2A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3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Карта нашего пути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336" y="9631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8CA65A-12A1-91B6-6FFB-E9D2EA530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510608"/>
            <a:ext cx="1080120" cy="1080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F5F98-4442-22ED-1284-B8788CAE46E9}"/>
              </a:ext>
            </a:extLst>
          </p:cNvPr>
          <p:cNvSpPr txBox="1"/>
          <p:nvPr/>
        </p:nvSpPr>
        <p:spPr>
          <a:xfrm>
            <a:off x="1775520" y="47971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Текущее состояние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D0D504-41C3-B85E-B9C4-AACAC7F5F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776" y="1908085"/>
            <a:ext cx="1008111" cy="1008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A318F3-119B-6510-1031-705A16019C32}"/>
              </a:ext>
            </a:extLst>
          </p:cNvPr>
          <p:cNvSpPr txBox="1"/>
          <p:nvPr/>
        </p:nvSpPr>
        <p:spPr>
          <a:xfrm>
            <a:off x="7402751" y="296733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Целевое  состояние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5DC01-387D-90AD-6F43-B58F660C72F5}"/>
              </a:ext>
            </a:extLst>
          </p:cNvPr>
          <p:cNvSpPr txBox="1"/>
          <p:nvPr/>
        </p:nvSpPr>
        <p:spPr>
          <a:xfrm>
            <a:off x="3293541" y="26939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Шаги перехода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6227E74-B9B0-C8F1-E4B7-074293089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278" y="1983543"/>
            <a:ext cx="679851" cy="679851"/>
          </a:xfrm>
          <a:prstGeom prst="rect">
            <a:avLst/>
          </a:prstGeom>
        </p:spPr>
      </p:pic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B7CD8D3A-AFDE-92D6-9360-4F003EFCA393}"/>
              </a:ext>
            </a:extLst>
          </p:cNvPr>
          <p:cNvCxnSpPr>
            <a:cxnSpLocks/>
          </p:cNvCxnSpPr>
          <p:nvPr/>
        </p:nvCxnSpPr>
        <p:spPr>
          <a:xfrm flipV="1">
            <a:off x="3359696" y="3748662"/>
            <a:ext cx="1368152" cy="615068"/>
          </a:xfrm>
          <a:prstGeom prst="bentConnector3">
            <a:avLst>
              <a:gd name="adj1" fmla="val 4651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0B917ADE-1DF8-0DDD-A17C-A73CE4CB9AFB}"/>
              </a:ext>
            </a:extLst>
          </p:cNvPr>
          <p:cNvCxnSpPr>
            <a:cxnSpLocks/>
          </p:cNvCxnSpPr>
          <p:nvPr/>
        </p:nvCxnSpPr>
        <p:spPr>
          <a:xfrm flipV="1">
            <a:off x="4645233" y="3133594"/>
            <a:ext cx="1368152" cy="615068"/>
          </a:xfrm>
          <a:prstGeom prst="bentConnector3">
            <a:avLst>
              <a:gd name="adj1" fmla="val 4651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245DC364-5D93-7682-6960-A13066BF17C9}"/>
              </a:ext>
            </a:extLst>
          </p:cNvPr>
          <p:cNvCxnSpPr>
            <a:cxnSpLocks/>
          </p:cNvCxnSpPr>
          <p:nvPr/>
        </p:nvCxnSpPr>
        <p:spPr>
          <a:xfrm flipV="1">
            <a:off x="5951984" y="2518526"/>
            <a:ext cx="1368152" cy="615068"/>
          </a:xfrm>
          <a:prstGeom prst="bentConnector3">
            <a:avLst>
              <a:gd name="adj1" fmla="val 4651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6474AE-7F1D-216D-80A2-23EFAAE75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806" y="1486318"/>
            <a:ext cx="638322" cy="6383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7AC7AF4-2E06-0C33-DDAF-3CF16C7F6223}"/>
              </a:ext>
            </a:extLst>
          </p:cNvPr>
          <p:cNvSpPr txBox="1"/>
          <p:nvPr/>
        </p:nvSpPr>
        <p:spPr>
          <a:xfrm>
            <a:off x="8626887" y="22580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Эффекты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659CA9-7EE6-12E7-0E22-39768D96C83A}"/>
              </a:ext>
            </a:extLst>
          </p:cNvPr>
          <p:cNvSpPr txBox="1"/>
          <p:nvPr/>
        </p:nvSpPr>
        <p:spPr>
          <a:xfrm>
            <a:off x="2192798" y="208236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Стейкхолдеры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40CA35-40F4-79F7-1029-E6BFFB6F7494}"/>
              </a:ext>
            </a:extLst>
          </p:cNvPr>
          <p:cNvSpPr txBox="1"/>
          <p:nvPr/>
        </p:nvSpPr>
        <p:spPr>
          <a:xfrm>
            <a:off x="4645233" y="5206471"/>
            <a:ext cx="6949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Страте́гия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(др.-греч.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ατηγία — «искусство полководца») — общий, недетализированный план какой-либо деятельности, охватывающий длительный период времени, способ достижения сложной цели.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2C3C46-19F0-3842-0F6C-1CF063D70BD3}"/>
              </a:ext>
            </a:extLst>
          </p:cNvPr>
          <p:cNvSpPr txBox="1"/>
          <p:nvPr/>
        </p:nvSpPr>
        <p:spPr>
          <a:xfrm>
            <a:off x="5555940" y="377282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26906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7C17A-9DA9-4036-AA64-AF6BF7A3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Результаты образовательного интенсива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98626E-69E8-4DA7-3A46-071E5538363C}"/>
              </a:ext>
            </a:extLst>
          </p:cNvPr>
          <p:cNvSpPr/>
          <p:nvPr/>
        </p:nvSpPr>
        <p:spPr>
          <a:xfrm>
            <a:off x="152399" y="2115879"/>
            <a:ext cx="3870251" cy="1998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Анализ ситуации</a:t>
            </a:r>
          </a:p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Вызовы и возможности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E380DF-E061-41AD-02C0-CD5C199C3A94}"/>
              </a:ext>
            </a:extLst>
          </p:cNvPr>
          <p:cNvSpPr/>
          <p:nvPr/>
        </p:nvSpPr>
        <p:spPr>
          <a:xfrm>
            <a:off x="4160874" y="2115879"/>
            <a:ext cx="3870251" cy="1998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Цель-2026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Механизмы управления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B4D89B-4335-364A-11E4-0B973857A69B}"/>
              </a:ext>
            </a:extLst>
          </p:cNvPr>
          <p:cNvSpPr/>
          <p:nvPr/>
        </p:nvSpPr>
        <p:spPr>
          <a:xfrm>
            <a:off x="8169349" y="2115879"/>
            <a:ext cx="3870251" cy="19989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Управленцы: дорожная карта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 : замысел паспорта сетевой образовательной программы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72390-BF6D-EF62-E494-3ACC280B1CDF}"/>
              </a:ext>
            </a:extLst>
          </p:cNvPr>
          <p:cNvSpPr txBox="1"/>
          <p:nvPr/>
        </p:nvSpPr>
        <p:spPr>
          <a:xfrm>
            <a:off x="8164917" y="4539991"/>
            <a:ext cx="3796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Разработка дорожной карты.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Реестр ресурсов для достижения целей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4F3B1-8138-851C-D17F-AB1249B07894}"/>
              </a:ext>
            </a:extLst>
          </p:cNvPr>
          <p:cNvSpPr txBox="1"/>
          <p:nvPr/>
        </p:nvSpPr>
        <p:spPr>
          <a:xfrm>
            <a:off x="4160874" y="4539991"/>
            <a:ext cx="3796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Определение образа результата для системы поддержки и 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развития талантов в МО.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Модель управления для достижения цели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927CC-5FA4-235B-8B02-72585AF56AE0}"/>
              </a:ext>
            </a:extLst>
          </p:cNvPr>
          <p:cNvSpPr txBox="1"/>
          <p:nvPr/>
        </p:nvSpPr>
        <p:spPr>
          <a:xfrm>
            <a:off x="152399" y="4539991"/>
            <a:ext cx="3796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Определение драйверов и барьеров, влияющих на развитие системы поддержки талантов в МО.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Ключевой вызов-2026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A17DA8-756A-A098-7B8B-98D72E315A26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03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2F84C-0FD8-EB4A-9DDA-05581CEB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Финальный день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ACCDD-9535-6DA9-2916-D9434A140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Доклады от каждой муниципальной команды</a:t>
            </a:r>
          </a:p>
          <a:p>
            <a:r>
              <a:rPr lang="ru-RU" sz="4400" dirty="0"/>
              <a:t>Формат: 7+3</a:t>
            </a:r>
          </a:p>
          <a:p>
            <a:r>
              <a:rPr lang="ru-RU" sz="4400" dirty="0"/>
              <a:t>Жюри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7105F2-1A1B-8F3A-FCE2-B9070BB82B27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93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2F84C-0FD8-EB4A-9DDA-05581CEB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ТЗ первого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ACCDD-9535-6DA9-2916-D9434A140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Собрать образы прорывных решений по сопровождению и развитию талантов </a:t>
            </a:r>
            <a:r>
              <a:rPr lang="ru-RU" sz="4400"/>
              <a:t>(применительно к НТО)</a:t>
            </a:r>
            <a:endParaRPr lang="ru-RU" sz="4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7105F2-1A1B-8F3A-FCE2-B9070BB82B27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5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296</Words>
  <Application>Microsoft Office PowerPoint</Application>
  <PresentationFormat>Широкоэкранный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Cambria</vt:lpstr>
      <vt:lpstr>Тема Office</vt:lpstr>
      <vt:lpstr>Об образовательном интенсиве для управленческих команд органов местного самоуправления по вопросам системы  выявления и развития талантов  </vt:lpstr>
      <vt:lpstr>Об образовательном интенсиве</vt:lpstr>
      <vt:lpstr>Образовательный интенсив. Треки</vt:lpstr>
      <vt:lpstr>Трек проектной работы</vt:lpstr>
      <vt:lpstr>Логика работы над стратегией</vt:lpstr>
      <vt:lpstr>Карта нашего пути</vt:lpstr>
      <vt:lpstr>Результаты образовательного интенсива </vt:lpstr>
      <vt:lpstr>Финальный день</vt:lpstr>
      <vt:lpstr>ТЗ первого дня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на проектную сессию</dc:title>
  <dc:creator>jjj jkjj</dc:creator>
  <cp:lastModifiedBy>jjj jkjj</cp:lastModifiedBy>
  <cp:revision>8</cp:revision>
  <dcterms:created xsi:type="dcterms:W3CDTF">2023-11-19T17:42:08Z</dcterms:created>
  <dcterms:modified xsi:type="dcterms:W3CDTF">2023-11-20T04:17:42Z</dcterms:modified>
</cp:coreProperties>
</file>