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</p:sldMasterIdLst>
  <p:notesMasterIdLst>
    <p:notesMasterId r:id="rId22"/>
  </p:notesMasterIdLst>
  <p:sldIdLst>
    <p:sldId id="257" r:id="rId2"/>
    <p:sldId id="256" r:id="rId3"/>
    <p:sldId id="261" r:id="rId4"/>
    <p:sldId id="269" r:id="rId5"/>
    <p:sldId id="259" r:id="rId6"/>
    <p:sldId id="282" r:id="rId7"/>
    <p:sldId id="289" r:id="rId8"/>
    <p:sldId id="290" r:id="rId9"/>
    <p:sldId id="291" r:id="rId10"/>
    <p:sldId id="294" r:id="rId11"/>
    <p:sldId id="295" r:id="rId12"/>
    <p:sldId id="292" r:id="rId13"/>
    <p:sldId id="293" r:id="rId14"/>
    <p:sldId id="264" r:id="rId15"/>
    <p:sldId id="277" r:id="rId16"/>
    <p:sldId id="278" r:id="rId17"/>
    <p:sldId id="267" r:id="rId18"/>
    <p:sldId id="280" r:id="rId19"/>
    <p:sldId id="281" r:id="rId20"/>
    <p:sldId id="274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A13067-4EFB-4410-969E-0FEF475C0364}">
  <a:tblStyle styleId="{40A13067-4EFB-4410-969E-0FEF475C03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4576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181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a073618e60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a073618e60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599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222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a073618e60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Google Shape;511;ga073618e60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7285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2172b07ab99_3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2172b07ab99_3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6029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96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796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a073618e60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a073618e60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641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6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9806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166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6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11c3728c19_2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111c3728c19_2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146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1038488" y="1546100"/>
            <a:ext cx="7181325" cy="3031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" name="Google Shape;13;p2"/>
          <p:cNvSpPr/>
          <p:nvPr/>
        </p:nvSpPr>
        <p:spPr>
          <a:xfrm>
            <a:off x="924188" y="1393800"/>
            <a:ext cx="7181325" cy="30318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24188" y="4877700"/>
            <a:ext cx="7295625" cy="586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1575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1575"/>
              </a:spcBef>
              <a:spcAft>
                <a:spcPts val="1575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058625" y="1646250"/>
            <a:ext cx="702675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ldrich"/>
              <a:buNone/>
              <a:defRPr sz="525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7836827" y="1489861"/>
            <a:ext cx="192767" cy="262801"/>
            <a:chOff x="7909625" y="886625"/>
            <a:chExt cx="94525" cy="96650"/>
          </a:xfrm>
        </p:grpSpPr>
        <p:sp>
          <p:nvSpPr>
            <p:cNvPr id="17" name="Google Shape;17;p2"/>
            <p:cNvSpPr/>
            <p:nvPr/>
          </p:nvSpPr>
          <p:spPr>
            <a:xfrm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8" name="Google Shape;18;p2"/>
            <p:cNvSpPr/>
            <p:nvPr/>
          </p:nvSpPr>
          <p:spPr>
            <a:xfrm flipH="1"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19" name="Google Shape;19;p2"/>
          <p:cNvSpPr/>
          <p:nvPr/>
        </p:nvSpPr>
        <p:spPr>
          <a:xfrm>
            <a:off x="8219813" y="265825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0" name="Google Shape;20;p2"/>
          <p:cNvGrpSpPr/>
          <p:nvPr/>
        </p:nvGrpSpPr>
        <p:grpSpPr>
          <a:xfrm>
            <a:off x="8284481" y="5827714"/>
            <a:ext cx="526004" cy="586427"/>
            <a:chOff x="10601749" y="5193301"/>
            <a:chExt cx="701339" cy="586427"/>
          </a:xfrm>
        </p:grpSpPr>
        <p:sp>
          <p:nvSpPr>
            <p:cNvPr id="21" name="Google Shape;21;p2"/>
            <p:cNvSpPr/>
            <p:nvPr/>
          </p:nvSpPr>
          <p:spPr>
            <a:xfrm rot="5400000">
              <a:off x="10407392" y="5389351"/>
              <a:ext cx="585600" cy="193500"/>
            </a:xfrm>
            <a:prstGeom prst="parallelogram">
              <a:avLst>
                <a:gd name="adj" fmla="val 39866"/>
              </a:avLst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10601749" y="5194688"/>
              <a:ext cx="701339" cy="78939"/>
            </a:xfrm>
            <a:prstGeom prst="parallelogram">
              <a:avLst>
                <a:gd name="adj" fmla="val 250065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0796943" y="5273628"/>
              <a:ext cx="506100" cy="506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475088" y="5583900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5" name="Google Shape;25;p2"/>
          <p:cNvGrpSpPr/>
          <p:nvPr/>
        </p:nvGrpSpPr>
        <p:grpSpPr>
          <a:xfrm rot="2536583">
            <a:off x="331186" y="368393"/>
            <a:ext cx="433345" cy="1025388"/>
            <a:chOff x="441575" y="368400"/>
            <a:chExt cx="577800" cy="1025400"/>
          </a:xfrm>
        </p:grpSpPr>
        <p:sp>
          <p:nvSpPr>
            <p:cNvPr id="26" name="Google Shape;26;p2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Text and Image">
  <p:cSld name="009 Text and Imag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>
            <a:spLocks noGrp="1"/>
          </p:cNvSpPr>
          <p:nvPr>
            <p:ph type="title"/>
          </p:nvPr>
        </p:nvSpPr>
        <p:spPr>
          <a:xfrm>
            <a:off x="694125" y="1946013"/>
            <a:ext cx="3877875" cy="79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0"/>
              <a:buNone/>
              <a:defRPr sz="11250"/>
            </a:lvl9pPr>
          </a:lstStyle>
          <a:p>
            <a:endParaRPr/>
          </a:p>
        </p:txBody>
      </p:sp>
      <p:sp>
        <p:nvSpPr>
          <p:cNvPr id="193" name="Google Shape;193;p10"/>
          <p:cNvSpPr txBox="1">
            <a:spLocks noGrp="1"/>
          </p:cNvSpPr>
          <p:nvPr>
            <p:ph type="subTitle" idx="1"/>
          </p:nvPr>
        </p:nvSpPr>
        <p:spPr>
          <a:xfrm>
            <a:off x="329888" y="4343238"/>
            <a:ext cx="29063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1pPr>
            <a:lvl2pPr lvl="1" algn="r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2pPr>
            <a:lvl3pPr lvl="2" algn="r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3pPr>
            <a:lvl4pPr lvl="3" algn="r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4pPr>
            <a:lvl5pPr lvl="4" algn="r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5pPr>
            <a:lvl6pPr lvl="5" algn="r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6pPr>
            <a:lvl7pPr lvl="6" algn="r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7pPr>
            <a:lvl8pPr lvl="7" algn="r" rtl="0">
              <a:spcBef>
                <a:spcPts val="1575"/>
              </a:spcBef>
              <a:spcAft>
                <a:spcPts val="0"/>
              </a:spcAft>
              <a:buSzPts val="1800"/>
              <a:buNone/>
              <a:defRPr sz="1350"/>
            </a:lvl8pPr>
            <a:lvl9pPr lvl="8" algn="r" rtl="0">
              <a:spcBef>
                <a:spcPts val="1575"/>
              </a:spcBef>
              <a:spcAft>
                <a:spcPts val="1575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194" name="Google Shape;194;p10"/>
          <p:cNvSpPr>
            <a:spLocks noGrp="1"/>
          </p:cNvSpPr>
          <p:nvPr>
            <p:ph type="pic" idx="2"/>
          </p:nvPr>
        </p:nvSpPr>
        <p:spPr>
          <a:xfrm>
            <a:off x="3429000" y="1040950"/>
            <a:ext cx="5236425" cy="4476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flipH="1">
            <a:off x="1236323" y="980852"/>
            <a:ext cx="7062300" cy="4192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0" name="Google Shape;30;p3"/>
          <p:cNvSpPr/>
          <p:nvPr/>
        </p:nvSpPr>
        <p:spPr>
          <a:xfrm flipH="1">
            <a:off x="1088695" y="1227450"/>
            <a:ext cx="7062300" cy="4192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1" name="Google Shape;31;p3"/>
          <p:cNvSpPr/>
          <p:nvPr/>
        </p:nvSpPr>
        <p:spPr>
          <a:xfrm flipH="1">
            <a:off x="1088695" y="1227450"/>
            <a:ext cx="7062300" cy="563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2" name="Google Shape;32;p3"/>
          <p:cNvGrpSpPr/>
          <p:nvPr/>
        </p:nvGrpSpPr>
        <p:grpSpPr>
          <a:xfrm flipH="1">
            <a:off x="7408088" y="1403100"/>
            <a:ext cx="616500" cy="212400"/>
            <a:chOff x="1367875" y="1812100"/>
            <a:chExt cx="822000" cy="212400"/>
          </a:xfrm>
        </p:grpSpPr>
        <p:sp>
          <p:nvSpPr>
            <p:cNvPr id="33" name="Google Shape;33;p3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36" name="Google Shape;36;p3"/>
          <p:cNvSpPr/>
          <p:nvPr/>
        </p:nvSpPr>
        <p:spPr>
          <a:xfrm flipH="1">
            <a:off x="479306" y="225525"/>
            <a:ext cx="2032650" cy="30603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7" name="Google Shape;37;p3"/>
          <p:cNvSpPr/>
          <p:nvPr/>
        </p:nvSpPr>
        <p:spPr>
          <a:xfrm flipH="1">
            <a:off x="479303" y="225525"/>
            <a:ext cx="2032650" cy="3918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8" name="Google Shape;38;p3"/>
          <p:cNvGrpSpPr/>
          <p:nvPr/>
        </p:nvGrpSpPr>
        <p:grpSpPr>
          <a:xfrm flipH="1">
            <a:off x="536437" y="324975"/>
            <a:ext cx="616500" cy="212400"/>
            <a:chOff x="1367875" y="1812100"/>
            <a:chExt cx="822000" cy="212400"/>
          </a:xfrm>
        </p:grpSpPr>
        <p:sp>
          <p:nvSpPr>
            <p:cNvPr id="39" name="Google Shape;39;p3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2" name="Google Shape;42;p3"/>
          <p:cNvSpPr/>
          <p:nvPr/>
        </p:nvSpPr>
        <p:spPr>
          <a:xfrm flipH="1">
            <a:off x="629044" y="835425"/>
            <a:ext cx="1733175" cy="22209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3" name="Google Shape;43;p3"/>
          <p:cNvSpPr/>
          <p:nvPr/>
        </p:nvSpPr>
        <p:spPr>
          <a:xfrm flipH="1">
            <a:off x="8330025" y="290775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44" name="Google Shape;44;p3"/>
          <p:cNvGrpSpPr/>
          <p:nvPr/>
        </p:nvGrpSpPr>
        <p:grpSpPr>
          <a:xfrm rot="-2536583" flipH="1">
            <a:off x="8143369" y="5636018"/>
            <a:ext cx="433345" cy="1025388"/>
            <a:chOff x="441575" y="368400"/>
            <a:chExt cx="577800" cy="1025400"/>
          </a:xfrm>
        </p:grpSpPr>
        <p:sp>
          <p:nvSpPr>
            <p:cNvPr id="45" name="Google Shape;45;p3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47" name="Google Shape;47;p3"/>
          <p:cNvSpPr/>
          <p:nvPr/>
        </p:nvSpPr>
        <p:spPr>
          <a:xfrm flipH="1">
            <a:off x="250575" y="5773113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/>
          </p:nvPr>
        </p:nvSpPr>
        <p:spPr>
          <a:xfrm>
            <a:off x="2576049" y="1883975"/>
            <a:ext cx="5108400" cy="1220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525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525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body" idx="1"/>
          </p:nvPr>
        </p:nvSpPr>
        <p:spPr>
          <a:xfrm>
            <a:off x="2576025" y="3177577"/>
            <a:ext cx="5108400" cy="205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wo columns">
  <p:cSld name="CUSTOM_4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/>
          <p:nvPr/>
        </p:nvSpPr>
        <p:spPr>
          <a:xfrm>
            <a:off x="816181" y="626800"/>
            <a:ext cx="7633125" cy="1067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8" name="Google Shape;98;p6"/>
          <p:cNvSpPr/>
          <p:nvPr/>
        </p:nvSpPr>
        <p:spPr>
          <a:xfrm>
            <a:off x="694688" y="474400"/>
            <a:ext cx="7633125" cy="1067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99" name="Google Shape;99;p6"/>
          <p:cNvGrpSpPr/>
          <p:nvPr/>
        </p:nvGrpSpPr>
        <p:grpSpPr>
          <a:xfrm>
            <a:off x="8181594" y="530352"/>
            <a:ext cx="102839" cy="140220"/>
            <a:chOff x="7909625" y="886625"/>
            <a:chExt cx="94525" cy="96650"/>
          </a:xfrm>
        </p:grpSpPr>
        <p:sp>
          <p:nvSpPr>
            <p:cNvPr id="100" name="Google Shape;100;p6"/>
            <p:cNvSpPr/>
            <p:nvPr/>
          </p:nvSpPr>
          <p:spPr>
            <a:xfrm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1" name="Google Shape;101;p6"/>
            <p:cNvSpPr/>
            <p:nvPr/>
          </p:nvSpPr>
          <p:spPr>
            <a:xfrm flipH="1"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739256" y="654800"/>
            <a:ext cx="7523325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03" name="Google Shape;103;p6"/>
          <p:cNvSpPr/>
          <p:nvPr/>
        </p:nvSpPr>
        <p:spPr>
          <a:xfrm>
            <a:off x="4912295" y="2191103"/>
            <a:ext cx="3537000" cy="41925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4" name="Google Shape;104;p6"/>
          <p:cNvSpPr/>
          <p:nvPr/>
        </p:nvSpPr>
        <p:spPr>
          <a:xfrm>
            <a:off x="4785876" y="1980500"/>
            <a:ext cx="3537000" cy="4192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05" name="Google Shape;105;p6"/>
          <p:cNvSpPr/>
          <p:nvPr/>
        </p:nvSpPr>
        <p:spPr>
          <a:xfrm>
            <a:off x="4785876" y="1980500"/>
            <a:ext cx="3537000" cy="563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06" name="Google Shape;106;p6"/>
          <p:cNvGrpSpPr/>
          <p:nvPr/>
        </p:nvGrpSpPr>
        <p:grpSpPr>
          <a:xfrm>
            <a:off x="4912294" y="2156150"/>
            <a:ext cx="616500" cy="212400"/>
            <a:chOff x="1367875" y="1812100"/>
            <a:chExt cx="822000" cy="212400"/>
          </a:xfrm>
        </p:grpSpPr>
        <p:sp>
          <p:nvSpPr>
            <p:cNvPr id="107" name="Google Shape;107;p6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10" name="Google Shape;110;p6"/>
          <p:cNvSpPr/>
          <p:nvPr/>
        </p:nvSpPr>
        <p:spPr>
          <a:xfrm>
            <a:off x="694688" y="1980500"/>
            <a:ext cx="3537000" cy="4403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1" name="Google Shape;111;p6"/>
          <p:cNvSpPr/>
          <p:nvPr/>
        </p:nvSpPr>
        <p:spPr>
          <a:xfrm>
            <a:off x="694694" y="1980500"/>
            <a:ext cx="3537000" cy="563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12" name="Google Shape;112;p6"/>
          <p:cNvGrpSpPr/>
          <p:nvPr/>
        </p:nvGrpSpPr>
        <p:grpSpPr>
          <a:xfrm>
            <a:off x="796406" y="2156150"/>
            <a:ext cx="616500" cy="212400"/>
            <a:chOff x="1367875" y="1812100"/>
            <a:chExt cx="822000" cy="212400"/>
          </a:xfrm>
        </p:grpSpPr>
        <p:sp>
          <p:nvSpPr>
            <p:cNvPr id="113" name="Google Shape;113;p6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4" name="Google Shape;114;p6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15" name="Google Shape;115;p6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16" name="Google Shape;116;p6"/>
          <p:cNvSpPr/>
          <p:nvPr/>
        </p:nvSpPr>
        <p:spPr>
          <a:xfrm>
            <a:off x="860175" y="2777325"/>
            <a:ext cx="3198825" cy="33957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951300" y="2830800"/>
            <a:ext cx="3016575" cy="329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2"/>
          </p:nvPr>
        </p:nvSpPr>
        <p:spPr>
          <a:xfrm>
            <a:off x="5045636" y="2830800"/>
            <a:ext cx="3017475" cy="329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119" name="Google Shape;119;p6"/>
          <p:cNvGrpSpPr/>
          <p:nvPr/>
        </p:nvGrpSpPr>
        <p:grpSpPr>
          <a:xfrm rot="758291">
            <a:off x="8583110" y="979011"/>
            <a:ext cx="433363" cy="1025430"/>
            <a:chOff x="441575" y="368400"/>
            <a:chExt cx="577800" cy="1025400"/>
          </a:xfrm>
        </p:grpSpPr>
        <p:sp>
          <p:nvSpPr>
            <p:cNvPr id="120" name="Google Shape;120;p6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22" name="Google Shape;122;p6"/>
          <p:cNvSpPr/>
          <p:nvPr/>
        </p:nvSpPr>
        <p:spPr>
          <a:xfrm>
            <a:off x="105506" y="5855775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23" name="Google Shape;123;p6"/>
          <p:cNvGrpSpPr/>
          <p:nvPr/>
        </p:nvGrpSpPr>
        <p:grpSpPr>
          <a:xfrm>
            <a:off x="48347" y="84139"/>
            <a:ext cx="526050" cy="586427"/>
            <a:chOff x="10601688" y="5193301"/>
            <a:chExt cx="701400" cy="586427"/>
          </a:xfrm>
        </p:grpSpPr>
        <p:sp>
          <p:nvSpPr>
            <p:cNvPr id="124" name="Google Shape;124;p6"/>
            <p:cNvSpPr/>
            <p:nvPr/>
          </p:nvSpPr>
          <p:spPr>
            <a:xfrm rot="5400000">
              <a:off x="10407392" y="5389351"/>
              <a:ext cx="585600" cy="193500"/>
            </a:xfrm>
            <a:prstGeom prst="parallelogram">
              <a:avLst>
                <a:gd name="adj" fmla="val 39866"/>
              </a:avLst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5" name="Google Shape;125;p6"/>
            <p:cNvSpPr/>
            <p:nvPr/>
          </p:nvSpPr>
          <p:spPr>
            <a:xfrm flipH="1">
              <a:off x="10601688" y="5194688"/>
              <a:ext cx="701400" cy="78900"/>
            </a:xfrm>
            <a:prstGeom prst="parallelogram">
              <a:avLst>
                <a:gd name="adj" fmla="val 250065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10796943" y="5273628"/>
              <a:ext cx="506100" cy="506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CUSTOM_5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1038488" y="732100"/>
            <a:ext cx="7181325" cy="10671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29" name="Google Shape;129;p7"/>
          <p:cNvSpPr/>
          <p:nvPr/>
        </p:nvSpPr>
        <p:spPr>
          <a:xfrm>
            <a:off x="924188" y="579700"/>
            <a:ext cx="7181325" cy="1067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30" name="Google Shape;130;p7"/>
          <p:cNvGrpSpPr/>
          <p:nvPr/>
        </p:nvGrpSpPr>
        <p:grpSpPr>
          <a:xfrm>
            <a:off x="7931926" y="657869"/>
            <a:ext cx="102839" cy="140220"/>
            <a:chOff x="7909625" y="886625"/>
            <a:chExt cx="94525" cy="96650"/>
          </a:xfrm>
        </p:grpSpPr>
        <p:sp>
          <p:nvSpPr>
            <p:cNvPr id="131" name="Google Shape;131;p7"/>
            <p:cNvSpPr/>
            <p:nvPr/>
          </p:nvSpPr>
          <p:spPr>
            <a:xfrm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32" name="Google Shape;132;p7"/>
            <p:cNvSpPr/>
            <p:nvPr/>
          </p:nvSpPr>
          <p:spPr>
            <a:xfrm flipH="1"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  <p:sp>
        <p:nvSpPr>
          <p:cNvPr id="133" name="Google Shape;133;p7"/>
          <p:cNvSpPr/>
          <p:nvPr/>
        </p:nvSpPr>
        <p:spPr>
          <a:xfrm>
            <a:off x="924188" y="1915403"/>
            <a:ext cx="7181325" cy="4192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4" name="Google Shape;134;p7"/>
          <p:cNvSpPr/>
          <p:nvPr/>
        </p:nvSpPr>
        <p:spPr>
          <a:xfrm>
            <a:off x="1038488" y="2085800"/>
            <a:ext cx="7181325" cy="4192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924188" y="734075"/>
            <a:ext cx="7181325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1237969" y="2793500"/>
            <a:ext cx="6796800" cy="3211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1038488" y="2085800"/>
            <a:ext cx="7181325" cy="563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38" name="Google Shape;138;p7"/>
          <p:cNvGrpSpPr/>
          <p:nvPr/>
        </p:nvGrpSpPr>
        <p:grpSpPr>
          <a:xfrm>
            <a:off x="7483856" y="2261450"/>
            <a:ext cx="616500" cy="212400"/>
            <a:chOff x="1367875" y="1812100"/>
            <a:chExt cx="822000" cy="212400"/>
          </a:xfrm>
        </p:grpSpPr>
        <p:sp>
          <p:nvSpPr>
            <p:cNvPr id="139" name="Google Shape;139;p7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42" name="Google Shape;142;p7"/>
          <p:cNvSpPr/>
          <p:nvPr/>
        </p:nvSpPr>
        <p:spPr>
          <a:xfrm>
            <a:off x="152700" y="282825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43" name="Google Shape;143;p7"/>
          <p:cNvGrpSpPr/>
          <p:nvPr/>
        </p:nvGrpSpPr>
        <p:grpSpPr>
          <a:xfrm>
            <a:off x="255554" y="5521464"/>
            <a:ext cx="526050" cy="586427"/>
            <a:chOff x="10601688" y="5193301"/>
            <a:chExt cx="701400" cy="586427"/>
          </a:xfrm>
        </p:grpSpPr>
        <p:sp>
          <p:nvSpPr>
            <p:cNvPr id="144" name="Google Shape;144;p7"/>
            <p:cNvSpPr/>
            <p:nvPr/>
          </p:nvSpPr>
          <p:spPr>
            <a:xfrm rot="5400000">
              <a:off x="10407392" y="5389351"/>
              <a:ext cx="585600" cy="193500"/>
            </a:xfrm>
            <a:prstGeom prst="parallelogram">
              <a:avLst>
                <a:gd name="adj" fmla="val 39866"/>
              </a:avLst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5" name="Google Shape;145;p7"/>
            <p:cNvSpPr/>
            <p:nvPr/>
          </p:nvSpPr>
          <p:spPr>
            <a:xfrm flipH="1">
              <a:off x="10601688" y="5194688"/>
              <a:ext cx="701400" cy="78900"/>
            </a:xfrm>
            <a:prstGeom prst="parallelogram">
              <a:avLst>
                <a:gd name="adj" fmla="val 250065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0796943" y="5273628"/>
              <a:ext cx="506100" cy="506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47" name="Google Shape;147;p7"/>
          <p:cNvGrpSpPr/>
          <p:nvPr/>
        </p:nvGrpSpPr>
        <p:grpSpPr>
          <a:xfrm rot="2536583">
            <a:off x="8508342" y="3002218"/>
            <a:ext cx="433345" cy="1025388"/>
            <a:chOff x="441575" y="368400"/>
            <a:chExt cx="577800" cy="1025400"/>
          </a:xfrm>
        </p:grpSpPr>
        <p:sp>
          <p:nvSpPr>
            <p:cNvPr id="148" name="Google Shape;148;p7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 flipH="1">
            <a:off x="706842" y="476250"/>
            <a:ext cx="7501725" cy="56007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1" name="Google Shape;171;p9"/>
          <p:cNvSpPr/>
          <p:nvPr/>
        </p:nvSpPr>
        <p:spPr>
          <a:xfrm flipH="1">
            <a:off x="821142" y="628650"/>
            <a:ext cx="7501725" cy="5600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72" name="Google Shape;172;p9"/>
          <p:cNvSpPr/>
          <p:nvPr/>
        </p:nvSpPr>
        <p:spPr>
          <a:xfrm flipH="1">
            <a:off x="821133" y="628650"/>
            <a:ext cx="7501725" cy="5886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73" name="Google Shape;173;p9"/>
          <p:cNvGrpSpPr/>
          <p:nvPr/>
        </p:nvGrpSpPr>
        <p:grpSpPr>
          <a:xfrm flipH="1">
            <a:off x="915760" y="804750"/>
            <a:ext cx="616500" cy="212400"/>
            <a:chOff x="1367875" y="1812100"/>
            <a:chExt cx="822000" cy="212400"/>
          </a:xfrm>
        </p:grpSpPr>
        <p:sp>
          <p:nvSpPr>
            <p:cNvPr id="174" name="Google Shape;174;p9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103177" y="3792075"/>
            <a:ext cx="1994175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subTitle" idx="2"/>
          </p:nvPr>
        </p:nvSpPr>
        <p:spPr>
          <a:xfrm>
            <a:off x="3574914" y="3792075"/>
            <a:ext cx="1994175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/>
            </a:lvl9pPr>
          </a:lstStyle>
          <a:p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subTitle" idx="3"/>
          </p:nvPr>
        </p:nvSpPr>
        <p:spPr>
          <a:xfrm>
            <a:off x="6046652" y="3792075"/>
            <a:ext cx="1993950" cy="60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1575" b="1"/>
            </a:lvl2pPr>
            <a:lvl3pPr lvl="2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3pPr>
            <a:lvl4pPr lvl="3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4pPr>
            <a:lvl5pPr lvl="4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5pPr>
            <a:lvl6pPr lvl="5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6pPr>
            <a:lvl7pPr lvl="6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7pPr>
            <a:lvl8pPr lvl="7" rtl="0">
              <a:spcBef>
                <a:spcPts val="1575"/>
              </a:spcBef>
              <a:spcAft>
                <a:spcPts val="0"/>
              </a:spcAft>
              <a:buSzPts val="2100"/>
              <a:buNone/>
              <a:defRPr sz="1575" b="1"/>
            </a:lvl8pPr>
            <a:lvl9pPr lvl="8" rtl="0">
              <a:spcBef>
                <a:spcPts val="1575"/>
              </a:spcBef>
              <a:spcAft>
                <a:spcPts val="1575"/>
              </a:spcAft>
              <a:buSzPts val="2100"/>
              <a:buNone/>
              <a:defRPr sz="1575" b="1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title"/>
          </p:nvPr>
        </p:nvSpPr>
        <p:spPr>
          <a:xfrm>
            <a:off x="931725" y="1274450"/>
            <a:ext cx="7280550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1" name="Google Shape;181;p9"/>
          <p:cNvSpPr txBox="1">
            <a:spLocks noGrp="1"/>
          </p:cNvSpPr>
          <p:nvPr>
            <p:ph type="body" idx="4"/>
          </p:nvPr>
        </p:nvSpPr>
        <p:spPr>
          <a:xfrm>
            <a:off x="1103175" y="4357782"/>
            <a:ext cx="1994175" cy="166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241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275"/>
            </a:lvl1pPr>
            <a:lvl2pPr marL="685800" lvl="1" indent="-252413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75"/>
            </a:lvl2pPr>
            <a:lvl3pPr marL="1028700" lvl="2" indent="-252413" rtl="0">
              <a:spcBef>
                <a:spcPts val="1575"/>
              </a:spcBef>
              <a:spcAft>
                <a:spcPts val="0"/>
              </a:spcAft>
              <a:buSzPts val="1700"/>
              <a:buChar char="■"/>
              <a:defRPr sz="1275"/>
            </a:lvl3pPr>
            <a:lvl4pPr marL="1371600" lvl="3" indent="-252413" rtl="0">
              <a:spcBef>
                <a:spcPts val="1575"/>
              </a:spcBef>
              <a:spcAft>
                <a:spcPts val="0"/>
              </a:spcAft>
              <a:buSzPts val="1700"/>
              <a:buChar char="●"/>
              <a:defRPr sz="1275"/>
            </a:lvl4pPr>
            <a:lvl5pPr marL="1714500" lvl="4" indent="-252413" rtl="0">
              <a:spcBef>
                <a:spcPts val="1575"/>
              </a:spcBef>
              <a:spcAft>
                <a:spcPts val="0"/>
              </a:spcAft>
              <a:buSzPts val="1700"/>
              <a:buChar char="○"/>
              <a:defRPr sz="1275"/>
            </a:lvl5pPr>
            <a:lvl6pPr marL="2057400" lvl="5" indent="-252413" rtl="0">
              <a:spcBef>
                <a:spcPts val="1575"/>
              </a:spcBef>
              <a:spcAft>
                <a:spcPts val="0"/>
              </a:spcAft>
              <a:buSzPts val="1700"/>
              <a:buChar char="■"/>
              <a:defRPr sz="1275"/>
            </a:lvl6pPr>
            <a:lvl7pPr marL="2400300" lvl="6" indent="-252413" rtl="0">
              <a:spcBef>
                <a:spcPts val="1575"/>
              </a:spcBef>
              <a:spcAft>
                <a:spcPts val="0"/>
              </a:spcAft>
              <a:buSzPts val="1700"/>
              <a:buChar char="●"/>
              <a:defRPr sz="1275"/>
            </a:lvl7pPr>
            <a:lvl8pPr marL="2743200" lvl="7" indent="-252413" rtl="0">
              <a:spcBef>
                <a:spcPts val="1575"/>
              </a:spcBef>
              <a:spcAft>
                <a:spcPts val="0"/>
              </a:spcAft>
              <a:buSzPts val="1700"/>
              <a:buChar char="○"/>
              <a:defRPr sz="1275"/>
            </a:lvl8pPr>
            <a:lvl9pPr marL="3086100" lvl="8" indent="-252413" rtl="0">
              <a:spcBef>
                <a:spcPts val="1575"/>
              </a:spcBef>
              <a:spcAft>
                <a:spcPts val="1575"/>
              </a:spcAft>
              <a:buSzPts val="1700"/>
              <a:buChar char="■"/>
              <a:defRPr sz="1275"/>
            </a:lvl9pPr>
          </a:lstStyle>
          <a:p>
            <a:endParaRPr/>
          </a:p>
        </p:txBody>
      </p:sp>
      <p:sp>
        <p:nvSpPr>
          <p:cNvPr id="182" name="Google Shape;182;p9"/>
          <p:cNvSpPr txBox="1">
            <a:spLocks noGrp="1"/>
          </p:cNvSpPr>
          <p:nvPr>
            <p:ph type="body" idx="5"/>
          </p:nvPr>
        </p:nvSpPr>
        <p:spPr>
          <a:xfrm>
            <a:off x="3574913" y="4357782"/>
            <a:ext cx="1994175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241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275"/>
            </a:lvl1pPr>
            <a:lvl2pPr marL="685800" lvl="1" indent="-252413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75"/>
            </a:lvl2pPr>
            <a:lvl3pPr marL="1028700" lvl="2" indent="-252413" rtl="0">
              <a:spcBef>
                <a:spcPts val="1575"/>
              </a:spcBef>
              <a:spcAft>
                <a:spcPts val="0"/>
              </a:spcAft>
              <a:buSzPts val="1700"/>
              <a:buChar char="■"/>
              <a:defRPr sz="1275"/>
            </a:lvl3pPr>
            <a:lvl4pPr marL="1371600" lvl="3" indent="-252413" rtl="0">
              <a:spcBef>
                <a:spcPts val="1575"/>
              </a:spcBef>
              <a:spcAft>
                <a:spcPts val="0"/>
              </a:spcAft>
              <a:buSzPts val="1700"/>
              <a:buChar char="●"/>
              <a:defRPr sz="1275"/>
            </a:lvl4pPr>
            <a:lvl5pPr marL="1714500" lvl="4" indent="-252413" rtl="0">
              <a:spcBef>
                <a:spcPts val="1575"/>
              </a:spcBef>
              <a:spcAft>
                <a:spcPts val="0"/>
              </a:spcAft>
              <a:buSzPts val="1700"/>
              <a:buChar char="○"/>
              <a:defRPr sz="1275"/>
            </a:lvl5pPr>
            <a:lvl6pPr marL="2057400" lvl="5" indent="-252413" rtl="0">
              <a:spcBef>
                <a:spcPts val="1575"/>
              </a:spcBef>
              <a:spcAft>
                <a:spcPts val="0"/>
              </a:spcAft>
              <a:buSzPts val="1700"/>
              <a:buChar char="■"/>
              <a:defRPr sz="1275"/>
            </a:lvl6pPr>
            <a:lvl7pPr marL="2400300" lvl="6" indent="-252413" rtl="0">
              <a:spcBef>
                <a:spcPts val="1575"/>
              </a:spcBef>
              <a:spcAft>
                <a:spcPts val="0"/>
              </a:spcAft>
              <a:buSzPts val="1700"/>
              <a:buChar char="●"/>
              <a:defRPr sz="1275"/>
            </a:lvl7pPr>
            <a:lvl8pPr marL="2743200" lvl="7" indent="-252413" rtl="0">
              <a:spcBef>
                <a:spcPts val="1575"/>
              </a:spcBef>
              <a:spcAft>
                <a:spcPts val="0"/>
              </a:spcAft>
              <a:buSzPts val="1700"/>
              <a:buChar char="○"/>
              <a:defRPr sz="1275"/>
            </a:lvl8pPr>
            <a:lvl9pPr marL="3086100" lvl="8" indent="-252413" rtl="0">
              <a:spcBef>
                <a:spcPts val="1575"/>
              </a:spcBef>
              <a:spcAft>
                <a:spcPts val="1575"/>
              </a:spcAft>
              <a:buSzPts val="1700"/>
              <a:buChar char="■"/>
              <a:defRPr sz="1275"/>
            </a:lvl9pPr>
          </a:lstStyle>
          <a:p>
            <a:endParaRPr/>
          </a:p>
        </p:txBody>
      </p:sp>
      <p:sp>
        <p:nvSpPr>
          <p:cNvPr id="183" name="Google Shape;183;p9"/>
          <p:cNvSpPr txBox="1">
            <a:spLocks noGrp="1"/>
          </p:cNvSpPr>
          <p:nvPr>
            <p:ph type="body" idx="6"/>
          </p:nvPr>
        </p:nvSpPr>
        <p:spPr>
          <a:xfrm>
            <a:off x="6046650" y="4357782"/>
            <a:ext cx="1994175" cy="1660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52413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275"/>
            </a:lvl1pPr>
            <a:lvl2pPr marL="685800" lvl="1" indent="-252413" rtl="0"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275"/>
            </a:lvl2pPr>
            <a:lvl3pPr marL="1028700" lvl="2" indent="-252413" rtl="0">
              <a:spcBef>
                <a:spcPts val="1575"/>
              </a:spcBef>
              <a:spcAft>
                <a:spcPts val="0"/>
              </a:spcAft>
              <a:buSzPts val="1700"/>
              <a:buChar char="■"/>
              <a:defRPr sz="1275"/>
            </a:lvl3pPr>
            <a:lvl4pPr marL="1371600" lvl="3" indent="-252413" rtl="0">
              <a:spcBef>
                <a:spcPts val="1575"/>
              </a:spcBef>
              <a:spcAft>
                <a:spcPts val="0"/>
              </a:spcAft>
              <a:buSzPts val="1700"/>
              <a:buChar char="●"/>
              <a:defRPr sz="1275"/>
            </a:lvl4pPr>
            <a:lvl5pPr marL="1714500" lvl="4" indent="-252413" rtl="0">
              <a:spcBef>
                <a:spcPts val="1575"/>
              </a:spcBef>
              <a:spcAft>
                <a:spcPts val="0"/>
              </a:spcAft>
              <a:buSzPts val="1700"/>
              <a:buChar char="○"/>
              <a:defRPr sz="1275"/>
            </a:lvl5pPr>
            <a:lvl6pPr marL="2057400" lvl="5" indent="-252413" rtl="0">
              <a:spcBef>
                <a:spcPts val="1575"/>
              </a:spcBef>
              <a:spcAft>
                <a:spcPts val="0"/>
              </a:spcAft>
              <a:buSzPts val="1700"/>
              <a:buChar char="■"/>
              <a:defRPr sz="1275"/>
            </a:lvl6pPr>
            <a:lvl7pPr marL="2400300" lvl="6" indent="-252413" rtl="0">
              <a:spcBef>
                <a:spcPts val="1575"/>
              </a:spcBef>
              <a:spcAft>
                <a:spcPts val="0"/>
              </a:spcAft>
              <a:buSzPts val="1700"/>
              <a:buChar char="●"/>
              <a:defRPr sz="1275"/>
            </a:lvl7pPr>
            <a:lvl8pPr marL="2743200" lvl="7" indent="-252413" rtl="0">
              <a:spcBef>
                <a:spcPts val="1575"/>
              </a:spcBef>
              <a:spcAft>
                <a:spcPts val="0"/>
              </a:spcAft>
              <a:buSzPts val="1700"/>
              <a:buChar char="○"/>
              <a:defRPr sz="1275"/>
            </a:lvl8pPr>
            <a:lvl9pPr marL="3086100" lvl="8" indent="-252413" rtl="0">
              <a:spcBef>
                <a:spcPts val="1575"/>
              </a:spcBef>
              <a:spcAft>
                <a:spcPts val="1575"/>
              </a:spcAft>
              <a:buSzPts val="1700"/>
              <a:buChar char="■"/>
              <a:defRPr sz="1275"/>
            </a:lvl9pPr>
          </a:lstStyle>
          <a:p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73631" y="188825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185" name="Google Shape;185;p9"/>
          <p:cNvGrpSpPr/>
          <p:nvPr/>
        </p:nvGrpSpPr>
        <p:grpSpPr>
          <a:xfrm rot="2536583">
            <a:off x="479555" y="5636018"/>
            <a:ext cx="433345" cy="1025388"/>
            <a:chOff x="441575" y="368400"/>
            <a:chExt cx="577800" cy="1025400"/>
          </a:xfrm>
        </p:grpSpPr>
        <p:sp>
          <p:nvSpPr>
            <p:cNvPr id="186" name="Google Shape;186;p9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2561650">
            <a:off x="8327671" y="2155172"/>
            <a:ext cx="433360" cy="1025423"/>
            <a:chOff x="441575" y="368400"/>
            <a:chExt cx="577800" cy="1025400"/>
          </a:xfrm>
        </p:grpSpPr>
        <p:sp>
          <p:nvSpPr>
            <p:cNvPr id="189" name="Google Shape;189;p9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190" name="Google Shape;190;p9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imeline">
  <p:cSld name="CUSTOM_14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"/>
          <p:cNvSpPr/>
          <p:nvPr/>
        </p:nvSpPr>
        <p:spPr>
          <a:xfrm>
            <a:off x="508810" y="563875"/>
            <a:ext cx="8361900" cy="10671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7" name="Google Shape;197;p11"/>
          <p:cNvSpPr/>
          <p:nvPr/>
        </p:nvSpPr>
        <p:spPr>
          <a:xfrm>
            <a:off x="394510" y="386300"/>
            <a:ext cx="8331525" cy="10671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198" name="Google Shape;198;p11"/>
          <p:cNvSpPr txBox="1">
            <a:spLocks noGrp="1"/>
          </p:cNvSpPr>
          <p:nvPr>
            <p:ph type="subTitle" idx="1"/>
          </p:nvPr>
        </p:nvSpPr>
        <p:spPr>
          <a:xfrm>
            <a:off x="313885" y="2468400"/>
            <a:ext cx="1451250" cy="469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2200"/>
              <a:buNone/>
              <a:defRPr sz="1650" b="1"/>
            </a:lvl9pPr>
          </a:lstStyle>
          <a:p>
            <a:endParaRPr/>
          </a:p>
        </p:txBody>
      </p:sp>
      <p:sp>
        <p:nvSpPr>
          <p:cNvPr id="199" name="Google Shape;199;p11"/>
          <p:cNvSpPr txBox="1">
            <a:spLocks noGrp="1"/>
          </p:cNvSpPr>
          <p:nvPr>
            <p:ph type="subTitle" idx="2"/>
          </p:nvPr>
        </p:nvSpPr>
        <p:spPr>
          <a:xfrm>
            <a:off x="2028037" y="1858800"/>
            <a:ext cx="1451250" cy="469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2200"/>
              <a:buNone/>
              <a:defRPr sz="1650" b="1"/>
            </a:lvl9pPr>
          </a:lstStyle>
          <a:p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subTitle" idx="3"/>
          </p:nvPr>
        </p:nvSpPr>
        <p:spPr>
          <a:xfrm>
            <a:off x="3742190" y="2468400"/>
            <a:ext cx="1451250" cy="469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2200"/>
              <a:buNone/>
              <a:defRPr sz="1650" b="1"/>
            </a:lvl9pPr>
          </a:lstStyle>
          <a:p>
            <a:endParaRPr/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4"/>
          </p:nvPr>
        </p:nvSpPr>
        <p:spPr>
          <a:xfrm>
            <a:off x="5456342" y="1858800"/>
            <a:ext cx="1451250" cy="469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2200"/>
              <a:buNone/>
              <a:defRPr sz="1650" b="1"/>
            </a:lvl9pPr>
          </a:lstStyle>
          <a:p>
            <a:endParaRPr/>
          </a:p>
        </p:txBody>
      </p:sp>
      <p:sp>
        <p:nvSpPr>
          <p:cNvPr id="202" name="Google Shape;202;p11"/>
          <p:cNvSpPr txBox="1">
            <a:spLocks noGrp="1"/>
          </p:cNvSpPr>
          <p:nvPr>
            <p:ph type="subTitle" idx="5"/>
          </p:nvPr>
        </p:nvSpPr>
        <p:spPr>
          <a:xfrm>
            <a:off x="7170495" y="2468400"/>
            <a:ext cx="1451250" cy="469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1650" b="1"/>
            </a:lvl2pPr>
            <a:lvl3pPr lvl="2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3pPr>
            <a:lvl4pPr lvl="3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4pPr>
            <a:lvl5pPr lvl="4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5pPr>
            <a:lvl6pPr lvl="5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6pPr>
            <a:lvl7pPr lvl="6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7pPr>
            <a:lvl8pPr lvl="7" algn="ctr" rtl="0">
              <a:spcBef>
                <a:spcPts val="1575"/>
              </a:spcBef>
              <a:spcAft>
                <a:spcPts val="0"/>
              </a:spcAft>
              <a:buSzPts val="2200"/>
              <a:buNone/>
              <a:defRPr sz="1650" b="1"/>
            </a:lvl8pPr>
            <a:lvl9pPr lvl="8" algn="ctr" rtl="0">
              <a:spcBef>
                <a:spcPts val="1575"/>
              </a:spcBef>
              <a:spcAft>
                <a:spcPts val="1575"/>
              </a:spcAft>
              <a:buSzPts val="2200"/>
              <a:buNone/>
              <a:defRPr sz="1650" b="1"/>
            </a:lvl9pPr>
          </a:lstStyle>
          <a:p>
            <a:endParaRPr/>
          </a:p>
        </p:txBody>
      </p:sp>
      <p:sp>
        <p:nvSpPr>
          <p:cNvPr id="203" name="Google Shape;203;p11"/>
          <p:cNvSpPr txBox="1">
            <a:spLocks noGrp="1"/>
          </p:cNvSpPr>
          <p:nvPr>
            <p:ph type="title"/>
          </p:nvPr>
        </p:nvSpPr>
        <p:spPr>
          <a:xfrm>
            <a:off x="478856" y="517175"/>
            <a:ext cx="8200125" cy="763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body" idx="6"/>
          </p:nvPr>
        </p:nvSpPr>
        <p:spPr>
          <a:xfrm>
            <a:off x="452879" y="3391025"/>
            <a:ext cx="142695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5" name="Google Shape;205;p11"/>
          <p:cNvSpPr txBox="1">
            <a:spLocks noGrp="1"/>
          </p:cNvSpPr>
          <p:nvPr>
            <p:ph type="body" idx="7"/>
          </p:nvPr>
        </p:nvSpPr>
        <p:spPr>
          <a:xfrm>
            <a:off x="2195526" y="2705225"/>
            <a:ext cx="142695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6" name="Google Shape;206;p11"/>
          <p:cNvSpPr txBox="1">
            <a:spLocks noGrp="1"/>
          </p:cNvSpPr>
          <p:nvPr>
            <p:ph type="body" idx="8"/>
          </p:nvPr>
        </p:nvSpPr>
        <p:spPr>
          <a:xfrm>
            <a:off x="3823874" y="3391025"/>
            <a:ext cx="142695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7" name="Google Shape;207;p11"/>
          <p:cNvSpPr txBox="1">
            <a:spLocks noGrp="1"/>
          </p:cNvSpPr>
          <p:nvPr>
            <p:ph type="body" idx="9"/>
          </p:nvPr>
        </p:nvSpPr>
        <p:spPr>
          <a:xfrm>
            <a:off x="5566522" y="2705225"/>
            <a:ext cx="142695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8" name="Google Shape;208;p11"/>
          <p:cNvSpPr txBox="1">
            <a:spLocks noGrp="1"/>
          </p:cNvSpPr>
          <p:nvPr>
            <p:ph type="body" idx="13"/>
          </p:nvPr>
        </p:nvSpPr>
        <p:spPr>
          <a:xfrm>
            <a:off x="7252020" y="3391025"/>
            <a:ext cx="1426950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4765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00"/>
            </a:lvl1pPr>
            <a:lvl2pPr marL="685800" lvl="1" indent="-24765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200"/>
            </a:lvl2pPr>
            <a:lvl3pPr marL="1028700" lvl="2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3pPr>
            <a:lvl4pPr marL="1371600" lvl="3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4pPr>
            <a:lvl5pPr marL="1714500" lvl="4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5pPr>
            <a:lvl6pPr marL="2057400" lvl="5" indent="-247650" rtl="0">
              <a:spcBef>
                <a:spcPts val="1575"/>
              </a:spcBef>
              <a:spcAft>
                <a:spcPts val="0"/>
              </a:spcAft>
              <a:buSzPts val="1600"/>
              <a:buChar char="■"/>
              <a:defRPr sz="1200"/>
            </a:lvl6pPr>
            <a:lvl7pPr marL="2400300" lvl="6" indent="-247650" rtl="0">
              <a:spcBef>
                <a:spcPts val="1575"/>
              </a:spcBef>
              <a:spcAft>
                <a:spcPts val="0"/>
              </a:spcAft>
              <a:buSzPts val="1600"/>
              <a:buChar char="●"/>
              <a:defRPr sz="1200"/>
            </a:lvl7pPr>
            <a:lvl8pPr marL="2743200" lvl="7" indent="-247650" rtl="0">
              <a:spcBef>
                <a:spcPts val="1575"/>
              </a:spcBef>
              <a:spcAft>
                <a:spcPts val="0"/>
              </a:spcAft>
              <a:buSzPts val="1600"/>
              <a:buChar char="○"/>
              <a:defRPr sz="1200"/>
            </a:lvl8pPr>
            <a:lvl9pPr marL="3086100" lvl="8" indent="-247650" rtl="0">
              <a:spcBef>
                <a:spcPts val="1575"/>
              </a:spcBef>
              <a:spcAft>
                <a:spcPts val="1575"/>
              </a:spcAft>
              <a:buSzPts val="16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09" name="Google Shape;209;p11"/>
          <p:cNvGrpSpPr/>
          <p:nvPr/>
        </p:nvGrpSpPr>
        <p:grpSpPr>
          <a:xfrm>
            <a:off x="8572500" y="442239"/>
            <a:ext cx="102839" cy="140220"/>
            <a:chOff x="7909625" y="886625"/>
            <a:chExt cx="94525" cy="96650"/>
          </a:xfrm>
        </p:grpSpPr>
        <p:sp>
          <p:nvSpPr>
            <p:cNvPr id="210" name="Google Shape;210;p11"/>
            <p:cNvSpPr/>
            <p:nvPr/>
          </p:nvSpPr>
          <p:spPr>
            <a:xfrm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11" name="Google Shape;211;p11"/>
            <p:cNvSpPr/>
            <p:nvPr/>
          </p:nvSpPr>
          <p:spPr>
            <a:xfrm flipH="1">
              <a:off x="7909625" y="886625"/>
              <a:ext cx="94525" cy="96650"/>
            </a:xfrm>
            <a:custGeom>
              <a:avLst/>
              <a:gdLst/>
              <a:ahLst/>
              <a:cxnLst/>
              <a:rect l="l" t="t" r="r" b="b"/>
              <a:pathLst>
                <a:path w="3781" h="3866" extrusionOk="0">
                  <a:moveTo>
                    <a:pt x="0" y="0"/>
                  </a:moveTo>
                  <a:lnTo>
                    <a:pt x="807" y="0"/>
                  </a:lnTo>
                  <a:lnTo>
                    <a:pt x="3781" y="3866"/>
                  </a:lnTo>
                  <a:lnTo>
                    <a:pt x="2889" y="386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Title and text right">
  <p:cSld name="CUSTOM_16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p13"/>
          <p:cNvGrpSpPr/>
          <p:nvPr/>
        </p:nvGrpSpPr>
        <p:grpSpPr>
          <a:xfrm>
            <a:off x="967036" y="980852"/>
            <a:ext cx="7209929" cy="4439098"/>
            <a:chOff x="1451593" y="980852"/>
            <a:chExt cx="9613238" cy="4439098"/>
          </a:xfrm>
        </p:grpSpPr>
        <p:sp>
          <p:nvSpPr>
            <p:cNvPr id="234" name="Google Shape;234;p13"/>
            <p:cNvSpPr/>
            <p:nvPr/>
          </p:nvSpPr>
          <p:spPr>
            <a:xfrm flipH="1">
              <a:off x="1648431" y="980852"/>
              <a:ext cx="9416400" cy="41925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5" name="Google Shape;235;p13"/>
            <p:cNvSpPr/>
            <p:nvPr/>
          </p:nvSpPr>
          <p:spPr>
            <a:xfrm flipH="1">
              <a:off x="1451593" y="1227450"/>
              <a:ext cx="9416400" cy="41925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36" name="Google Shape;236;p13"/>
            <p:cNvSpPr/>
            <p:nvPr/>
          </p:nvSpPr>
          <p:spPr>
            <a:xfrm flipH="1">
              <a:off x="1451593" y="1227450"/>
              <a:ext cx="9416400" cy="563700"/>
            </a:xfrm>
            <a:prstGeom prst="rect">
              <a:avLst/>
            </a:pr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grpSp>
          <p:nvGrpSpPr>
            <p:cNvPr id="237" name="Google Shape;237;p13"/>
            <p:cNvGrpSpPr/>
            <p:nvPr/>
          </p:nvGrpSpPr>
          <p:grpSpPr>
            <a:xfrm flipH="1">
              <a:off x="9877450" y="1403100"/>
              <a:ext cx="822000" cy="212400"/>
              <a:chOff x="1367875" y="1812100"/>
              <a:chExt cx="822000" cy="212400"/>
            </a:xfrm>
          </p:grpSpPr>
          <p:sp>
            <p:nvSpPr>
              <p:cNvPr id="238" name="Google Shape;238;p13"/>
              <p:cNvSpPr/>
              <p:nvPr/>
            </p:nvSpPr>
            <p:spPr>
              <a:xfrm>
                <a:off x="1367875" y="1812100"/>
                <a:ext cx="212400" cy="2124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39" name="Google Shape;239;p13"/>
              <p:cNvSpPr/>
              <p:nvPr/>
            </p:nvSpPr>
            <p:spPr>
              <a:xfrm>
                <a:off x="1672675" y="1812100"/>
                <a:ext cx="212400" cy="2124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  <p:sp>
            <p:nvSpPr>
              <p:cNvPr id="240" name="Google Shape;240;p13"/>
              <p:cNvSpPr/>
              <p:nvPr/>
            </p:nvSpPr>
            <p:spPr>
              <a:xfrm>
                <a:off x="1977475" y="1812100"/>
                <a:ext cx="212400" cy="21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50"/>
              </a:p>
            </p:txBody>
          </p:sp>
        </p:grpSp>
      </p:grpSp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2459644" y="1936175"/>
            <a:ext cx="5602050" cy="855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body" idx="1"/>
          </p:nvPr>
        </p:nvSpPr>
        <p:spPr>
          <a:xfrm>
            <a:off x="3007069" y="2936500"/>
            <a:ext cx="5054625" cy="22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 algn="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 algn="r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 algn="r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 algn="r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 algn="r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 rot="10800000" flipH="1">
            <a:off x="140860" y="5898740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44" name="Google Shape;244;p13"/>
          <p:cNvGrpSpPr/>
          <p:nvPr/>
        </p:nvGrpSpPr>
        <p:grpSpPr>
          <a:xfrm rot="8263417" flipH="1">
            <a:off x="457572" y="279309"/>
            <a:ext cx="433345" cy="1025388"/>
            <a:chOff x="441575" y="368400"/>
            <a:chExt cx="577800" cy="1025400"/>
          </a:xfrm>
        </p:grpSpPr>
        <p:sp>
          <p:nvSpPr>
            <p:cNvPr id="245" name="Google Shape;245;p13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247" name="Google Shape;247;p13"/>
          <p:cNvSpPr/>
          <p:nvPr/>
        </p:nvSpPr>
        <p:spPr>
          <a:xfrm rot="10800000" flipH="1">
            <a:off x="8220310" y="416403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48" name="Google Shape;248;p13"/>
          <p:cNvGrpSpPr/>
          <p:nvPr/>
        </p:nvGrpSpPr>
        <p:grpSpPr>
          <a:xfrm flipH="1">
            <a:off x="8367375" y="6135976"/>
            <a:ext cx="526050" cy="586427"/>
            <a:chOff x="10601688" y="5193301"/>
            <a:chExt cx="701400" cy="586427"/>
          </a:xfrm>
        </p:grpSpPr>
        <p:sp>
          <p:nvSpPr>
            <p:cNvPr id="249" name="Google Shape;249;p13"/>
            <p:cNvSpPr/>
            <p:nvPr/>
          </p:nvSpPr>
          <p:spPr>
            <a:xfrm rot="5400000">
              <a:off x="10407392" y="5389351"/>
              <a:ext cx="585600" cy="193500"/>
            </a:xfrm>
            <a:prstGeom prst="parallelogram">
              <a:avLst>
                <a:gd name="adj" fmla="val 39866"/>
              </a:avLst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0" name="Google Shape;250;p13"/>
            <p:cNvSpPr/>
            <p:nvPr/>
          </p:nvSpPr>
          <p:spPr>
            <a:xfrm flipH="1">
              <a:off x="10601688" y="5194688"/>
              <a:ext cx="701400" cy="78900"/>
            </a:xfrm>
            <a:prstGeom prst="parallelogram">
              <a:avLst>
                <a:gd name="adj" fmla="val 250065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251" name="Google Shape;251;p13"/>
            <p:cNvSpPr/>
            <p:nvPr/>
          </p:nvSpPr>
          <p:spPr>
            <a:xfrm>
              <a:off x="10796943" y="5273628"/>
              <a:ext cx="506100" cy="5061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25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7"/>
          <p:cNvSpPr/>
          <p:nvPr/>
        </p:nvSpPr>
        <p:spPr>
          <a:xfrm flipH="1">
            <a:off x="295709" y="298225"/>
            <a:ext cx="8424225" cy="60930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31" name="Google Shape;331;p17"/>
          <p:cNvSpPr/>
          <p:nvPr/>
        </p:nvSpPr>
        <p:spPr>
          <a:xfrm flipH="1">
            <a:off x="424066" y="464023"/>
            <a:ext cx="8424225" cy="60930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332" name="Google Shape;332;p17"/>
          <p:cNvSpPr/>
          <p:nvPr/>
        </p:nvSpPr>
        <p:spPr>
          <a:xfrm flipH="1">
            <a:off x="424055" y="464023"/>
            <a:ext cx="8424225" cy="6402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33" name="Google Shape;333;p17"/>
          <p:cNvGrpSpPr/>
          <p:nvPr/>
        </p:nvGrpSpPr>
        <p:grpSpPr>
          <a:xfrm flipH="1">
            <a:off x="526791" y="677925"/>
            <a:ext cx="616500" cy="212400"/>
            <a:chOff x="1367875" y="1812100"/>
            <a:chExt cx="822000" cy="212400"/>
          </a:xfrm>
        </p:grpSpPr>
        <p:sp>
          <p:nvSpPr>
            <p:cNvPr id="334" name="Google Shape;334;p17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337" name="Google Shape;337;p17"/>
          <p:cNvSpPr txBox="1">
            <a:spLocks noGrp="1"/>
          </p:cNvSpPr>
          <p:nvPr>
            <p:ph type="title"/>
          </p:nvPr>
        </p:nvSpPr>
        <p:spPr>
          <a:xfrm>
            <a:off x="452813" y="483350"/>
            <a:ext cx="8371350" cy="64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3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38" name="Google Shape;338;p17"/>
          <p:cNvSpPr/>
          <p:nvPr/>
        </p:nvSpPr>
        <p:spPr>
          <a:xfrm>
            <a:off x="8384063" y="545925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39" name="Google Shape;339;p17"/>
          <p:cNvGrpSpPr/>
          <p:nvPr/>
        </p:nvGrpSpPr>
        <p:grpSpPr>
          <a:xfrm rot="-2536583" flipH="1">
            <a:off x="8508338" y="5686993"/>
            <a:ext cx="433345" cy="1025388"/>
            <a:chOff x="441575" y="368400"/>
            <a:chExt cx="577800" cy="1025400"/>
          </a:xfrm>
        </p:grpSpPr>
        <p:sp>
          <p:nvSpPr>
            <p:cNvPr id="340" name="Google Shape;340;p17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/>
          <p:nvPr/>
        </p:nvSpPr>
        <p:spPr>
          <a:xfrm>
            <a:off x="757646" y="980852"/>
            <a:ext cx="7062300" cy="41925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6" name="Google Shape;76;p5"/>
          <p:cNvSpPr/>
          <p:nvPr/>
        </p:nvSpPr>
        <p:spPr>
          <a:xfrm>
            <a:off x="905274" y="1227450"/>
            <a:ext cx="7062300" cy="41925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77" name="Google Shape;77;p5"/>
          <p:cNvSpPr/>
          <p:nvPr/>
        </p:nvSpPr>
        <p:spPr>
          <a:xfrm>
            <a:off x="905274" y="1227450"/>
            <a:ext cx="7062300" cy="5637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2" name="Google Shape;78;p5"/>
          <p:cNvGrpSpPr/>
          <p:nvPr/>
        </p:nvGrpSpPr>
        <p:grpSpPr>
          <a:xfrm>
            <a:off x="1031681" y="1403100"/>
            <a:ext cx="616500" cy="212400"/>
            <a:chOff x="1367875" y="1812100"/>
            <a:chExt cx="822000" cy="212400"/>
          </a:xfrm>
        </p:grpSpPr>
        <p:sp>
          <p:nvSpPr>
            <p:cNvPr id="79" name="Google Shape;79;p5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0" name="Google Shape;80;p5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title"/>
          </p:nvPr>
        </p:nvSpPr>
        <p:spPr>
          <a:xfrm>
            <a:off x="1115213" y="2088250"/>
            <a:ext cx="5541975" cy="206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4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body" idx="1"/>
          </p:nvPr>
        </p:nvSpPr>
        <p:spPr>
          <a:xfrm>
            <a:off x="1115213" y="4171900"/>
            <a:ext cx="55419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342900" lvl="0" indent="-261938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685800" lvl="1" indent="-261938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028700" lvl="2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3pPr>
            <a:lvl4pPr marL="1371600" lvl="3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4pPr>
            <a:lvl5pPr marL="1714500" lvl="4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5pPr>
            <a:lvl6pPr marL="2057400" lvl="5" indent="-261938">
              <a:spcBef>
                <a:spcPts val="1575"/>
              </a:spcBef>
              <a:spcAft>
                <a:spcPts val="0"/>
              </a:spcAft>
              <a:buSzPts val="1900"/>
              <a:buChar char="■"/>
              <a:defRPr/>
            </a:lvl6pPr>
            <a:lvl7pPr marL="2400300" lvl="6" indent="-261938">
              <a:spcBef>
                <a:spcPts val="1575"/>
              </a:spcBef>
              <a:spcAft>
                <a:spcPts val="0"/>
              </a:spcAft>
              <a:buSzPts val="1900"/>
              <a:buChar char="●"/>
              <a:defRPr/>
            </a:lvl7pPr>
            <a:lvl8pPr marL="2743200" lvl="7" indent="-261938">
              <a:spcBef>
                <a:spcPts val="1575"/>
              </a:spcBef>
              <a:spcAft>
                <a:spcPts val="0"/>
              </a:spcAft>
              <a:buSzPts val="1900"/>
              <a:buChar char="○"/>
              <a:defRPr/>
            </a:lvl8pPr>
            <a:lvl9pPr marL="3086100" lvl="8" indent="-261938">
              <a:spcBef>
                <a:spcPts val="1575"/>
              </a:spcBef>
              <a:spcAft>
                <a:spcPts val="1575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5"/>
          <p:cNvSpPr/>
          <p:nvPr/>
        </p:nvSpPr>
        <p:spPr>
          <a:xfrm>
            <a:off x="6544313" y="225525"/>
            <a:ext cx="2032650" cy="30603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85" name="Google Shape;85;p5"/>
          <p:cNvSpPr/>
          <p:nvPr/>
        </p:nvSpPr>
        <p:spPr>
          <a:xfrm>
            <a:off x="6544316" y="225525"/>
            <a:ext cx="2032650" cy="3918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3" name="Google Shape;86;p5"/>
          <p:cNvGrpSpPr/>
          <p:nvPr/>
        </p:nvGrpSpPr>
        <p:grpSpPr>
          <a:xfrm>
            <a:off x="6646031" y="324975"/>
            <a:ext cx="616500" cy="212400"/>
            <a:chOff x="1367875" y="1812100"/>
            <a:chExt cx="822000" cy="212400"/>
          </a:xfrm>
        </p:grpSpPr>
        <p:sp>
          <p:nvSpPr>
            <p:cNvPr id="87" name="Google Shape;87;p5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90" name="Google Shape;90;p5"/>
          <p:cNvSpPr/>
          <p:nvPr/>
        </p:nvSpPr>
        <p:spPr>
          <a:xfrm>
            <a:off x="6694050" y="835425"/>
            <a:ext cx="1733175" cy="22209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sp>
        <p:nvSpPr>
          <p:cNvPr id="91" name="Google Shape;91;p5"/>
          <p:cNvSpPr/>
          <p:nvPr/>
        </p:nvSpPr>
        <p:spPr>
          <a:xfrm>
            <a:off x="162844" y="290775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  <p:grpSp>
        <p:nvGrpSpPr>
          <p:cNvPr id="4" name="Google Shape;92;p5"/>
          <p:cNvGrpSpPr/>
          <p:nvPr/>
        </p:nvGrpSpPr>
        <p:grpSpPr>
          <a:xfrm rot="2536583">
            <a:off x="479555" y="5636018"/>
            <a:ext cx="433345" cy="1025388"/>
            <a:chOff x="441575" y="368400"/>
            <a:chExt cx="577800" cy="1025400"/>
          </a:xfrm>
        </p:grpSpPr>
        <p:sp>
          <p:nvSpPr>
            <p:cNvPr id="93" name="Google Shape;93;p5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/>
            </a:p>
          </p:txBody>
        </p:sp>
      </p:grpSp>
      <p:sp>
        <p:nvSpPr>
          <p:cNvPr id="95" name="Google Shape;95;p5"/>
          <p:cNvSpPr/>
          <p:nvPr/>
        </p:nvSpPr>
        <p:spPr>
          <a:xfrm>
            <a:off x="8242294" y="5773113"/>
            <a:ext cx="563400" cy="7512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oogle Shape;6;p1"/>
          <p:cNvGraphicFramePr/>
          <p:nvPr/>
        </p:nvGraphicFramePr>
        <p:xfrm>
          <a:off x="0" y="-62"/>
          <a:ext cx="9144150" cy="6858125"/>
        </p:xfrm>
        <a:graphic>
          <a:graphicData uri="http://schemas.openxmlformats.org/drawingml/2006/table">
            <a:tbl>
              <a:tblPr>
                <a:noFill/>
                <a:tableStyleId>{40A13067-4EFB-4410-969E-0FEF475C0364}</a:tableStyleId>
              </a:tblPr>
              <a:tblGrid>
                <a:gridCol w="4331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458475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71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8569" marR="68569" marT="91425" marB="91425">
                    <a:lnL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525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Bitter"/>
              <a:buNone/>
              <a:defRPr sz="40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●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○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●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○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●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○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Ubuntu"/>
              <a:buChar char="■"/>
              <a:defRPr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975">
                <a:solidFill>
                  <a:schemeClr val="dk2"/>
                </a:solidFill>
              </a:defRPr>
            </a:lvl1pPr>
            <a:lvl2pPr lvl="1" algn="r">
              <a:buNone/>
              <a:defRPr sz="975">
                <a:solidFill>
                  <a:schemeClr val="dk2"/>
                </a:solidFill>
              </a:defRPr>
            </a:lvl2pPr>
            <a:lvl3pPr lvl="2" algn="r">
              <a:buNone/>
              <a:defRPr sz="975">
                <a:solidFill>
                  <a:schemeClr val="dk2"/>
                </a:solidFill>
              </a:defRPr>
            </a:lvl3pPr>
            <a:lvl4pPr lvl="3" algn="r">
              <a:buNone/>
              <a:defRPr sz="975">
                <a:solidFill>
                  <a:schemeClr val="dk2"/>
                </a:solidFill>
              </a:defRPr>
            </a:lvl4pPr>
            <a:lvl5pPr lvl="4" algn="r">
              <a:buNone/>
              <a:defRPr sz="975">
                <a:solidFill>
                  <a:schemeClr val="dk2"/>
                </a:solidFill>
              </a:defRPr>
            </a:lvl5pPr>
            <a:lvl6pPr lvl="5" algn="r">
              <a:buNone/>
              <a:defRPr sz="975">
                <a:solidFill>
                  <a:schemeClr val="dk2"/>
                </a:solidFill>
              </a:defRPr>
            </a:lvl6pPr>
            <a:lvl7pPr lvl="6" algn="r">
              <a:buNone/>
              <a:defRPr sz="975">
                <a:solidFill>
                  <a:schemeClr val="dk2"/>
                </a:solidFill>
              </a:defRPr>
            </a:lvl7pPr>
            <a:lvl8pPr lvl="7" algn="r">
              <a:buNone/>
              <a:defRPr sz="975">
                <a:solidFill>
                  <a:schemeClr val="dk2"/>
                </a:solidFill>
              </a:defRPr>
            </a:lvl8pPr>
            <a:lvl9pPr lvl="8" algn="r">
              <a:buNone/>
              <a:defRPr sz="975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" name="Google Shape;10;p1"/>
          <p:cNvSpPr/>
          <p:nvPr/>
        </p:nvSpPr>
        <p:spPr>
          <a:xfrm rot="5400000">
            <a:off x="-488411" y="6133679"/>
            <a:ext cx="1131345" cy="85942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5" r:id="rId5"/>
    <p:sldLayoutId id="2147483657" r:id="rId6"/>
    <p:sldLayoutId id="2147483659" r:id="rId7"/>
    <p:sldLayoutId id="2147483663" r:id="rId8"/>
    <p:sldLayoutId id="2147483666" r:id="rId9"/>
    <p:sldLayoutId id="214748366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2576049" y="2270231"/>
            <a:ext cx="5108400" cy="91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4500" b="1" dirty="0">
                <a:solidFill>
                  <a:srgbClr val="0070C0"/>
                </a:solidFill>
              </a:rPr>
              <a:t>Марнова Елена Валентиновна</a:t>
            </a:r>
            <a:endParaRPr sz="4500" b="1" dirty="0">
              <a:solidFill>
                <a:srgbClr val="0070C0"/>
              </a:solidFill>
            </a:endParaRPr>
          </a:p>
        </p:txBody>
      </p:sp>
      <p:sp>
        <p:nvSpPr>
          <p:cNvPr id="364" name="Google Shape;364;p20"/>
          <p:cNvSpPr txBox="1">
            <a:spLocks noGrp="1"/>
          </p:cNvSpPr>
          <p:nvPr>
            <p:ph type="body" idx="1"/>
          </p:nvPr>
        </p:nvSpPr>
        <p:spPr>
          <a:xfrm>
            <a:off x="2576049" y="3429001"/>
            <a:ext cx="5108400" cy="17522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962" indent="0">
              <a:buNone/>
            </a:pPr>
            <a:r>
              <a:rPr lang="ru-RU" dirty="0"/>
              <a:t>победитель конкурса на присуждение </a:t>
            </a:r>
          </a:p>
          <a:p>
            <a:pPr marL="80962" indent="0">
              <a:buNone/>
            </a:pPr>
            <a:r>
              <a:rPr lang="ru-RU" dirty="0"/>
              <a:t>премии губернатора ХМАО-Югры </a:t>
            </a:r>
          </a:p>
          <a:p>
            <a:pPr marL="80962" indent="0">
              <a:buNone/>
            </a:pPr>
            <a:r>
              <a:rPr lang="ru-RU" dirty="0"/>
              <a:t>победителям конкурса </a:t>
            </a:r>
          </a:p>
          <a:p>
            <a:pPr marL="80962" indent="0">
              <a:buNone/>
            </a:pPr>
            <a:r>
              <a:rPr lang="ru-RU" dirty="0"/>
              <a:t>«Педагог-новатор»</a:t>
            </a:r>
          </a:p>
          <a:p>
            <a:pPr marL="80962" indent="0">
              <a:buNone/>
            </a:pPr>
            <a:r>
              <a:rPr lang="ru-RU" dirty="0"/>
              <a:t>МО </a:t>
            </a:r>
            <a:r>
              <a:rPr lang="ru-RU" dirty="0" err="1"/>
              <a:t>Мегион</a:t>
            </a: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720" y="861060"/>
            <a:ext cx="1687620" cy="217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94" y="362874"/>
            <a:ext cx="4365625" cy="30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610" y="3620423"/>
            <a:ext cx="4666288" cy="278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594" y="3620423"/>
            <a:ext cx="3738322" cy="2780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8425" y="362874"/>
            <a:ext cx="2602764" cy="30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0680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88" y="590550"/>
            <a:ext cx="4116467" cy="561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798" y="590549"/>
            <a:ext cx="3852000" cy="2643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799" y="3637658"/>
            <a:ext cx="3854145" cy="2572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188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79141F3-069E-4B46-9735-86B6F5B21F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45" y="116656"/>
            <a:ext cx="5503419" cy="331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1FB7CB6-050F-4D5C-85DE-DCA73FC25A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346" y="116657"/>
            <a:ext cx="2954182" cy="331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6292A75-CC3E-4C49-9E3A-BDCA8FEC838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263" y="3586237"/>
            <a:ext cx="4166265" cy="3124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7BF753-F3B6-4434-B39C-D77326EAF3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45" y="3619453"/>
            <a:ext cx="4162521" cy="31218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9292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DB216A6-6E78-48A7-99B7-7E1B5D63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8C4D708-2E2B-4E05-B6EE-18BF12781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87A8A67-6E8C-41BD-9045-F04DA115920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5544" y="109534"/>
            <a:ext cx="4063661" cy="347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B5D821A-8546-44C8-9481-8E2E6A0A62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235" y="3687915"/>
            <a:ext cx="4025768" cy="301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F2BFF68-69B3-4840-9032-16F777BE10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031" y="3429000"/>
            <a:ext cx="4328776" cy="3246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C3C0A2F-124D-4BA3-969B-D894098D19B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681" y="109534"/>
            <a:ext cx="4240670" cy="3180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B7CB867-4215-43E5-8EF5-75CE9D7E7A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9039" y="1791854"/>
            <a:ext cx="1915795" cy="28070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285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"/>
          <p:cNvSpPr txBox="1">
            <a:spLocks noGrp="1"/>
          </p:cNvSpPr>
          <p:nvPr>
            <p:ph type="title"/>
          </p:nvPr>
        </p:nvSpPr>
        <p:spPr>
          <a:xfrm>
            <a:off x="682172" y="731040"/>
            <a:ext cx="7643456" cy="572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Проектно-исследовательская деятельность</a:t>
            </a:r>
            <a:endParaRPr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Google Shape;453;p27"/>
          <p:cNvSpPr txBox="1">
            <a:spLocks noGrp="1"/>
          </p:cNvSpPr>
          <p:nvPr>
            <p:ph type="body" idx="1"/>
          </p:nvPr>
        </p:nvSpPr>
        <p:spPr>
          <a:xfrm>
            <a:off x="951300" y="2980350"/>
            <a:ext cx="3016575" cy="2469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728" y="2656115"/>
            <a:ext cx="3247717" cy="363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428" y="2656115"/>
            <a:ext cx="3120571" cy="347282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114688" y="760106"/>
            <a:ext cx="7181325" cy="887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Правила выбора темы проекта</a:t>
            </a:r>
            <a:endParaRPr sz="3000" b="1" dirty="0">
              <a:solidFill>
                <a:srgbClr val="002060"/>
              </a:solidFill>
            </a:endParaRPr>
          </a:p>
        </p:txBody>
      </p:sp>
      <p:sp>
        <p:nvSpPr>
          <p:cNvPr id="394" name="Google Shape;394;p22"/>
          <p:cNvSpPr txBox="1">
            <a:spLocks noGrp="1"/>
          </p:cNvSpPr>
          <p:nvPr>
            <p:ph type="body" idx="1"/>
          </p:nvPr>
        </p:nvSpPr>
        <p:spPr>
          <a:xfrm>
            <a:off x="1499213" y="2350770"/>
            <a:ext cx="6677047" cy="41262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8162" indent="-457200">
              <a:lnSpc>
                <a:spcPct val="200000"/>
              </a:lnSpc>
              <a:buAutoNum type="arabicPeriod"/>
            </a:pPr>
            <a:r>
              <a:rPr lang="ru-RU" sz="1800" i="1" dirty="0"/>
              <a:t>Тема должна быть интересна ребенку.</a:t>
            </a:r>
          </a:p>
          <a:p>
            <a:pPr marL="538162" indent="-457200">
              <a:lnSpc>
                <a:spcPct val="150000"/>
              </a:lnSpc>
              <a:buAutoNum type="arabicPeriod"/>
            </a:pPr>
            <a:r>
              <a:rPr lang="ru-RU" sz="1800" i="1" dirty="0"/>
              <a:t>Тема должна быть выполнима, а решение ее  полезно участникам исследования.</a:t>
            </a:r>
          </a:p>
          <a:p>
            <a:pPr marL="538162" indent="-457200">
              <a:lnSpc>
                <a:spcPct val="150000"/>
              </a:lnSpc>
              <a:buAutoNum type="arabicPeriod"/>
            </a:pPr>
            <a:r>
              <a:rPr lang="ru-RU" sz="1800" i="1" dirty="0"/>
              <a:t>Учитывая интересы детей, старайтесь держаться ближе к той сфере, в которой сами лучше всего разбираетесь, в которой чувствуете себя сильным.</a:t>
            </a:r>
          </a:p>
          <a:p>
            <a:pPr marL="538162" indent="-457200">
              <a:lnSpc>
                <a:spcPct val="150000"/>
              </a:lnSpc>
              <a:buFont typeface="Ubuntu"/>
              <a:buAutoNum type="arabicPeriod"/>
            </a:pPr>
            <a:r>
              <a:rPr lang="ru-RU" sz="1800" i="1" dirty="0"/>
              <a:t>4. Тема должна быть оригинальной, с элементами неожиданности, необычности. </a:t>
            </a:r>
          </a:p>
          <a:p>
            <a:pPr marL="538162" indent="-457200">
              <a:lnSpc>
                <a:spcPct val="150000"/>
              </a:lnSpc>
              <a:buAutoNum type="arabicPeriod"/>
            </a:pPr>
            <a:endParaRPr i="1" dirty="0"/>
          </a:p>
        </p:txBody>
      </p:sp>
      <p:sp>
        <p:nvSpPr>
          <p:cNvPr id="395" name="Google Shape;395;p22"/>
          <p:cNvSpPr/>
          <p:nvPr/>
        </p:nvSpPr>
        <p:spPr>
          <a:xfrm rot="-5400000">
            <a:off x="1364775" y="3958125"/>
            <a:ext cx="159300" cy="1593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6" name="Google Shape;396;p22"/>
          <p:cNvSpPr/>
          <p:nvPr/>
        </p:nvSpPr>
        <p:spPr>
          <a:xfrm rot="-5400000">
            <a:off x="1298100" y="3148046"/>
            <a:ext cx="159300" cy="1593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7" name="Google Shape;397;p22"/>
          <p:cNvSpPr/>
          <p:nvPr/>
        </p:nvSpPr>
        <p:spPr>
          <a:xfrm rot="-5400000">
            <a:off x="1298100" y="2704181"/>
            <a:ext cx="159300" cy="159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0" name="Google Shape;397;p22"/>
          <p:cNvSpPr/>
          <p:nvPr/>
        </p:nvSpPr>
        <p:spPr>
          <a:xfrm rot="-5400000">
            <a:off x="1379730" y="5214600"/>
            <a:ext cx="159300" cy="159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114688" y="760106"/>
            <a:ext cx="7181325" cy="887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Правила выбора темы проекта</a:t>
            </a:r>
            <a:endParaRPr sz="3000" b="1" dirty="0">
              <a:solidFill>
                <a:srgbClr val="002060"/>
              </a:solidFill>
            </a:endParaRPr>
          </a:p>
        </p:txBody>
      </p:sp>
      <p:sp>
        <p:nvSpPr>
          <p:cNvPr id="394" name="Google Shape;394;p22"/>
          <p:cNvSpPr txBox="1">
            <a:spLocks noGrp="1"/>
          </p:cNvSpPr>
          <p:nvPr>
            <p:ph type="body" idx="1"/>
          </p:nvPr>
        </p:nvSpPr>
        <p:spPr>
          <a:xfrm>
            <a:off x="1508738" y="2312670"/>
            <a:ext cx="6796800" cy="37452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8162" indent="-457200">
              <a:lnSpc>
                <a:spcPct val="150000"/>
              </a:lnSpc>
              <a:buAutoNum type="arabicPeriod"/>
            </a:pPr>
            <a:endParaRPr lang="ru-RU" i="1" dirty="0"/>
          </a:p>
          <a:p>
            <a:pPr marL="538162" indent="-457200">
              <a:lnSpc>
                <a:spcPct val="150000"/>
              </a:lnSpc>
              <a:buNone/>
            </a:pPr>
            <a:r>
              <a:rPr lang="ru-RU" i="1" dirty="0"/>
              <a:t>5. Тема должна быть такой, чтобы работа могла быть выполнена относительно быстро. </a:t>
            </a:r>
          </a:p>
          <a:p>
            <a:pPr marL="538162" indent="-457200">
              <a:lnSpc>
                <a:spcPct val="150000"/>
              </a:lnSpc>
              <a:buNone/>
            </a:pPr>
            <a:r>
              <a:rPr lang="ru-RU" i="1" dirty="0"/>
              <a:t>6. Тема должна быть доступной. Она должна соответствовать возрастным особенностям детей. </a:t>
            </a:r>
          </a:p>
          <a:p>
            <a:pPr marL="538162" indent="-457200">
              <a:lnSpc>
                <a:spcPct val="150000"/>
              </a:lnSpc>
              <a:buNone/>
            </a:pPr>
            <a:r>
              <a:rPr lang="ru-RU" i="1" dirty="0"/>
              <a:t>7. Сочетание желаний и возможностей!</a:t>
            </a:r>
          </a:p>
          <a:p>
            <a:pPr marL="538162" indent="-457200">
              <a:lnSpc>
                <a:spcPct val="150000"/>
              </a:lnSpc>
              <a:buNone/>
            </a:pPr>
            <a:r>
              <a:rPr lang="ru-RU" i="1" dirty="0"/>
              <a:t>8. С выбором темы не стоит затягивать. </a:t>
            </a:r>
          </a:p>
          <a:p>
            <a:pPr marL="538162" indent="-457200">
              <a:lnSpc>
                <a:spcPct val="150000"/>
              </a:lnSpc>
              <a:buNone/>
            </a:pPr>
            <a:endParaRPr lang="ru-RU" i="1" dirty="0"/>
          </a:p>
        </p:txBody>
      </p:sp>
      <p:sp>
        <p:nvSpPr>
          <p:cNvPr id="395" name="Google Shape;395;p22"/>
          <p:cNvSpPr/>
          <p:nvPr/>
        </p:nvSpPr>
        <p:spPr>
          <a:xfrm rot="-5400000">
            <a:off x="1393350" y="5144486"/>
            <a:ext cx="159300" cy="1593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6" name="Google Shape;396;p22"/>
          <p:cNvSpPr/>
          <p:nvPr/>
        </p:nvSpPr>
        <p:spPr>
          <a:xfrm rot="-5400000">
            <a:off x="1355250" y="3948146"/>
            <a:ext cx="159300" cy="1593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7" name="Google Shape;397;p22"/>
          <p:cNvSpPr/>
          <p:nvPr/>
        </p:nvSpPr>
        <p:spPr>
          <a:xfrm rot="-5400000">
            <a:off x="1307625" y="3028031"/>
            <a:ext cx="159300" cy="159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8" name="Google Shape;397;p22"/>
          <p:cNvSpPr/>
          <p:nvPr/>
        </p:nvSpPr>
        <p:spPr>
          <a:xfrm rot="-5400000">
            <a:off x="1421925" y="5561681"/>
            <a:ext cx="159300" cy="159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0"/>
          <p:cNvSpPr txBox="1">
            <a:spLocks noGrp="1"/>
          </p:cNvSpPr>
          <p:nvPr>
            <p:ph type="title"/>
          </p:nvPr>
        </p:nvSpPr>
        <p:spPr>
          <a:xfrm>
            <a:off x="922200" y="631988"/>
            <a:ext cx="7280550" cy="572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Типы проектов </a:t>
            </a:r>
            <a:endParaRPr b="1" dirty="0">
              <a:solidFill>
                <a:srgbClr val="00206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00" name="Google Shape;500;p30"/>
          <p:cNvSpPr txBox="1">
            <a:spLocks noGrp="1"/>
          </p:cNvSpPr>
          <p:nvPr>
            <p:ph type="body" idx="4"/>
          </p:nvPr>
        </p:nvSpPr>
        <p:spPr>
          <a:xfrm>
            <a:off x="2427150" y="1363337"/>
            <a:ext cx="5459550" cy="617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Исследовательские </a:t>
            </a:r>
            <a:endParaRPr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503" name="Google Shape;503;p30"/>
          <p:cNvSpPr/>
          <p:nvPr/>
        </p:nvSpPr>
        <p:spPr>
          <a:xfrm>
            <a:off x="1714500" y="1467929"/>
            <a:ext cx="424044" cy="389446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19" name="Google Shape;500;p30"/>
          <p:cNvSpPr txBox="1">
            <a:spLocks noGrp="1"/>
          </p:cNvSpPr>
          <p:nvPr>
            <p:ph type="body" idx="5"/>
          </p:nvPr>
        </p:nvSpPr>
        <p:spPr>
          <a:xfrm>
            <a:off x="2438400" y="2058988"/>
            <a:ext cx="5476875" cy="541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Творческие </a:t>
            </a:r>
            <a:endParaRPr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Google Shape;500;p30"/>
          <p:cNvSpPr txBox="1">
            <a:spLocks noGrp="1"/>
          </p:cNvSpPr>
          <p:nvPr>
            <p:ph type="body" idx="6"/>
          </p:nvPr>
        </p:nvSpPr>
        <p:spPr>
          <a:xfrm>
            <a:off x="2438399" y="2754313"/>
            <a:ext cx="5457825" cy="5984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Verdana" pitchFamily="34" charset="0"/>
                <a:ea typeface="Verdana" pitchFamily="34" charset="0"/>
              </a:rPr>
              <a:t>Практико-ориентированные </a:t>
            </a:r>
            <a:endParaRPr sz="2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1" name="Google Shape;500;p30"/>
          <p:cNvSpPr txBox="1">
            <a:spLocks/>
          </p:cNvSpPr>
          <p:nvPr/>
        </p:nvSpPr>
        <p:spPr>
          <a:xfrm>
            <a:off x="2455725" y="3449312"/>
            <a:ext cx="5459550" cy="617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Ubuntu"/>
                <a:sym typeface="Ubuntu"/>
              </a:rPr>
              <a:t>Информационные </a:t>
            </a:r>
          </a:p>
        </p:txBody>
      </p:sp>
      <p:sp>
        <p:nvSpPr>
          <p:cNvPr id="26" name="Google Shape;500;p30"/>
          <p:cNvSpPr txBox="1">
            <a:spLocks/>
          </p:cNvSpPr>
          <p:nvPr/>
        </p:nvSpPr>
        <p:spPr>
          <a:xfrm>
            <a:off x="2514599" y="4192588"/>
            <a:ext cx="5457825" cy="59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Ubuntu"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Ubuntu"/>
                <a:sym typeface="Ubuntu"/>
              </a:rPr>
              <a:t>Ролево-игровые</a:t>
            </a: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Ubuntu"/>
                <a:sym typeface="Ubuntu"/>
              </a:rPr>
              <a:t> </a:t>
            </a:r>
          </a:p>
        </p:txBody>
      </p:sp>
      <p:sp>
        <p:nvSpPr>
          <p:cNvPr id="27" name="Google Shape;503;p30"/>
          <p:cNvSpPr/>
          <p:nvPr/>
        </p:nvSpPr>
        <p:spPr>
          <a:xfrm>
            <a:off x="1724025" y="2191829"/>
            <a:ext cx="424044" cy="389446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8" name="Google Shape;503;p30"/>
          <p:cNvSpPr/>
          <p:nvPr/>
        </p:nvSpPr>
        <p:spPr>
          <a:xfrm>
            <a:off x="1733550" y="2858579"/>
            <a:ext cx="424044" cy="389446"/>
          </a:xfrm>
          <a:prstGeom prst="ellipse">
            <a:avLst/>
          </a:prstGeom>
          <a:solidFill>
            <a:srgbClr val="92D050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29" name="Google Shape;503;p30"/>
          <p:cNvSpPr/>
          <p:nvPr/>
        </p:nvSpPr>
        <p:spPr>
          <a:xfrm>
            <a:off x="1762125" y="3496754"/>
            <a:ext cx="424044" cy="38944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0" name="Google Shape;503;p30"/>
          <p:cNvSpPr/>
          <p:nvPr/>
        </p:nvSpPr>
        <p:spPr>
          <a:xfrm>
            <a:off x="1771650" y="4249229"/>
            <a:ext cx="424044" cy="38944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3"/>
          <p:cNvSpPr txBox="1">
            <a:spLocks noGrp="1"/>
          </p:cNvSpPr>
          <p:nvPr>
            <p:ph type="title"/>
          </p:nvPr>
        </p:nvSpPr>
        <p:spPr>
          <a:xfrm>
            <a:off x="999099" y="2554067"/>
            <a:ext cx="5541975" cy="15495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indent="449580" algn="just"/>
            <a:r>
              <a:rPr lang="ru-RU" sz="2000" dirty="0">
                <a:latin typeface="+mn-lt"/>
                <a:ea typeface="Times New Roman" panose="02020603050405020304" pitchFamily="18" charset="0"/>
              </a:rPr>
              <a:t>В ходе проектов учитель сам учится вместе со своими учениками распознавать ситуации, которые помогают разработать хорошие проекты; структурировать проблемы в качестве возможностей для обучения; управлять процессом обучения; разрабатывать содержательные формы оценивания. </a:t>
            </a:r>
          </a:p>
        </p:txBody>
      </p:sp>
      <p:sp>
        <p:nvSpPr>
          <p:cNvPr id="407" name="Google Shape;407;p23"/>
          <p:cNvSpPr/>
          <p:nvPr/>
        </p:nvSpPr>
        <p:spPr>
          <a:xfrm>
            <a:off x="7316138" y="1841345"/>
            <a:ext cx="527332" cy="88893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1050" b="1">
                <a:ln w="19050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accent6"/>
                </a:solidFill>
                <a:latin typeface="Bitter"/>
              </a:rPr>
              <a:t>1</a:t>
            </a: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914400" y="1077845"/>
            <a:ext cx="5626674" cy="576784"/>
          </a:xfrm>
          <a:solidFill>
            <a:schemeClr val="accent6"/>
          </a:solidFill>
        </p:spPr>
        <p:txBody>
          <a:bodyPr/>
          <a:lstStyle/>
          <a:p>
            <a:pPr marL="80962" indent="0" algn="ctr"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Проектно-исследовательская </a:t>
            </a: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852" y="740228"/>
            <a:ext cx="1765904" cy="244348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31"/>
          <p:cNvGrpSpPr/>
          <p:nvPr/>
        </p:nvGrpSpPr>
        <p:grpSpPr>
          <a:xfrm>
            <a:off x="2085130" y="2260777"/>
            <a:ext cx="1596679" cy="2598977"/>
            <a:chOff x="293247" y="2328575"/>
            <a:chExt cx="2260224" cy="3465303"/>
          </a:xfrm>
        </p:grpSpPr>
        <p:grpSp>
          <p:nvGrpSpPr>
            <p:cNvPr id="514" name="Google Shape;514;p31"/>
            <p:cNvGrpSpPr/>
            <p:nvPr/>
          </p:nvGrpSpPr>
          <p:grpSpPr>
            <a:xfrm>
              <a:off x="293247" y="2328575"/>
              <a:ext cx="2260224" cy="3465303"/>
              <a:chOff x="293247" y="2328575"/>
              <a:chExt cx="2260224" cy="3465303"/>
            </a:xfrm>
          </p:grpSpPr>
          <p:sp>
            <p:nvSpPr>
              <p:cNvPr id="515" name="Google Shape;515;p31"/>
              <p:cNvSpPr/>
              <p:nvPr/>
            </p:nvSpPr>
            <p:spPr>
              <a:xfrm>
                <a:off x="293247" y="2328578"/>
                <a:ext cx="2260200" cy="3465300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516" name="Google Shape;516;p31"/>
              <p:cNvSpPr/>
              <p:nvPr/>
            </p:nvSpPr>
            <p:spPr>
              <a:xfrm flipH="1">
                <a:off x="293271" y="2328575"/>
                <a:ext cx="2260200" cy="444000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17" name="Google Shape;517;p31"/>
            <p:cNvGrpSpPr/>
            <p:nvPr/>
          </p:nvGrpSpPr>
          <p:grpSpPr>
            <a:xfrm flipH="1">
              <a:off x="382771" y="2462731"/>
              <a:ext cx="709879" cy="183429"/>
              <a:chOff x="1367875" y="1812100"/>
              <a:chExt cx="822000" cy="212400"/>
            </a:xfrm>
          </p:grpSpPr>
          <p:sp>
            <p:nvSpPr>
              <p:cNvPr id="518" name="Google Shape;518;p31"/>
              <p:cNvSpPr/>
              <p:nvPr/>
            </p:nvSpPr>
            <p:spPr>
              <a:xfrm>
                <a:off x="1367875" y="1812100"/>
                <a:ext cx="212400" cy="2124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19" name="Google Shape;519;p31"/>
              <p:cNvSpPr/>
              <p:nvPr/>
            </p:nvSpPr>
            <p:spPr>
              <a:xfrm>
                <a:off x="1672675" y="1812100"/>
                <a:ext cx="212400" cy="2124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0" name="Google Shape;520;p31"/>
              <p:cNvSpPr/>
              <p:nvPr/>
            </p:nvSpPr>
            <p:spPr>
              <a:xfrm>
                <a:off x="1977475" y="1812100"/>
                <a:ext cx="212400" cy="21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grpSp>
        <p:nvGrpSpPr>
          <p:cNvPr id="521" name="Google Shape;521;p31"/>
          <p:cNvGrpSpPr/>
          <p:nvPr/>
        </p:nvGrpSpPr>
        <p:grpSpPr>
          <a:xfrm>
            <a:off x="5484727" y="2260777"/>
            <a:ext cx="1596679" cy="2598977"/>
            <a:chOff x="293247" y="2328575"/>
            <a:chExt cx="2260224" cy="3465303"/>
          </a:xfrm>
        </p:grpSpPr>
        <p:grpSp>
          <p:nvGrpSpPr>
            <p:cNvPr id="522" name="Google Shape;522;p31"/>
            <p:cNvGrpSpPr/>
            <p:nvPr/>
          </p:nvGrpSpPr>
          <p:grpSpPr>
            <a:xfrm>
              <a:off x="293247" y="2328575"/>
              <a:ext cx="2260224" cy="3465303"/>
              <a:chOff x="293247" y="2328575"/>
              <a:chExt cx="2260224" cy="3465303"/>
            </a:xfrm>
          </p:grpSpPr>
          <p:sp>
            <p:nvSpPr>
              <p:cNvPr id="523" name="Google Shape;523;p31"/>
              <p:cNvSpPr/>
              <p:nvPr/>
            </p:nvSpPr>
            <p:spPr>
              <a:xfrm>
                <a:off x="293247" y="2328578"/>
                <a:ext cx="2260200" cy="3465300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524" name="Google Shape;524;p31"/>
              <p:cNvSpPr/>
              <p:nvPr/>
            </p:nvSpPr>
            <p:spPr>
              <a:xfrm flipH="1">
                <a:off x="293271" y="2328575"/>
                <a:ext cx="2260200" cy="444000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25" name="Google Shape;525;p31"/>
            <p:cNvGrpSpPr/>
            <p:nvPr/>
          </p:nvGrpSpPr>
          <p:grpSpPr>
            <a:xfrm flipH="1">
              <a:off x="382771" y="2462731"/>
              <a:ext cx="709879" cy="183429"/>
              <a:chOff x="1367875" y="1812100"/>
              <a:chExt cx="822000" cy="212400"/>
            </a:xfrm>
          </p:grpSpPr>
          <p:sp>
            <p:nvSpPr>
              <p:cNvPr id="526" name="Google Shape;526;p31"/>
              <p:cNvSpPr/>
              <p:nvPr/>
            </p:nvSpPr>
            <p:spPr>
              <a:xfrm>
                <a:off x="1367875" y="1812100"/>
                <a:ext cx="212400" cy="2124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7" name="Google Shape;527;p31"/>
              <p:cNvSpPr/>
              <p:nvPr/>
            </p:nvSpPr>
            <p:spPr>
              <a:xfrm>
                <a:off x="1672675" y="1812100"/>
                <a:ext cx="212400" cy="2124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28" name="Google Shape;528;p31"/>
              <p:cNvSpPr/>
              <p:nvPr/>
            </p:nvSpPr>
            <p:spPr>
              <a:xfrm>
                <a:off x="1977475" y="1812100"/>
                <a:ext cx="212400" cy="21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grpSp>
        <p:nvGrpSpPr>
          <p:cNvPr id="529" name="Google Shape;529;p31"/>
          <p:cNvGrpSpPr/>
          <p:nvPr/>
        </p:nvGrpSpPr>
        <p:grpSpPr>
          <a:xfrm>
            <a:off x="7135614" y="2717976"/>
            <a:ext cx="1694502" cy="2725980"/>
            <a:chOff x="293247" y="2328575"/>
            <a:chExt cx="2398700" cy="3634640"/>
          </a:xfrm>
        </p:grpSpPr>
        <p:grpSp>
          <p:nvGrpSpPr>
            <p:cNvPr id="530" name="Google Shape;530;p31"/>
            <p:cNvGrpSpPr/>
            <p:nvPr/>
          </p:nvGrpSpPr>
          <p:grpSpPr>
            <a:xfrm>
              <a:off x="293247" y="2328575"/>
              <a:ext cx="2398700" cy="3634640"/>
              <a:chOff x="293247" y="2328575"/>
              <a:chExt cx="2398700" cy="3634640"/>
            </a:xfrm>
          </p:grpSpPr>
          <p:sp>
            <p:nvSpPr>
              <p:cNvPr id="531" name="Google Shape;531;p31"/>
              <p:cNvSpPr/>
              <p:nvPr/>
            </p:nvSpPr>
            <p:spPr>
              <a:xfrm flipH="1">
                <a:off x="431747" y="2455615"/>
                <a:ext cx="2260200" cy="3507600"/>
              </a:xfrm>
              <a:prstGeom prst="rect">
                <a:avLst/>
              </a:pr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2" name="Google Shape;532;p31"/>
              <p:cNvSpPr/>
              <p:nvPr/>
            </p:nvSpPr>
            <p:spPr>
              <a:xfrm>
                <a:off x="293247" y="2328578"/>
                <a:ext cx="2260200" cy="3465300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533" name="Google Shape;533;p31"/>
              <p:cNvSpPr/>
              <p:nvPr/>
            </p:nvSpPr>
            <p:spPr>
              <a:xfrm flipH="1">
                <a:off x="293271" y="2328575"/>
                <a:ext cx="2260200" cy="444000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34" name="Google Shape;534;p31"/>
            <p:cNvGrpSpPr/>
            <p:nvPr/>
          </p:nvGrpSpPr>
          <p:grpSpPr>
            <a:xfrm flipH="1">
              <a:off x="382771" y="2462731"/>
              <a:ext cx="709879" cy="183429"/>
              <a:chOff x="1367875" y="1812100"/>
              <a:chExt cx="822000" cy="212400"/>
            </a:xfrm>
          </p:grpSpPr>
          <p:sp>
            <p:nvSpPr>
              <p:cNvPr id="535" name="Google Shape;535;p31"/>
              <p:cNvSpPr/>
              <p:nvPr/>
            </p:nvSpPr>
            <p:spPr>
              <a:xfrm>
                <a:off x="1367875" y="1812100"/>
                <a:ext cx="212400" cy="2124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6" name="Google Shape;536;p31"/>
              <p:cNvSpPr/>
              <p:nvPr/>
            </p:nvSpPr>
            <p:spPr>
              <a:xfrm>
                <a:off x="1672675" y="1812100"/>
                <a:ext cx="212400" cy="2124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37" name="Google Shape;537;p31"/>
              <p:cNvSpPr/>
              <p:nvPr/>
            </p:nvSpPr>
            <p:spPr>
              <a:xfrm>
                <a:off x="1977475" y="1812100"/>
                <a:ext cx="212400" cy="21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grpSp>
        <p:nvGrpSpPr>
          <p:cNvPr id="538" name="Google Shape;538;p31"/>
          <p:cNvGrpSpPr/>
          <p:nvPr/>
        </p:nvGrpSpPr>
        <p:grpSpPr>
          <a:xfrm>
            <a:off x="336420" y="2717976"/>
            <a:ext cx="1694502" cy="2725980"/>
            <a:chOff x="293247" y="2328575"/>
            <a:chExt cx="2398700" cy="3634640"/>
          </a:xfrm>
        </p:grpSpPr>
        <p:grpSp>
          <p:nvGrpSpPr>
            <p:cNvPr id="539" name="Google Shape;539;p31"/>
            <p:cNvGrpSpPr/>
            <p:nvPr/>
          </p:nvGrpSpPr>
          <p:grpSpPr>
            <a:xfrm>
              <a:off x="293247" y="2328575"/>
              <a:ext cx="2398700" cy="3634640"/>
              <a:chOff x="293247" y="2328575"/>
              <a:chExt cx="2398700" cy="3634640"/>
            </a:xfrm>
          </p:grpSpPr>
          <p:sp>
            <p:nvSpPr>
              <p:cNvPr id="540" name="Google Shape;540;p31"/>
              <p:cNvSpPr/>
              <p:nvPr/>
            </p:nvSpPr>
            <p:spPr>
              <a:xfrm flipH="1">
                <a:off x="431747" y="2455615"/>
                <a:ext cx="2260200" cy="3507600"/>
              </a:xfrm>
              <a:prstGeom prst="rect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1" name="Google Shape;541;p31"/>
              <p:cNvSpPr/>
              <p:nvPr/>
            </p:nvSpPr>
            <p:spPr>
              <a:xfrm>
                <a:off x="293247" y="2328578"/>
                <a:ext cx="2260200" cy="3465300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542" name="Google Shape;542;p31"/>
              <p:cNvSpPr/>
              <p:nvPr/>
            </p:nvSpPr>
            <p:spPr>
              <a:xfrm flipH="1">
                <a:off x="293271" y="2328575"/>
                <a:ext cx="2260200" cy="444000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43" name="Google Shape;543;p31"/>
            <p:cNvGrpSpPr/>
            <p:nvPr/>
          </p:nvGrpSpPr>
          <p:grpSpPr>
            <a:xfrm flipH="1">
              <a:off x="382771" y="2462731"/>
              <a:ext cx="709879" cy="183429"/>
              <a:chOff x="1367875" y="1812100"/>
              <a:chExt cx="822000" cy="212400"/>
            </a:xfrm>
          </p:grpSpPr>
          <p:sp>
            <p:nvSpPr>
              <p:cNvPr id="544" name="Google Shape;544;p31"/>
              <p:cNvSpPr/>
              <p:nvPr/>
            </p:nvSpPr>
            <p:spPr>
              <a:xfrm>
                <a:off x="1367875" y="1812100"/>
                <a:ext cx="212400" cy="2124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5" name="Google Shape;545;p31"/>
              <p:cNvSpPr/>
              <p:nvPr/>
            </p:nvSpPr>
            <p:spPr>
              <a:xfrm>
                <a:off x="1672675" y="1812100"/>
                <a:ext cx="212400" cy="2124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46" name="Google Shape;546;p31"/>
              <p:cNvSpPr/>
              <p:nvPr/>
            </p:nvSpPr>
            <p:spPr>
              <a:xfrm>
                <a:off x="1977475" y="1812100"/>
                <a:ext cx="212400" cy="21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grpSp>
        <p:nvGrpSpPr>
          <p:cNvPr id="547" name="Google Shape;547;p31"/>
          <p:cNvGrpSpPr/>
          <p:nvPr/>
        </p:nvGrpSpPr>
        <p:grpSpPr>
          <a:xfrm>
            <a:off x="3736017" y="2717976"/>
            <a:ext cx="1694502" cy="2725980"/>
            <a:chOff x="293247" y="2328575"/>
            <a:chExt cx="2398700" cy="3634640"/>
          </a:xfrm>
        </p:grpSpPr>
        <p:grpSp>
          <p:nvGrpSpPr>
            <p:cNvPr id="548" name="Google Shape;548;p31"/>
            <p:cNvGrpSpPr/>
            <p:nvPr/>
          </p:nvGrpSpPr>
          <p:grpSpPr>
            <a:xfrm>
              <a:off x="293247" y="2328575"/>
              <a:ext cx="2398700" cy="3634640"/>
              <a:chOff x="293247" y="2328575"/>
              <a:chExt cx="2398700" cy="3634640"/>
            </a:xfrm>
          </p:grpSpPr>
          <p:sp>
            <p:nvSpPr>
              <p:cNvPr id="549" name="Google Shape;549;p31"/>
              <p:cNvSpPr/>
              <p:nvPr/>
            </p:nvSpPr>
            <p:spPr>
              <a:xfrm flipH="1">
                <a:off x="431747" y="2455615"/>
                <a:ext cx="2260200" cy="3507600"/>
              </a:xfrm>
              <a:prstGeom prst="rect">
                <a:avLst/>
              </a:prstGeom>
              <a:solidFill>
                <a:schemeClr val="accen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0" name="Google Shape;550;p31"/>
              <p:cNvSpPr/>
              <p:nvPr/>
            </p:nvSpPr>
            <p:spPr>
              <a:xfrm>
                <a:off x="293247" y="2328578"/>
                <a:ext cx="2260200" cy="3465300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>
                  <a:buSzPts val="1400"/>
                </a:pPr>
                <a:endParaRPr sz="1050"/>
              </a:p>
            </p:txBody>
          </p:sp>
          <p:sp>
            <p:nvSpPr>
              <p:cNvPr id="551" name="Google Shape;551;p31"/>
              <p:cNvSpPr/>
              <p:nvPr/>
            </p:nvSpPr>
            <p:spPr>
              <a:xfrm flipH="1">
                <a:off x="293271" y="2328575"/>
                <a:ext cx="2260200" cy="444000"/>
              </a:xfrm>
              <a:prstGeom prst="rect">
                <a:avLst/>
              </a:prstGeom>
              <a:solidFill>
                <a:schemeClr val="accent6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grpSp>
          <p:nvGrpSpPr>
            <p:cNvPr id="552" name="Google Shape;552;p31"/>
            <p:cNvGrpSpPr/>
            <p:nvPr/>
          </p:nvGrpSpPr>
          <p:grpSpPr>
            <a:xfrm flipH="1">
              <a:off x="382771" y="2462731"/>
              <a:ext cx="709879" cy="183429"/>
              <a:chOff x="1367875" y="1812100"/>
              <a:chExt cx="822000" cy="212400"/>
            </a:xfrm>
          </p:grpSpPr>
          <p:sp>
            <p:nvSpPr>
              <p:cNvPr id="553" name="Google Shape;553;p31"/>
              <p:cNvSpPr/>
              <p:nvPr/>
            </p:nvSpPr>
            <p:spPr>
              <a:xfrm>
                <a:off x="1367875" y="1812100"/>
                <a:ext cx="212400" cy="212400"/>
              </a:xfrm>
              <a:prstGeom prst="ellipse">
                <a:avLst/>
              </a:prstGeom>
              <a:solidFill>
                <a:schemeClr val="accen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4" name="Google Shape;554;p31"/>
              <p:cNvSpPr/>
              <p:nvPr/>
            </p:nvSpPr>
            <p:spPr>
              <a:xfrm>
                <a:off x="1672675" y="1812100"/>
                <a:ext cx="212400" cy="2124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555" name="Google Shape;555;p31"/>
              <p:cNvSpPr/>
              <p:nvPr/>
            </p:nvSpPr>
            <p:spPr>
              <a:xfrm>
                <a:off x="1977475" y="1812100"/>
                <a:ext cx="212400" cy="212400"/>
              </a:xfrm>
              <a:prstGeom prst="ellipse">
                <a:avLst/>
              </a:prstGeom>
              <a:solidFill>
                <a:schemeClr val="accent1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</p:grpSp>
      <p:sp>
        <p:nvSpPr>
          <p:cNvPr id="556" name="Google Shape;556;p31"/>
          <p:cNvSpPr txBox="1">
            <a:spLocks noGrp="1"/>
          </p:cNvSpPr>
          <p:nvPr>
            <p:ph type="title"/>
          </p:nvPr>
        </p:nvSpPr>
        <p:spPr>
          <a:xfrm>
            <a:off x="399662" y="574333"/>
            <a:ext cx="8329703" cy="8003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</a:rPr>
              <a:t>При создании проектов формируются все виды функциональной грамотности. </a:t>
            </a:r>
            <a:r>
              <a:rPr lang="ru-RU" sz="2000" kern="1200" dirty="0">
                <a:latin typeface="Arial Narrow" panose="020B0606020202030204" pitchFamily="34" charset="0"/>
              </a:rPr>
              <a:t>В зависимости от тематики проекта тот или иной вид грамотности формируется в большей или меньшей степени.</a:t>
            </a:r>
            <a: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Arial Narrow" panose="020B0606020202030204" pitchFamily="34" charset="0"/>
                <a:ea typeface="Times New Roman" panose="02020603050405020304" pitchFamily="18" charset="0"/>
              </a:rPr>
            </a:br>
            <a:endParaRPr dirty="0"/>
          </a:p>
        </p:txBody>
      </p:sp>
      <p:sp>
        <p:nvSpPr>
          <p:cNvPr id="557" name="Google Shape;557;p31"/>
          <p:cNvSpPr txBox="1">
            <a:spLocks noGrp="1"/>
          </p:cNvSpPr>
          <p:nvPr>
            <p:ph type="subTitle" idx="1"/>
          </p:nvPr>
        </p:nvSpPr>
        <p:spPr>
          <a:xfrm>
            <a:off x="313885" y="2708550"/>
            <a:ext cx="1451250" cy="35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accent6"/>
                </a:solidFill>
              </a:rPr>
              <a:t>1999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58" name="Google Shape;558;p31"/>
          <p:cNvSpPr txBox="1">
            <a:spLocks noGrp="1"/>
          </p:cNvSpPr>
          <p:nvPr>
            <p:ph type="body" idx="7"/>
          </p:nvPr>
        </p:nvSpPr>
        <p:spPr>
          <a:xfrm>
            <a:off x="2195526" y="2886169"/>
            <a:ext cx="1426950" cy="174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/>
              <a:t>Lorem ipsum dolor sit amet, consectetuer adipiscing elit.</a:t>
            </a:r>
            <a:endParaRPr/>
          </a:p>
        </p:txBody>
      </p:sp>
      <p:sp>
        <p:nvSpPr>
          <p:cNvPr id="559" name="Google Shape;559;p31"/>
          <p:cNvSpPr txBox="1">
            <a:spLocks noGrp="1"/>
          </p:cNvSpPr>
          <p:nvPr>
            <p:ph type="subTitle" idx="2"/>
          </p:nvPr>
        </p:nvSpPr>
        <p:spPr>
          <a:xfrm>
            <a:off x="2028037" y="2251350"/>
            <a:ext cx="1451250" cy="35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accent6"/>
                </a:solidFill>
              </a:rPr>
              <a:t>2005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60" name="Google Shape;560;p31"/>
          <p:cNvSpPr txBox="1">
            <a:spLocks noGrp="1"/>
          </p:cNvSpPr>
          <p:nvPr>
            <p:ph type="body" idx="8"/>
          </p:nvPr>
        </p:nvSpPr>
        <p:spPr>
          <a:xfrm>
            <a:off x="3823874" y="3400519"/>
            <a:ext cx="1426950" cy="174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/>
              <a:t>Lorem ipsum dolor sit amet, consectetuer adipiscing elit.</a:t>
            </a:r>
            <a:endParaRPr/>
          </a:p>
        </p:txBody>
      </p:sp>
      <p:sp>
        <p:nvSpPr>
          <p:cNvPr id="561" name="Google Shape;561;p31"/>
          <p:cNvSpPr txBox="1">
            <a:spLocks noGrp="1"/>
          </p:cNvSpPr>
          <p:nvPr>
            <p:ph type="subTitle" idx="3"/>
          </p:nvPr>
        </p:nvSpPr>
        <p:spPr>
          <a:xfrm>
            <a:off x="3742190" y="2708550"/>
            <a:ext cx="1451250" cy="35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accent6"/>
                </a:solidFill>
              </a:rPr>
              <a:t>2015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62" name="Google Shape;562;p31"/>
          <p:cNvSpPr txBox="1">
            <a:spLocks noGrp="1"/>
          </p:cNvSpPr>
          <p:nvPr>
            <p:ph type="body" idx="9"/>
          </p:nvPr>
        </p:nvSpPr>
        <p:spPr>
          <a:xfrm>
            <a:off x="5566522" y="2886169"/>
            <a:ext cx="1426950" cy="174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/>
              <a:t>Lorem ipsum dolor sit amet, consectetuer adipiscing elit.</a:t>
            </a:r>
            <a:endParaRPr/>
          </a:p>
        </p:txBody>
      </p:sp>
      <p:sp>
        <p:nvSpPr>
          <p:cNvPr id="563" name="Google Shape;563;p31"/>
          <p:cNvSpPr txBox="1">
            <a:spLocks noGrp="1"/>
          </p:cNvSpPr>
          <p:nvPr>
            <p:ph type="subTitle" idx="4"/>
          </p:nvPr>
        </p:nvSpPr>
        <p:spPr>
          <a:xfrm>
            <a:off x="5456342" y="2251350"/>
            <a:ext cx="1451250" cy="35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accent6"/>
                </a:solidFill>
              </a:rPr>
              <a:t>2019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64" name="Google Shape;564;p31"/>
          <p:cNvSpPr txBox="1">
            <a:spLocks noGrp="1"/>
          </p:cNvSpPr>
          <p:nvPr>
            <p:ph type="subTitle" idx="5"/>
          </p:nvPr>
        </p:nvSpPr>
        <p:spPr>
          <a:xfrm>
            <a:off x="7170495" y="2708550"/>
            <a:ext cx="1451250" cy="3523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en" dirty="0">
                <a:solidFill>
                  <a:schemeClr val="accent6"/>
                </a:solidFill>
              </a:rPr>
              <a:t>2022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565" name="Google Shape;565;p31"/>
          <p:cNvSpPr txBox="1">
            <a:spLocks noGrp="1"/>
          </p:cNvSpPr>
          <p:nvPr>
            <p:ph type="body" idx="6"/>
          </p:nvPr>
        </p:nvSpPr>
        <p:spPr>
          <a:xfrm>
            <a:off x="452879" y="3400519"/>
            <a:ext cx="1426950" cy="174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/>
              <a:t>Lorem ipsum dolor sit amet, consectetuer adipiscing elit.</a:t>
            </a:r>
            <a:endParaRPr/>
          </a:p>
        </p:txBody>
      </p:sp>
      <p:sp>
        <p:nvSpPr>
          <p:cNvPr id="566" name="Google Shape;566;p31"/>
          <p:cNvSpPr txBox="1">
            <a:spLocks noGrp="1"/>
          </p:cNvSpPr>
          <p:nvPr>
            <p:ph type="body" idx="13"/>
          </p:nvPr>
        </p:nvSpPr>
        <p:spPr>
          <a:xfrm>
            <a:off x="7252020" y="3400519"/>
            <a:ext cx="1426950" cy="174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/>
              <a:t>Lorem ipsum dolor sit amet, consectetuer adipiscing elit.</a:t>
            </a:r>
            <a:endParaRPr/>
          </a:p>
        </p:txBody>
      </p:sp>
      <p:grpSp>
        <p:nvGrpSpPr>
          <p:cNvPr id="567" name="Google Shape;567;p31"/>
          <p:cNvGrpSpPr/>
          <p:nvPr/>
        </p:nvGrpSpPr>
        <p:grpSpPr>
          <a:xfrm rot="758291">
            <a:off x="6245172" y="4560421"/>
            <a:ext cx="433363" cy="769073"/>
            <a:chOff x="441575" y="368400"/>
            <a:chExt cx="577800" cy="1025400"/>
          </a:xfrm>
        </p:grpSpPr>
        <p:sp>
          <p:nvSpPr>
            <p:cNvPr id="568" name="Google Shape;568;p31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70" name="Google Shape;570;p31"/>
          <p:cNvGrpSpPr/>
          <p:nvPr/>
        </p:nvGrpSpPr>
        <p:grpSpPr>
          <a:xfrm rot="-1179808">
            <a:off x="2516026" y="4633577"/>
            <a:ext cx="526058" cy="439827"/>
            <a:chOff x="10601688" y="5193301"/>
            <a:chExt cx="701400" cy="586427"/>
          </a:xfrm>
        </p:grpSpPr>
        <p:sp>
          <p:nvSpPr>
            <p:cNvPr id="571" name="Google Shape;571;p31"/>
            <p:cNvSpPr/>
            <p:nvPr/>
          </p:nvSpPr>
          <p:spPr>
            <a:xfrm rot="5400000">
              <a:off x="10407392" y="5389351"/>
              <a:ext cx="585600" cy="193500"/>
            </a:xfrm>
            <a:prstGeom prst="parallelogram">
              <a:avLst>
                <a:gd name="adj" fmla="val 39866"/>
              </a:avLst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2" name="Google Shape;572;p31"/>
            <p:cNvSpPr/>
            <p:nvPr/>
          </p:nvSpPr>
          <p:spPr>
            <a:xfrm flipH="1">
              <a:off x="10601688" y="5194688"/>
              <a:ext cx="701400" cy="78900"/>
            </a:xfrm>
            <a:prstGeom prst="parallelogram">
              <a:avLst>
                <a:gd name="adj" fmla="val 250065"/>
              </a:avLst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10796943" y="5273628"/>
              <a:ext cx="506100" cy="506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574" name="Google Shape;574;p31"/>
          <p:cNvSpPr/>
          <p:nvPr/>
        </p:nvSpPr>
        <p:spPr>
          <a:xfrm>
            <a:off x="45169" y="2145825"/>
            <a:ext cx="563400" cy="563400"/>
          </a:xfrm>
          <a:prstGeom prst="star4">
            <a:avLst>
              <a:gd name="adj" fmla="val 12500"/>
            </a:avLst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575" name="Google Shape;575;p31"/>
          <p:cNvGrpSpPr/>
          <p:nvPr/>
        </p:nvGrpSpPr>
        <p:grpSpPr>
          <a:xfrm rot="2536583">
            <a:off x="7986085" y="1002410"/>
            <a:ext cx="433345" cy="769041"/>
            <a:chOff x="441575" y="368400"/>
            <a:chExt cx="577800" cy="1025400"/>
          </a:xfrm>
        </p:grpSpPr>
        <p:sp>
          <p:nvSpPr>
            <p:cNvPr id="576" name="Google Shape;576;p31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767" y="3050976"/>
            <a:ext cx="1559645" cy="23394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0574" y="3088728"/>
            <a:ext cx="1578791" cy="22041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1404" y="3088728"/>
            <a:ext cx="1609955" cy="22282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8359" y="2629139"/>
            <a:ext cx="1544802" cy="21638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5579" y="2676763"/>
            <a:ext cx="1543852" cy="221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87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9"/>
          <p:cNvSpPr txBox="1">
            <a:spLocks noGrp="1"/>
          </p:cNvSpPr>
          <p:nvPr>
            <p:ph type="subTitle" idx="1"/>
          </p:nvPr>
        </p:nvSpPr>
        <p:spPr>
          <a:xfrm>
            <a:off x="924188" y="4515525"/>
            <a:ext cx="7295625" cy="10289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 </a:t>
            </a:r>
            <a:r>
              <a:rPr lang="ru-RU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Мегион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/>
            <a:r>
              <a:rPr lang="ru-RU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2023-2024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учебный год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8" name="Google Shape;358;p19"/>
          <p:cNvSpPr txBox="1">
            <a:spLocks noGrp="1"/>
          </p:cNvSpPr>
          <p:nvPr>
            <p:ph type="title"/>
          </p:nvPr>
        </p:nvSpPr>
        <p:spPr>
          <a:xfrm>
            <a:off x="1045029" y="1424281"/>
            <a:ext cx="7040346" cy="2930005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Проектно-исследовательская деятельность как средство формирования функциональной грамотности</a:t>
            </a:r>
            <a:endParaRPr sz="36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37"/>
          <p:cNvSpPr txBox="1">
            <a:spLocks noGrp="1"/>
          </p:cNvSpPr>
          <p:nvPr>
            <p:ph type="title"/>
          </p:nvPr>
        </p:nvSpPr>
        <p:spPr>
          <a:xfrm>
            <a:off x="2629389" y="2905055"/>
            <a:ext cx="5108400" cy="12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Спасибо </a:t>
            </a:r>
            <a:br>
              <a:rPr lang="ru-RU" sz="5400" dirty="0">
                <a:solidFill>
                  <a:srgbClr val="002060"/>
                </a:solidFill>
              </a:rPr>
            </a:br>
            <a:r>
              <a:rPr lang="ru-RU" sz="5400" dirty="0">
                <a:solidFill>
                  <a:srgbClr val="002060"/>
                </a:solidFill>
              </a:rPr>
              <a:t>за внимание!</a:t>
            </a:r>
            <a:endParaRPr sz="54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920" y="830580"/>
            <a:ext cx="1950720" cy="64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Эл.почта</a:t>
            </a:r>
            <a:r>
              <a:rPr lang="ru-RU" dirty="0">
                <a:solidFill>
                  <a:srgbClr val="002060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migunova99@mail.ru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920" y="1577340"/>
            <a:ext cx="1950720" cy="64008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Сайт:</a:t>
            </a:r>
          </a:p>
          <a:p>
            <a:pPr algn="ctr"/>
            <a:r>
              <a:rPr lang="en-US" dirty="0">
                <a:solidFill>
                  <a:srgbClr val="002060"/>
                </a:solidFill>
              </a:rPr>
              <a:t>https://nat-pajvina.wixsite.com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2920" y="2324100"/>
            <a:ext cx="1950720" cy="72771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  <a:hlinkClick r:id="rId3"/>
              </a:rPr>
              <a:t>https://nsportal.ru/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 err="1">
                <a:solidFill>
                  <a:srgbClr val="002060"/>
                </a:solidFill>
              </a:rPr>
              <a:t>marnova-elena-valentinovna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4"/>
          <p:cNvSpPr txBox="1">
            <a:spLocks noGrp="1"/>
          </p:cNvSpPr>
          <p:nvPr>
            <p:ph type="title"/>
          </p:nvPr>
        </p:nvSpPr>
        <p:spPr>
          <a:xfrm>
            <a:off x="954668" y="798206"/>
            <a:ext cx="7181325" cy="5726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Функциональная грамотность</a:t>
            </a:r>
            <a:endParaRPr b="1" dirty="0">
              <a:solidFill>
                <a:srgbClr val="0070C0"/>
              </a:solidFill>
            </a:endParaRPr>
          </a:p>
        </p:txBody>
      </p:sp>
      <p:sp>
        <p:nvSpPr>
          <p:cNvPr id="413" name="Google Shape;413;p24"/>
          <p:cNvSpPr txBox="1">
            <a:spLocks noGrp="1"/>
          </p:cNvSpPr>
          <p:nvPr>
            <p:ph type="body" idx="1"/>
          </p:nvPr>
        </p:nvSpPr>
        <p:spPr>
          <a:xfrm>
            <a:off x="1237969" y="2952375"/>
            <a:ext cx="6796800" cy="2408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2000" dirty="0"/>
              <a:t>это способность применять    приобретённые знания, умения и навыки для решения жизненных задач в различных сферах. Основы функциональной грамотности закладываются в начальной школе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32"/>
          <p:cNvGrpSpPr/>
          <p:nvPr/>
        </p:nvGrpSpPr>
        <p:grpSpPr>
          <a:xfrm>
            <a:off x="1085083" y="1870064"/>
            <a:ext cx="1372366" cy="3380116"/>
            <a:chOff x="1020040" y="533174"/>
            <a:chExt cx="2721600" cy="5544000"/>
          </a:xfrm>
        </p:grpSpPr>
        <p:sp>
          <p:nvSpPr>
            <p:cNvPr id="583" name="Google Shape;583;p32"/>
            <p:cNvSpPr/>
            <p:nvPr/>
          </p:nvSpPr>
          <p:spPr>
            <a:xfrm rot="5322">
              <a:off x="1024388" y="535271"/>
              <a:ext cx="2712903" cy="5539807"/>
            </a:xfrm>
            <a:prstGeom prst="roundRect">
              <a:avLst>
                <a:gd name="adj" fmla="val 13728"/>
              </a:avLst>
            </a:prstGeom>
            <a:solidFill>
              <a:srgbClr val="262626"/>
            </a:solidFill>
            <a:ln w="38100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77800" dist="1143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2"/>
            <p:cNvSpPr/>
            <p:nvPr/>
          </p:nvSpPr>
          <p:spPr>
            <a:xfrm rot="5339">
              <a:off x="1117826" y="634766"/>
              <a:ext cx="2511303" cy="5315706"/>
            </a:xfrm>
            <a:prstGeom prst="roundRect">
              <a:avLst>
                <a:gd name="adj" fmla="val 11202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2"/>
            <p:cNvSpPr/>
            <p:nvPr/>
          </p:nvSpPr>
          <p:spPr>
            <a:xfrm rot="-10793156">
              <a:off x="1702602" y="592275"/>
              <a:ext cx="1356303" cy="24360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52525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SzPts val="1800"/>
              </a:pPr>
              <a:endParaRPr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1848856" y="5858818"/>
              <a:ext cx="1063200" cy="37800"/>
            </a:xfrm>
            <a:prstGeom prst="roundRect">
              <a:avLst>
                <a:gd name="adj" fmla="val 50000"/>
              </a:avLst>
            </a:prstGeom>
            <a:solidFill>
              <a:srgbClr val="3A383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/>
            </a:p>
          </p:txBody>
        </p:sp>
        <p:sp>
          <p:nvSpPr>
            <p:cNvPr id="587" name="Google Shape;587;p32"/>
            <p:cNvSpPr/>
            <p:nvPr/>
          </p:nvSpPr>
          <p:spPr>
            <a:xfrm rot="5827501">
              <a:off x="2668055" y="715407"/>
              <a:ext cx="62886" cy="62886"/>
            </a:xfrm>
            <a:prstGeom prst="ellipse">
              <a:avLst/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2176639" y="720996"/>
              <a:ext cx="408300" cy="378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24242"/>
                </a:gs>
                <a:gs pos="100000">
                  <a:srgbClr val="010101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>
                <a:buSzPts val="1400"/>
              </a:pPr>
              <a:endParaRPr sz="1050"/>
            </a:p>
          </p:txBody>
        </p:sp>
      </p:grpSp>
      <p:sp>
        <p:nvSpPr>
          <p:cNvPr id="590" name="Google Shape;590;p32"/>
          <p:cNvSpPr txBox="1">
            <a:spLocks noGrp="1"/>
          </p:cNvSpPr>
          <p:nvPr>
            <p:ph type="body" idx="1"/>
          </p:nvPr>
        </p:nvSpPr>
        <p:spPr>
          <a:xfrm>
            <a:off x="2457449" y="1981556"/>
            <a:ext cx="5534025" cy="276189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None/>
            </a:pPr>
            <a:r>
              <a:rPr lang="ru-RU" sz="2800" i="1" dirty="0"/>
              <a:t>Всему, что необходимо знать, </a:t>
            </a:r>
            <a:endParaRPr lang="ru-RU" sz="2800" dirty="0"/>
          </a:p>
          <a:p>
            <a:pPr>
              <a:buNone/>
            </a:pPr>
            <a:r>
              <a:rPr lang="ru-RU" sz="2800" i="1" dirty="0"/>
              <a:t>научить нельзя, </a:t>
            </a:r>
            <a:endParaRPr lang="ru-RU" sz="2800" dirty="0"/>
          </a:p>
          <a:p>
            <a:pPr>
              <a:buNone/>
            </a:pPr>
            <a:r>
              <a:rPr lang="ru-RU" sz="2800" i="1" dirty="0"/>
              <a:t>учитель может сделать только одно</a:t>
            </a:r>
            <a:endParaRPr lang="ru-RU" sz="2800" dirty="0"/>
          </a:p>
          <a:p>
            <a:pPr>
              <a:buNone/>
            </a:pPr>
            <a:r>
              <a:rPr lang="ru-RU" sz="2800" i="1" dirty="0"/>
              <a:t>— указать дорогу.</a:t>
            </a:r>
            <a:endParaRPr lang="ru-RU" sz="2800" dirty="0"/>
          </a:p>
          <a:p>
            <a:pPr>
              <a:buNone/>
            </a:pPr>
            <a:r>
              <a:rPr lang="ru-RU" sz="2800" i="1" dirty="0"/>
              <a:t>(Ричард Олдингтон)</a:t>
            </a:r>
            <a:endParaRPr lang="ru-RU" sz="2800" dirty="0"/>
          </a:p>
          <a:p>
            <a:pPr marL="0" indent="0"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2"/>
          <p:cNvSpPr txBox="1">
            <a:spLocks noGrp="1"/>
          </p:cNvSpPr>
          <p:nvPr>
            <p:ph type="title"/>
          </p:nvPr>
        </p:nvSpPr>
        <p:spPr>
          <a:xfrm>
            <a:off x="1114688" y="760106"/>
            <a:ext cx="7181325" cy="887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Технологии для формирования функциональной грамотности</a:t>
            </a:r>
            <a:endParaRPr sz="3000" b="1" dirty="0">
              <a:solidFill>
                <a:srgbClr val="002060"/>
              </a:solidFill>
            </a:endParaRPr>
          </a:p>
        </p:txBody>
      </p:sp>
      <p:sp>
        <p:nvSpPr>
          <p:cNvPr id="394" name="Google Shape;394;p22"/>
          <p:cNvSpPr txBox="1">
            <a:spLocks noGrp="1"/>
          </p:cNvSpPr>
          <p:nvPr>
            <p:ph type="body" idx="1"/>
          </p:nvPr>
        </p:nvSpPr>
        <p:spPr>
          <a:xfrm>
            <a:off x="1499213" y="2350770"/>
            <a:ext cx="6796800" cy="3590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200000"/>
              </a:lnSpc>
            </a:pPr>
            <a:r>
              <a:rPr lang="ru-RU" dirty="0"/>
              <a:t>развивающего обучения</a:t>
            </a:r>
            <a:endParaRPr dirty="0"/>
          </a:p>
          <a:p>
            <a:pPr>
              <a:lnSpc>
                <a:spcPct val="200000"/>
              </a:lnSpc>
            </a:pPr>
            <a:r>
              <a:rPr lang="ru-RU" dirty="0"/>
              <a:t>развития критического мышления</a:t>
            </a:r>
            <a:endParaRPr dirty="0"/>
          </a:p>
          <a:p>
            <a:pPr>
              <a:lnSpc>
                <a:spcPct val="200000"/>
              </a:lnSpc>
            </a:pPr>
            <a:r>
              <a:rPr lang="ru-RU" dirty="0"/>
              <a:t>проблемного обучения</a:t>
            </a:r>
            <a:endParaRPr dirty="0"/>
          </a:p>
          <a:p>
            <a:pPr>
              <a:lnSpc>
                <a:spcPct val="200000"/>
              </a:lnSpc>
            </a:pPr>
            <a:r>
              <a:rPr lang="ru-RU" dirty="0"/>
              <a:t>информационно-коммуникационные</a:t>
            </a:r>
            <a:endParaRPr dirty="0"/>
          </a:p>
          <a:p>
            <a:pPr>
              <a:lnSpc>
                <a:spcPct val="200000"/>
              </a:lnSpc>
            </a:pPr>
            <a:r>
              <a:rPr lang="ru-RU" dirty="0"/>
              <a:t>проектно-исследовательские</a:t>
            </a:r>
            <a:endParaRPr dirty="0"/>
          </a:p>
          <a:p>
            <a:pPr>
              <a:lnSpc>
                <a:spcPct val="200000"/>
              </a:lnSpc>
            </a:pPr>
            <a:r>
              <a:rPr lang="ru-RU" dirty="0"/>
              <a:t>уровневой дифференциации</a:t>
            </a:r>
            <a:endParaRPr dirty="0"/>
          </a:p>
        </p:txBody>
      </p:sp>
      <p:sp>
        <p:nvSpPr>
          <p:cNvPr id="395" name="Google Shape;395;p22"/>
          <p:cNvSpPr/>
          <p:nvPr/>
        </p:nvSpPr>
        <p:spPr>
          <a:xfrm rot="-5400000">
            <a:off x="1345725" y="3839561"/>
            <a:ext cx="159300" cy="1593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6" name="Google Shape;396;p22"/>
          <p:cNvSpPr/>
          <p:nvPr/>
        </p:nvSpPr>
        <p:spPr>
          <a:xfrm rot="-5400000">
            <a:off x="1345725" y="3405221"/>
            <a:ext cx="159300" cy="1593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7" name="Google Shape;397;p22"/>
          <p:cNvSpPr/>
          <p:nvPr/>
        </p:nvSpPr>
        <p:spPr>
          <a:xfrm rot="-5400000">
            <a:off x="1345725" y="2970881"/>
            <a:ext cx="159300" cy="159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8" name="Google Shape;398;p22"/>
          <p:cNvSpPr/>
          <p:nvPr/>
        </p:nvSpPr>
        <p:spPr>
          <a:xfrm rot="-5400000">
            <a:off x="1345725" y="5142581"/>
            <a:ext cx="159300" cy="159300"/>
          </a:xfrm>
          <a:prstGeom prst="ellipse">
            <a:avLst/>
          </a:prstGeom>
          <a:solidFill>
            <a:schemeClr val="accent2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399" name="Google Shape;399;p22"/>
          <p:cNvSpPr/>
          <p:nvPr/>
        </p:nvSpPr>
        <p:spPr>
          <a:xfrm rot="-5400000">
            <a:off x="1345725" y="4708241"/>
            <a:ext cx="159300" cy="1593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00" name="Google Shape;400;p22"/>
          <p:cNvSpPr/>
          <p:nvPr/>
        </p:nvSpPr>
        <p:spPr>
          <a:xfrm rot="-5400000">
            <a:off x="1345725" y="4273901"/>
            <a:ext cx="159300" cy="1593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5"/>
          <p:cNvSpPr txBox="1">
            <a:spLocks noGrp="1"/>
          </p:cNvSpPr>
          <p:nvPr>
            <p:ph type="body" idx="4294967295"/>
          </p:nvPr>
        </p:nvSpPr>
        <p:spPr>
          <a:xfrm>
            <a:off x="457193" y="338560"/>
            <a:ext cx="8441325" cy="53687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Актуальность проектной деятельности </a:t>
            </a:r>
          </a:p>
        </p:txBody>
      </p:sp>
      <p:sp>
        <p:nvSpPr>
          <p:cNvPr id="418" name="Google Shape;418;p25"/>
          <p:cNvSpPr/>
          <p:nvPr/>
        </p:nvSpPr>
        <p:spPr>
          <a:xfrm flipH="1">
            <a:off x="5092589" y="2043039"/>
            <a:ext cx="3714750" cy="3263625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19" name="Google Shape;419;p25"/>
          <p:cNvSpPr/>
          <p:nvPr/>
        </p:nvSpPr>
        <p:spPr>
          <a:xfrm flipH="1">
            <a:off x="5092583" y="2043039"/>
            <a:ext cx="3714750" cy="417825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sp>
        <p:nvSpPr>
          <p:cNvPr id="421" name="Google Shape;421;p25"/>
          <p:cNvSpPr/>
          <p:nvPr/>
        </p:nvSpPr>
        <p:spPr>
          <a:xfrm>
            <a:off x="438143" y="1279828"/>
            <a:ext cx="4248157" cy="4635197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 dirty="0"/>
          </a:p>
        </p:txBody>
      </p:sp>
      <p:sp>
        <p:nvSpPr>
          <p:cNvPr id="425" name="Google Shape;425;p25"/>
          <p:cNvSpPr/>
          <p:nvPr/>
        </p:nvSpPr>
        <p:spPr>
          <a:xfrm>
            <a:off x="560888" y="1365629"/>
            <a:ext cx="3934912" cy="422775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1050"/>
          </a:p>
        </p:txBody>
      </p:sp>
      <p:grpSp>
        <p:nvGrpSpPr>
          <p:cNvPr id="2" name="Google Shape;426;p25"/>
          <p:cNvGrpSpPr/>
          <p:nvPr/>
        </p:nvGrpSpPr>
        <p:grpSpPr>
          <a:xfrm>
            <a:off x="649200" y="1506891"/>
            <a:ext cx="616500" cy="159300"/>
            <a:chOff x="1367875" y="1812100"/>
            <a:chExt cx="822000" cy="212400"/>
          </a:xfrm>
        </p:grpSpPr>
        <p:sp>
          <p:nvSpPr>
            <p:cNvPr id="427" name="Google Shape;427;p25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8" name="Google Shape;428;p25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29" name="Google Shape;429;p25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5" name="Google Shape;430;p25"/>
          <p:cNvGrpSpPr/>
          <p:nvPr/>
        </p:nvGrpSpPr>
        <p:grpSpPr>
          <a:xfrm flipH="1">
            <a:off x="5155439" y="2172301"/>
            <a:ext cx="616500" cy="159300"/>
            <a:chOff x="1367875" y="1812100"/>
            <a:chExt cx="822000" cy="212400"/>
          </a:xfrm>
        </p:grpSpPr>
        <p:sp>
          <p:nvSpPr>
            <p:cNvPr id="431" name="Google Shape;431;p25"/>
            <p:cNvSpPr/>
            <p:nvPr/>
          </p:nvSpPr>
          <p:spPr>
            <a:xfrm>
              <a:off x="1367875" y="1812100"/>
              <a:ext cx="212400" cy="2124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2" name="Google Shape;432;p25"/>
            <p:cNvSpPr/>
            <p:nvPr/>
          </p:nvSpPr>
          <p:spPr>
            <a:xfrm>
              <a:off x="1672675" y="1812100"/>
              <a:ext cx="212400" cy="2124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3" name="Google Shape;433;p25"/>
            <p:cNvSpPr/>
            <p:nvPr/>
          </p:nvSpPr>
          <p:spPr>
            <a:xfrm>
              <a:off x="1977475" y="1812100"/>
              <a:ext cx="212400" cy="2124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grpSp>
        <p:nvGrpSpPr>
          <p:cNvPr id="6" name="Google Shape;435;p25"/>
          <p:cNvGrpSpPr/>
          <p:nvPr/>
        </p:nvGrpSpPr>
        <p:grpSpPr>
          <a:xfrm rot="-3281806">
            <a:off x="8467443" y="343438"/>
            <a:ext cx="433347" cy="769046"/>
            <a:chOff x="441575" y="368400"/>
            <a:chExt cx="577800" cy="1025400"/>
          </a:xfrm>
        </p:grpSpPr>
        <p:sp>
          <p:nvSpPr>
            <p:cNvPr id="436" name="Google Shape;436;p25"/>
            <p:cNvSpPr/>
            <p:nvPr/>
          </p:nvSpPr>
          <p:spPr>
            <a:xfrm>
              <a:off x="441575" y="368400"/>
              <a:ext cx="577800" cy="9096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441575" y="1189800"/>
              <a:ext cx="577800" cy="2040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23769" y="2009775"/>
            <a:ext cx="3929181" cy="317009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Работая над проектом, обучающиеся получают практический опыт в планировании, разработке эксперимента, сборе и обработке данных, презентации полученных результатов, что, обязательно, пригодится им во всех сферах школьной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55439" y="2590127"/>
            <a:ext cx="3572244" cy="2536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вебинар проектно исследовательская деятельность\вебинар 6.04 ПД Марнова ЕВ\PHOTO-2021-09-24-13-01-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6810" y="3772866"/>
            <a:ext cx="7100568" cy="2942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E:\вебинар проектно исследовательская деятельность\вебинар 6.04 ПД Марнова ЕВ\PHOTO-2021-09-24-11-39-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8160" y="152399"/>
            <a:ext cx="194400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E:\вебинар проектно исследовательская деятельность\вебинар 6.04 ПД Марнова ЕВ\PHOTO-2021-09-24-11-52-2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240" y="157479"/>
            <a:ext cx="194400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E:\вебинар проектно исследовательская деятельность\вебинар 6.04 ПД Марнова ЕВ\PHOTO-2021-09-24-11-53-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0" y="158114"/>
            <a:ext cx="194400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E:\вебинар проектно исследовательская деятельность\вебинар 6.04 ПД Марнова ЕВ\PHOTO-2021-09-24-11-58-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555" y="138429"/>
            <a:ext cx="1944000" cy="345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39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вебинар проектно исследовательская деятельность\вебинар 6.04 ПД Марнова ЕВ\PHOTO-2022-04-11-14-13-4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2400" y="275589"/>
            <a:ext cx="3739520" cy="3179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E:\вебинар проектно исследовательская деятельность\вебинар 6.04 ПД Марнова ЕВ\PHOTO-2022-04-14-08-14-1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230" y="274319"/>
            <a:ext cx="2372489" cy="3169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E:\вебинар проектно исследовательская деятельность\вебинар 6.04 ПД Марнова ЕВ\PHOTO-2022-04-14-09-04-2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5752" y="243840"/>
            <a:ext cx="2343910" cy="3169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E:\вебинар проектно исследовательская деятельность\вебинар 6.04 ПД Марнова ЕВ\PHOTO-2022-04-11-13-49-0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40" y="3637280"/>
            <a:ext cx="4442172" cy="303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E:\вебинар проектно исследовательская деятельность\вебинар 6.04 ПД Марнова ЕВ\PHOTO-2022-04-11-13-49-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5360" y="3647440"/>
            <a:ext cx="4216400" cy="3033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084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вебинар проектно исследовательская деятельность\вебинар 6.04 ПД Марнова ЕВ\04-04-2023_17-29-17\PHOTO-2022-04-07-12-17-2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2959" y="3571240"/>
            <a:ext cx="4307839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E:\вебинар проектно исследовательская деятельность\вебинар 6.04 ПД Марнова ЕВ\04-04-2023_17-29-17\PHOTO-2022-04-07-11-51-5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59" y="807720"/>
            <a:ext cx="4307839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E:\вебинар проектно исследовательская деятельность\вебинар 6.04 ПД Марнова ЕВ\04-04-2023_17-29-17\PHOTO-2022-04-07-12-07-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119" y="817880"/>
            <a:ext cx="4307839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 descr="E:\вебинар проектно исследовательская деятельность\вебинар 6.04 ПД Марнова ЕВ\04-04-2023_17-29-17\PHOTO-2022-04-07-12-14-2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199" y="3591560"/>
            <a:ext cx="4307839" cy="2423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957206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FDF7E7"/>
      </a:lt1>
      <a:dk2>
        <a:srgbClr val="000000"/>
      </a:dk2>
      <a:lt2>
        <a:srgbClr val="EEEEEE"/>
      </a:lt2>
      <a:accent1>
        <a:srgbClr val="89B6DD"/>
      </a:accent1>
      <a:accent2>
        <a:srgbClr val="FDD2CB"/>
      </a:accent2>
      <a:accent3>
        <a:srgbClr val="FCC218"/>
      </a:accent3>
      <a:accent4>
        <a:srgbClr val="C4D2D7"/>
      </a:accent4>
      <a:accent5>
        <a:srgbClr val="000000"/>
      </a:accent5>
      <a:accent6>
        <a:srgbClr val="FFFFFF"/>
      </a:accent6>
      <a:hlink>
        <a:srgbClr val="6685A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332</Words>
  <Application>Microsoft Office PowerPoint</Application>
  <PresentationFormat>Экран (4:3)</PresentationFormat>
  <Paragraphs>67</Paragraphs>
  <Slides>20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Abril Fatface</vt:lpstr>
      <vt:lpstr>Aldrich</vt:lpstr>
      <vt:lpstr>Arial</vt:lpstr>
      <vt:lpstr>Arial Narrow</vt:lpstr>
      <vt:lpstr>Bitter</vt:lpstr>
      <vt:lpstr>Calibri</vt:lpstr>
      <vt:lpstr>Times New Roman</vt:lpstr>
      <vt:lpstr>Ubuntu</vt:lpstr>
      <vt:lpstr>Verdana</vt:lpstr>
      <vt:lpstr>SlidesMania</vt:lpstr>
      <vt:lpstr>Марнова Елена Валентиновна</vt:lpstr>
      <vt:lpstr>Проектно-исследовательская деятельность как средство формирования функциональной грамотности</vt:lpstr>
      <vt:lpstr>Функциональная грамотность</vt:lpstr>
      <vt:lpstr>Презентация PowerPoint</vt:lpstr>
      <vt:lpstr>Технологии для формирования функциональной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Проектно-исследовательская деятельность</vt:lpstr>
      <vt:lpstr>Правила выбора темы проекта</vt:lpstr>
      <vt:lpstr>Правила выбора темы проекта</vt:lpstr>
      <vt:lpstr>Типы проектов </vt:lpstr>
      <vt:lpstr>В ходе проектов учитель сам учится вместе со своими учениками распознавать ситуации, которые помогают разработать хорошие проекты; структурировать проблемы в качестве возможностей для обучения; управлять процессом обучения; разрабатывать содержательные формы оценивания. </vt:lpstr>
      <vt:lpstr>  При создании проектов формируются все виды функциональной грамотности. В зависимости от тематики проекта тот или иной вид грамотности формируется в большей или меньшей степени. </vt:lpstr>
      <vt:lpstr>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деятельность как средство формирования функциональной грамотности</dc:title>
  <dc:creator>Пользователь</dc:creator>
  <cp:lastModifiedBy>Елена Валентиновна Марнова</cp:lastModifiedBy>
  <cp:revision>48</cp:revision>
  <dcterms:modified xsi:type="dcterms:W3CDTF">2023-09-05T07:58:12Z</dcterms:modified>
</cp:coreProperties>
</file>