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72" r:id="rId6"/>
    <p:sldId id="267" r:id="rId7"/>
    <p:sldId id="271" r:id="rId8"/>
    <p:sldId id="268" r:id="rId9"/>
    <p:sldId id="273" r:id="rId10"/>
    <p:sldId id="280" r:id="rId11"/>
    <p:sldId id="270" r:id="rId12"/>
    <p:sldId id="274" r:id="rId13"/>
    <p:sldId id="269" r:id="rId14"/>
    <p:sldId id="263" r:id="rId15"/>
    <p:sldId id="260" r:id="rId16"/>
    <p:sldId id="265" r:id="rId17"/>
    <p:sldId id="264" r:id="rId18"/>
    <p:sldId id="278" r:id="rId19"/>
    <p:sldId id="262" r:id="rId20"/>
    <p:sldId id="28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6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4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05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0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34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06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4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8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4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9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A917F-B775-44DD-A117-132F18A5A248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B10D5-65C2-47FE-918F-91F74FC38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17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731" y="299545"/>
            <a:ext cx="11288110" cy="1923393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эффективности и результативности развития целевой модели наставничества педагогических работников в образовательных организациях </a:t>
            </a:r>
            <a:r>
              <a:rPr lang="ru-RU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г.Мегиона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2023-2024 учебном году.</a:t>
            </a:r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5309" y="5849006"/>
            <a:ext cx="11619187" cy="63062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«Центр развития образования»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73" y="2420992"/>
            <a:ext cx="4862403" cy="32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38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51" y="157656"/>
            <a:ext cx="11934497" cy="1371600"/>
          </a:xfrm>
        </p:spPr>
        <p:txBody>
          <a:bodyPr>
            <a:normAutofit/>
          </a:bodyPr>
          <a:lstStyle/>
          <a:p>
            <a:pPr algn="just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фестиваль методических идей «Успешные педагогические практики по формированию и оценке функциональной грамотности». Секция «Молодые педагоги».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12122" y="1431742"/>
            <a:ext cx="7109946" cy="5332459"/>
          </a:xfrm>
        </p:spPr>
      </p:pic>
    </p:spTree>
    <p:extLst>
      <p:ext uri="{BB962C8B-B14F-4D97-AF65-F5344CB8AC3E}">
        <p14:creationId xmlns:p14="http://schemas.microsoft.com/office/powerpoint/2010/main" val="157295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52" y="140677"/>
            <a:ext cx="11934496" cy="101020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014" y="140677"/>
            <a:ext cx="11634952" cy="148194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методических идей «Успешные педагогические практики по формированию и оценке функциональной грамотности». Секция «Молодые педагоги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Участники: 9 педагогов ОУ.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28.02-1.03.2024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8" y="4213757"/>
            <a:ext cx="3342289" cy="2506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22" y="1664645"/>
            <a:ext cx="3414770" cy="2561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" y="4640973"/>
            <a:ext cx="2850931" cy="2138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" y="1622622"/>
            <a:ext cx="4376743" cy="32825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783" y="4024087"/>
            <a:ext cx="3279350" cy="2388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14" y="1664645"/>
            <a:ext cx="3231931" cy="2423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8995" y="3621142"/>
            <a:ext cx="2857937" cy="21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1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189186"/>
            <a:ext cx="11950262" cy="677917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открытых занятий «На ступенях роста». 28.02-1.03.2024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779" y="536028"/>
            <a:ext cx="11792607" cy="6101255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единого образовательного пространства, обеспечивающего развитие интеллектуально-творческого потенциала личности ребенка дошкольного возраста» (организация совместной деятельности с детьми). Участники: 18 педагогов ДОУ.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4193628"/>
            <a:ext cx="3258207" cy="2443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89" y="2132285"/>
            <a:ext cx="3358055" cy="2518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65" y="2132285"/>
            <a:ext cx="2895600" cy="2171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7" y="2159875"/>
            <a:ext cx="3040122" cy="2280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69" y="4315808"/>
            <a:ext cx="3100552" cy="2325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58" y="4439966"/>
            <a:ext cx="3313387" cy="24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61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55" y="270533"/>
            <a:ext cx="11855669" cy="1069536"/>
          </a:xfrm>
        </p:spPr>
        <p:txBody>
          <a:bodyPr>
            <a:noAutofit/>
          </a:bodyPr>
          <a:lstStyle/>
          <a:p>
            <a:pPr algn="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 «Духовно-педагогическая культура учителя – основа учебно-воспитательного процесса».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26 педагогов. Март 2024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9" y="909351"/>
            <a:ext cx="5474682" cy="41060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28" y="4733926"/>
            <a:ext cx="2722834" cy="2042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559" y="1440902"/>
            <a:ext cx="3242441" cy="2431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61" y="1304925"/>
            <a:ext cx="3384331" cy="2538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8576" y="3871585"/>
            <a:ext cx="2518104" cy="18885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2547" y="4706828"/>
            <a:ext cx="2364828" cy="17736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5" y="4584645"/>
            <a:ext cx="2921876" cy="21914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56" y="4135327"/>
            <a:ext cx="2543504" cy="19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8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209800" y="157655"/>
            <a:ext cx="7772400" cy="61485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года Югры – 2024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13" y="847961"/>
            <a:ext cx="5219280" cy="3480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8" y="859566"/>
            <a:ext cx="5646406" cy="34685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6028" y="4533999"/>
            <a:ext cx="5646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Нажалкина Елена Петровна,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МАОУ №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«Гимназия»,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второе место,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приз ученических симпатий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62513" y="4410891"/>
            <a:ext cx="52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Ольга Ивановна,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«Детский сад №5 «Крепыш»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участница в номинации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– 2024»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6124" y="173421"/>
            <a:ext cx="11887200" cy="14971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 «Педагог-новатор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присуждение премии Губернатора Ханты-Мансийского автономного округа – Югры. Сентябрь 2023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6124" y="1415562"/>
            <a:ext cx="5893676" cy="47614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Александровна, учитель русского языка и литературы МБОУ «СОШ№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6». Номинация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Инновации в обучении.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1415562"/>
            <a:ext cx="5841124" cy="52374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Тузбакова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Владимировна, учитель русского языка и литературы МАОУ «СОШ№9». Номинация: Инновации в обучении.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93" y="2743200"/>
            <a:ext cx="4812856" cy="3998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2433147"/>
            <a:ext cx="3326524" cy="44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2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69964" y="575741"/>
            <a:ext cx="8677071" cy="46886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регионального этапа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нравственный подвиг учителя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Май 2024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18" y="1422120"/>
            <a:ext cx="2482421" cy="340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77" y="1428826"/>
            <a:ext cx="2798887" cy="355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38" y="1145133"/>
            <a:ext cx="2857500" cy="340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648293" y="5063058"/>
            <a:ext cx="3533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 Виктория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Вячиславовна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«ДС №2 «Рябинка»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91790" y="5134150"/>
            <a:ext cx="3626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Анна Ивановна,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МАДОУ «ДС №2 «Рябинка»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0779" y="4722714"/>
            <a:ext cx="30654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Зизенкина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Евгеньевна,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методист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«ДС №2 «Рябинка»</a:t>
            </a:r>
          </a:p>
        </p:txBody>
      </p:sp>
    </p:spTree>
    <p:extLst>
      <p:ext uri="{BB962C8B-B14F-4D97-AF65-F5344CB8AC3E}">
        <p14:creationId xmlns:p14="http://schemas.microsoft.com/office/powerpoint/2010/main" val="14196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45394" y="1064805"/>
            <a:ext cx="7755398" cy="46886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присуждение премии лучшим учителям образовательных организаций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Ханты-Мансийского автономного округа-Югры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 r="6152"/>
          <a:stretch/>
        </p:blipFill>
        <p:spPr>
          <a:xfrm>
            <a:off x="2030626" y="1708197"/>
            <a:ext cx="4209628" cy="3473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/>
          <a:stretch/>
        </p:blipFill>
        <p:spPr>
          <a:xfrm>
            <a:off x="7041621" y="1701731"/>
            <a:ext cx="3234598" cy="34733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16273" y="5352730"/>
            <a:ext cx="4296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Ольга Александровна,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МБОУ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№6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победитель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41621" y="5313984"/>
            <a:ext cx="3902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Вострецова Надежда Леонидовна,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МАОУ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№5 «Гимназия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победитель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6125"/>
            <a:ext cx="10515600" cy="8671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конкурс на звание лучшего педагога в 2024 году. Май 2024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3" y="835135"/>
            <a:ext cx="3614422" cy="445296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7614140" y="5319347"/>
            <a:ext cx="3739660" cy="15386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Сухушина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Николаевна, учитель истории и обществознания МАОУ «СОШ№3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им.И.И.Рынкового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победитель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39" y="817810"/>
            <a:ext cx="3739661" cy="44501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6503" y="4580791"/>
            <a:ext cx="38824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Нажалкина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Петровна, учитель истории и социально-политических дисциплин МАОУ №5 «Гимназия», победитель</a:t>
            </a:r>
          </a:p>
        </p:txBody>
      </p:sp>
    </p:spTree>
    <p:extLst>
      <p:ext uri="{BB962C8B-B14F-4D97-AF65-F5344CB8AC3E}">
        <p14:creationId xmlns:p14="http://schemas.microsoft.com/office/powerpoint/2010/main" val="394467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51" y="110360"/>
            <a:ext cx="11855669" cy="6463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кружной конкурс на звание лучшего педагога в 2024 году. Май 2024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" y="929483"/>
            <a:ext cx="2111372" cy="281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81" y="929483"/>
            <a:ext cx="1872084" cy="2815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44" y="835107"/>
            <a:ext cx="1934845" cy="2909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90" y="835107"/>
            <a:ext cx="2017290" cy="28312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7831" y="3744647"/>
            <a:ext cx="2111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Пунейко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Леся Николаевна, воспитатель МАДОУ «Детский сад №10 «Золотая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призер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9081" y="3744647"/>
            <a:ext cx="18720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Тихонова Ольга Николаевна, воспитатель МАДОУ «Детский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«Умка», призер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95943" y="3823007"/>
            <a:ext cx="18589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Шуткина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Викторовна,  воспитатель МАДОУ «Детский сад №12  «Росинка», призер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386880" y="3744647"/>
            <a:ext cx="193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Шехова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Равиля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Равилевна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русского языка и литературы МБОУ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6», призер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0419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47" y="126125"/>
            <a:ext cx="11750569" cy="10878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"Первый шаг к Е-портфолио"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47" y="1213945"/>
            <a:ext cx="11750569" cy="181303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Чулаева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Андреевна,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литературы МАОУ «СОШ№3 им.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И.И.Рынкового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победитель Конкурса педагогических работников ХМАО-Югры «Портфолио молодого педагога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молодых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41" y="3373818"/>
            <a:ext cx="4535215" cy="3259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" y="3823136"/>
            <a:ext cx="3746937" cy="2810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65" y="3823137"/>
            <a:ext cx="3358052" cy="28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78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3" y="173422"/>
            <a:ext cx="11934497" cy="1213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эффекты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целевой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модели наставничества</a:t>
            </a:r>
            <a:r>
              <a:rPr lang="ru-RU" b="1" dirty="0"/>
              <a:t>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23" y="977462"/>
            <a:ext cx="11227677" cy="519950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педагогов, развитие профессиональных инициатив и активности;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профессиональной компетентности педагогов при решении новых или нестандартных задач;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построение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среды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педагогических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партнерского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всех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наставнической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01" y="2734057"/>
            <a:ext cx="6230219" cy="39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3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1" y="204953"/>
            <a:ext cx="11855669" cy="6936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молодых педагогов.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421" y="1056290"/>
            <a:ext cx="11855669" cy="512067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«Внедрение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подходов, эффективных технологий и педагогических практик в образовательный процесс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молодых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44" y="1848506"/>
            <a:ext cx="4393324" cy="3294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8881" y="2870174"/>
            <a:ext cx="3373821" cy="2249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2689" y="4089837"/>
            <a:ext cx="3160986" cy="2107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6757" y="2891633"/>
            <a:ext cx="3823137" cy="2548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3" y="4694157"/>
            <a:ext cx="2962603" cy="1975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22" y="4617079"/>
            <a:ext cx="3288427" cy="21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55" y="157656"/>
            <a:ext cx="11855669" cy="1245476"/>
          </a:xfrm>
        </p:spPr>
        <p:txBody>
          <a:bodyPr>
            <a:normAutofit/>
          </a:bodyPr>
          <a:lstStyle/>
          <a:p>
            <a:pPr algn="just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«Конструктор идеального наставничества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 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педагога-наставника. Ноябрь 2023</a:t>
            </a:r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" y="1269946"/>
            <a:ext cx="4146331" cy="31097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1247173"/>
            <a:ext cx="3326524" cy="2494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49" y="4119397"/>
            <a:ext cx="3090043" cy="2317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37" y="1269946"/>
            <a:ext cx="3741683" cy="2806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0912" y="4231619"/>
            <a:ext cx="3001580" cy="2251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50" y="3899009"/>
            <a:ext cx="3770587" cy="28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5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53" y="105509"/>
            <a:ext cx="11922369" cy="15851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педагога.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как одна из эффективных форм профессионального становления молодых педагогов и педагогов-наставников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декабрь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" y="1614675"/>
            <a:ext cx="9322777" cy="5120233"/>
          </a:xfrm>
        </p:spPr>
      </p:pic>
    </p:spTree>
    <p:extLst>
      <p:ext uri="{BB962C8B-B14F-4D97-AF65-F5344CB8AC3E}">
        <p14:creationId xmlns:p14="http://schemas.microsoft.com/office/powerpoint/2010/main" val="428839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17" y="365125"/>
            <a:ext cx="11761076" cy="1325563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педагога.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как одна из эффективных форм профессионального становления молодых педагогов и педагогов-наставников. Организатор: Евсеева О.А., заместитель директора МАОУ №5 «Гимназия» по МР. Участники: 27 педагогов.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екабрь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3767357"/>
            <a:ext cx="4252912" cy="28352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461" y="4704474"/>
            <a:ext cx="3003332" cy="2002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90" y="1766039"/>
            <a:ext cx="3877003" cy="2584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493"/>
            <a:ext cx="4064218" cy="270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64" y="1923338"/>
            <a:ext cx="3891291" cy="25941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46" y="4189248"/>
            <a:ext cx="4003128" cy="26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8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" y="4048618"/>
            <a:ext cx="3139986" cy="20933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44" y="4627574"/>
            <a:ext cx="3122887" cy="2081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24" y="4616176"/>
            <a:ext cx="3026979" cy="2017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62096" cy="3121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631085"/>
            <a:ext cx="4014952" cy="30112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1" y="110358"/>
            <a:ext cx="4371646" cy="32787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8" y="3121572"/>
            <a:ext cx="2973901" cy="22304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3121572"/>
            <a:ext cx="4301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педагога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7559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89" y="126125"/>
            <a:ext cx="11918731" cy="15645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семинар: «Система работы педагога по развитию одаренности и творческого потенциала ученика (воспитанника). Активные методы обучения». Участники: 29 педагогов ДОУ. Январь 2024.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47" y="1809887"/>
            <a:ext cx="3988750" cy="29915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99" y="3264312"/>
            <a:ext cx="4099035" cy="3074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3" y="3596332"/>
            <a:ext cx="3980792" cy="2985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" y="1809887"/>
            <a:ext cx="2921876" cy="21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1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47" y="1"/>
            <a:ext cx="11682249" cy="1292772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Практико-ориентированные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семинар: «Система работы педагога по развитию одаренности и творческого потенциала ученика (воспитанника). Активные методы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обучения». Участники: 11 педагогов ОУ. Январь 2024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" y="1865065"/>
            <a:ext cx="3142630" cy="23569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8288" y="3563702"/>
            <a:ext cx="3625193" cy="2718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577" y="3870432"/>
            <a:ext cx="3983423" cy="2987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251" y="2192610"/>
            <a:ext cx="3421993" cy="25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83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725</Words>
  <Application>Microsoft Office PowerPoint</Application>
  <PresentationFormat>Широкоэкранный</PresentationFormat>
  <Paragraphs>68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Анализ эффективности и результативности развития целевой модели наставничества педагогических работников в образовательных организациях г.Мегиона в 2023-2024 учебном году.</vt:lpstr>
      <vt:lpstr>Мастер-класс "Первый шаг к Е-портфолио"  октябрь 2023</vt:lpstr>
      <vt:lpstr>Консультация для молодых педагогов.  октябрь 2023</vt:lpstr>
      <vt:lpstr>Семинар «Конструктор идеального наставничества» Участники:  22 педагога-наставника. Ноябрь 2023</vt:lpstr>
      <vt:lpstr>Школа молодого педагога. Квест-игра как одна из эффективных форм профессионального становления молодых педагогов и педагогов-наставников.    декабрь 2023</vt:lpstr>
      <vt:lpstr> Школа молодого педагога. Квест-игра как одна из эффективных форм профессионального становления молодых педагогов и педагогов-наставников. Организатор: Евсеева О.А., заместитель директора МАОУ №5 «Гимназия» по МР. Участники: 27 педагогов. Декабрь 2023 </vt:lpstr>
      <vt:lpstr>Презентация PowerPoint</vt:lpstr>
      <vt:lpstr>Практико-ориентированный семинар: «Система работы педагога по развитию одаренности и творческого потенциала ученика (воспитанника). Активные методы обучения». Участники: 29 педагогов ДОУ. Январь 2024.</vt:lpstr>
      <vt:lpstr> Практико-ориентированные семинар: «Система работы педагога по развитию одаренности и творческого потенциала ученика (воспитанника). Активные методы обучения». Участники: 11 педагогов ОУ. Январь 2024.</vt:lpstr>
      <vt:lpstr>Городской фестиваль методических идей «Успешные педагогические практики по формированию и оценке функциональной грамотности». Секция «Молодые педагоги».</vt:lpstr>
      <vt:lpstr> </vt:lpstr>
      <vt:lpstr>Фестиваль открытых занятий «На ступенях роста». 28.02-1.03.2024 </vt:lpstr>
      <vt:lpstr>Круглый стол  «Духовно-педагогическая культура учителя – основа учебно-воспитательного процесса». Участники 26 педагогов. Март 2024 </vt:lpstr>
      <vt:lpstr>Педагог года Югры – 2024 </vt:lpstr>
      <vt:lpstr>Победители Конкурса «Педагог-новатор» на присуждение премии Губернатора Ханты-Мансийского автономного округа – Югры. Сентябрь 2023 </vt:lpstr>
      <vt:lpstr>Победители регионального этапа конкурса  «За нравственный подвиг учителя». Май 2024</vt:lpstr>
      <vt:lpstr>Конкурс на присуждение премии лучшим учителям образовательных организаций  Ханты-Мансийского автономного округа-Югры</vt:lpstr>
      <vt:lpstr>Окружной конкурс на звание лучшего педагога в 2024 году. Май 2024</vt:lpstr>
      <vt:lpstr>Окружной конкурс на звание лучшего педагога в 2024 году. Май 2024</vt:lpstr>
      <vt:lpstr>Ожидаемые эффекты развития целевой модели наставничества: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BurmasovaNR</dc:creator>
  <cp:lastModifiedBy>BurmasovaNR</cp:lastModifiedBy>
  <cp:revision>31</cp:revision>
  <dcterms:created xsi:type="dcterms:W3CDTF">2024-09-18T07:33:11Z</dcterms:created>
  <dcterms:modified xsi:type="dcterms:W3CDTF">2024-09-20T10:30:33Z</dcterms:modified>
</cp:coreProperties>
</file>