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77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96" r:id="rId20"/>
    <p:sldId id="294" r:id="rId21"/>
    <p:sldId id="278" r:id="rId22"/>
    <p:sldId id="297" r:id="rId23"/>
    <p:sldId id="298" r:id="rId24"/>
    <p:sldId id="304" r:id="rId25"/>
    <p:sldId id="299" r:id="rId26"/>
    <p:sldId id="300" r:id="rId27"/>
    <p:sldId id="30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131D"/>
    <a:srgbClr val="A96F2E"/>
    <a:srgbClr val="427959"/>
    <a:srgbClr val="BE5108"/>
    <a:srgbClr val="28396F"/>
    <a:srgbClr val="C22830"/>
    <a:srgbClr val="CAB8A3"/>
    <a:srgbClr val="D1A95F"/>
    <a:srgbClr val="A63351"/>
    <a:srgbClr val="36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0000"/>
                      <a:lumMod val="100000"/>
                    </a:schemeClr>
                  </a:gs>
                  <a:gs pos="50000">
                    <a:schemeClr val="accent1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1-611B-46F9-9DB0-5AC485902A3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0000"/>
                      <a:lumMod val="100000"/>
                    </a:schemeClr>
                  </a:gs>
                  <a:gs pos="50000">
                    <a:schemeClr val="accent2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3-611B-46F9-9DB0-5AC485902A3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0000"/>
                      <a:lumMod val="100000"/>
                    </a:schemeClr>
                  </a:gs>
                  <a:gs pos="50000">
                    <a:schemeClr val="accent3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5-611B-46F9-9DB0-5AC485902A3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0000"/>
                      <a:lumMod val="100000"/>
                    </a:schemeClr>
                  </a:gs>
                  <a:gs pos="50000">
                    <a:schemeClr val="accent4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4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7-611B-46F9-9DB0-5AC485902A3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0000"/>
                      <a:lumMod val="100000"/>
                    </a:schemeClr>
                  </a:gs>
                  <a:gs pos="50000">
                    <a:schemeClr val="accent5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5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9-611B-46F9-9DB0-5AC485902A3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0000"/>
                      <a:lumMod val="100000"/>
                    </a:schemeClr>
                  </a:gs>
                  <a:gs pos="50000">
                    <a:schemeClr val="accent6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6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B-611B-46F9-9DB0-5AC485902A3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1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D-611B-46F9-9DB0-5AC485902A38}"/>
              </c:ext>
            </c:extLst>
          </c:dPt>
          <c:dLbls>
            <c:dLbl>
              <c:idx val="0"/>
              <c:layout>
                <c:manualLayout>
                  <c:x val="2.5353326077311295E-2"/>
                  <c:y val="4.28578953799836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4836272546601"/>
                      <c:h val="0.2212063687188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1B-46F9-9DB0-5AC485902A38}"/>
                </c:ext>
              </c:extLst>
            </c:dLbl>
            <c:dLbl>
              <c:idx val="1"/>
              <c:layout>
                <c:manualLayout>
                  <c:x val="1.8601933202518135E-2"/>
                  <c:y val="6.1003564330758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BE510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BD62A5-4D11-4DA1-91C4-0357B2C25DE7}" type="CATEGORYNAME">
                      <a:rPr lang="ru-RU">
                        <a:solidFill>
                          <a:srgbClr val="BE5108"/>
                        </a:solidFill>
                      </a:rPr>
                      <a:pPr>
                        <a:defRPr sz="2000">
                          <a:solidFill>
                            <a:srgbClr val="BE5108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rgbClr val="BE5108"/>
                        </a:solidFill>
                      </a:rPr>
                      <a:t>  </a:t>
                    </a:r>
                    <a:fld id="{73634E1E-748E-45FF-B738-3F81FB9920ED}" type="PERCENTAGE">
                      <a:rPr lang="ru-RU" baseline="0">
                        <a:solidFill>
                          <a:srgbClr val="BE5108"/>
                        </a:solidFill>
                      </a:rPr>
                      <a:pPr>
                        <a:defRPr sz="2000">
                          <a:solidFill>
                            <a:srgbClr val="BE5108"/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rgbClr val="BE510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BE51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94744627095646"/>
                      <c:h val="0.22120636871880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1B-46F9-9DB0-5AC485902A38}"/>
                </c:ext>
              </c:extLst>
            </c:dLbl>
            <c:dLbl>
              <c:idx val="2"/>
              <c:layout>
                <c:manualLayout>
                  <c:x val="1.4920762179627145E-2"/>
                  <c:y val="-1.55879714640696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006C3D-59A2-405A-8EA9-33F94483061C}" type="CATEGORYNAME">
                      <a:rPr lang="ru-RU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2000">
                          <a:solidFill>
                            <a:schemeClr val="bg2">
                              <a:lumMod val="2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fld id="{608F6191-4888-470C-A982-C8910C2CB300}" type="PERCENTAGE">
                      <a:rPr lang="ru-RU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2000">
                          <a:solidFill>
                            <a:schemeClr val="bg2">
                              <a:lumMod val="2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02841105890284"/>
                      <c:h val="0.16943928412700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1B-46F9-9DB0-5AC485902A38}"/>
                </c:ext>
              </c:extLst>
            </c:dLbl>
            <c:dLbl>
              <c:idx val="3"/>
              <c:layout>
                <c:manualLayout>
                  <c:x val="1.6261079955960097E-2"/>
                  <c:y val="1.80606440895232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AE63A0-2CAB-4F44-8D53-B7D725132F07}" type="CATEGORYNAME">
                      <a:rPr lang="ru-RU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20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2351DAB7-2055-41DE-8AE2-91777CAFEFB0}" type="PERCENTAGE">
                      <a:rPr lang="ru-RU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20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37598611373825"/>
                      <c:h val="0.16943928412700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11B-46F9-9DB0-5AC485902A38}"/>
                </c:ext>
              </c:extLst>
            </c:dLbl>
            <c:dLbl>
              <c:idx val="4"/>
              <c:layout>
                <c:manualLayout>
                  <c:x val="3.1364437498885581E-2"/>
                  <c:y val="5.046845442768132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BB36089-123D-4F16-AABA-9C4A0C408181}" type="CATEGORYNAME">
                      <a:rPr lang="ru-RU">
                        <a:solidFill>
                          <a:srgbClr val="00B0F0"/>
                        </a:solidFill>
                      </a:rPr>
                      <a:pPr>
                        <a:defRPr sz="2000">
                          <a:solidFill>
                            <a:srgbClr val="00B0F0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rgbClr val="00B0F0"/>
                        </a:solidFill>
                      </a:rPr>
                      <a:t> </a:t>
                    </a:r>
                    <a:fld id="{F6C4CF7F-52D5-4432-BCAA-D122EF8C84EA}" type="PERCENTAGE">
                      <a:rPr lang="ru-RU" baseline="0">
                        <a:solidFill>
                          <a:srgbClr val="00B0F0"/>
                        </a:solidFill>
                      </a:rPr>
                      <a:pPr>
                        <a:defRPr sz="2000">
                          <a:solidFill>
                            <a:srgbClr val="00B0F0"/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rgbClr val="00B0F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55913057242425"/>
                      <c:h val="0.22120636871880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11B-46F9-9DB0-5AC485902A38}"/>
                </c:ext>
              </c:extLst>
            </c:dLbl>
            <c:dLbl>
              <c:idx val="5"/>
              <c:layout>
                <c:manualLayout>
                  <c:x val="-7.0487593065914164E-2"/>
                  <c:y val="-8.59927942444197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73359425511268"/>
                      <c:h val="0.152903218624533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11B-46F9-9DB0-5AC485902A38}"/>
                </c:ext>
              </c:extLst>
            </c:dLbl>
            <c:dLbl>
              <c:idx val="6"/>
              <c:layout>
                <c:manualLayout>
                  <c:x val="-0.14309332147388348"/>
                  <c:y val="7.68849086631967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28396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006A07-502E-4178-80B0-EE1AF4539818}" type="CATEGORYNAME">
                      <a:rPr lang="ru-RU">
                        <a:solidFill>
                          <a:srgbClr val="28396F"/>
                        </a:solidFill>
                      </a:rPr>
                      <a:pPr>
                        <a:defRPr sz="2000">
                          <a:solidFill>
                            <a:srgbClr val="28396F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rgbClr val="28396F"/>
                        </a:solidFill>
                      </a:rPr>
                      <a:t> </a:t>
                    </a:r>
                  </a:p>
                  <a:p>
                    <a:pPr>
                      <a:defRPr sz="2000">
                        <a:solidFill>
                          <a:srgbClr val="28396F"/>
                        </a:solidFill>
                      </a:defRPr>
                    </a:pPr>
                    <a:fld id="{61F7637D-7B48-4647-9735-5193AC0A596B}" type="PERCENTAGE">
                      <a:rPr lang="ru-RU" baseline="0">
                        <a:solidFill>
                          <a:srgbClr val="28396F"/>
                        </a:solidFill>
                      </a:rPr>
                      <a:pPr>
                        <a:defRPr sz="2000">
                          <a:solidFill>
                            <a:srgbClr val="28396F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28396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95918505791147"/>
                      <c:h val="0.16943928412700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11B-46F9-9DB0-5AC485902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предметные компетенции -  математика</c:v>
                </c:pt>
                <c:pt idx="1">
                  <c:v>предметные компетенции - русский язык</c:v>
                </c:pt>
                <c:pt idx="2">
                  <c:v>предметные компетенции - химия</c:v>
                </c:pt>
                <c:pt idx="3">
                  <c:v>предметные компетенции - физика</c:v>
                </c:pt>
                <c:pt idx="4">
                  <c:v>предметные компетенции - биология</c:v>
                </c:pt>
                <c:pt idx="5">
                  <c:v>ИКТ-компетенции</c:v>
                </c:pt>
                <c:pt idx="6">
                  <c:v>управленческие компетенции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523</c:v>
                </c:pt>
                <c:pt idx="1">
                  <c:v>611</c:v>
                </c:pt>
                <c:pt idx="2">
                  <c:v>156</c:v>
                </c:pt>
                <c:pt idx="3">
                  <c:v>190</c:v>
                </c:pt>
                <c:pt idx="4">
                  <c:v>216</c:v>
                </c:pt>
                <c:pt idx="5">
                  <c:v>2269</c:v>
                </c:pt>
                <c:pt idx="6">
                  <c:v>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11B-46F9-9DB0-5AC485902A3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52178582258890949"/>
          <c:y val="0.1038086905803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487024430820442"/>
          <c:y val="0.15350015152477864"/>
          <c:w val="0.54256653892218976"/>
          <c:h val="0.838321521798876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0000"/>
                      <a:lumMod val="100000"/>
                    </a:schemeClr>
                  </a:gs>
                  <a:gs pos="50000">
                    <a:schemeClr val="accent1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84-43C5-8A6C-927305AFADD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0000"/>
                      <a:lumMod val="100000"/>
                    </a:schemeClr>
                  </a:gs>
                  <a:gs pos="50000">
                    <a:schemeClr val="accent2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84-43C5-8A6C-927305AFADD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0000"/>
                      <a:lumMod val="100000"/>
                    </a:schemeClr>
                  </a:gs>
                  <a:gs pos="50000">
                    <a:schemeClr val="accent3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84-43C5-8A6C-927305AFADD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0000"/>
                      <a:lumMod val="100000"/>
                    </a:schemeClr>
                  </a:gs>
                  <a:gs pos="50000">
                    <a:schemeClr val="accent4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4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84-43C5-8A6C-927305AFADD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0000"/>
                      <a:lumMod val="100000"/>
                    </a:schemeClr>
                  </a:gs>
                  <a:gs pos="50000">
                    <a:schemeClr val="accent5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5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284-43C5-8A6C-927305AFADD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0000"/>
                      <a:lumMod val="100000"/>
                    </a:schemeClr>
                  </a:gs>
                  <a:gs pos="50000">
                    <a:schemeClr val="accent6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6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284-43C5-8A6C-927305AFADD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1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284-43C5-8A6C-927305AFADD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2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284-43C5-8A6C-927305AFADD1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3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284-43C5-8A6C-927305AFADD1}"/>
              </c:ext>
            </c:extLst>
          </c:dPt>
          <c:dLbls>
            <c:dLbl>
              <c:idx val="0"/>
              <c:layout>
                <c:manualLayout>
                  <c:x val="7.794856707284957E-2"/>
                  <c:y val="2.8776952927640601E-2"/>
                </c:manualLayout>
              </c:layout>
              <c:tx>
                <c:rich>
                  <a:bodyPr/>
                  <a:lstStyle/>
                  <a:p>
                    <a:fld id="{7D9FE054-E3E3-460D-87C9-E4FF4C63AF19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:</a:t>
                    </a:r>
                  </a:p>
                  <a:p>
                    <a:fld id="{2C0CC640-B1B9-4C46-9285-19967C0EABE4}" type="VALUE">
                      <a:rPr lang="ru-RU" smtClean="0"/>
                      <a:pPr/>
                      <a:t>[ЗНАЧЕНИЕ]</a:t>
                    </a:fld>
                    <a:r>
                      <a:rPr lang="ru-RU" dirty="0"/>
                      <a:t> чел.  </a:t>
                    </a:r>
                    <a:fld id="{278DD1D4-6F59-4623-A1E5-22F0343E5AE1}" type="PERCENTAGE">
                      <a:rPr lang="ru-RU"/>
                      <a:pPr/>
                      <a:t>[ПРОЦЕНТ]</a:t>
                    </a:fld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54943123318932"/>
                      <c:h val="0.3329765867644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84-43C5-8A6C-927305AFADD1}"/>
                </c:ext>
              </c:extLst>
            </c:dLbl>
            <c:dLbl>
              <c:idx val="1"/>
              <c:layout>
                <c:manualLayout>
                  <c:x val="0.43370909213110187"/>
                  <c:y val="-2.6573643286342149E-2"/>
                </c:manualLayout>
              </c:layout>
              <c:tx>
                <c:rich>
                  <a:bodyPr/>
                  <a:lstStyle/>
                  <a:p>
                    <a:fld id="{3EB802CF-A254-4769-B52D-4C18749A51E6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: </a:t>
                    </a:r>
                  </a:p>
                  <a:p>
                    <a:fld id="{43812A1E-A149-4B46-A235-1D9E91A0D692}" type="VALUE">
                      <a:rPr lang="ru-RU"/>
                      <a:pPr/>
                      <a:t>[ЗНАЧЕНИЕ]</a:t>
                    </a:fld>
                    <a:r>
                      <a:rPr lang="ru-RU"/>
                      <a:t> чел. </a:t>
                    </a:r>
                    <a:fld id="{737864CB-9AE3-4103-995A-2C4D1F2A3A20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38371845360812"/>
                      <c:h val="0.251982281875770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84-43C5-8A6C-927305AFADD1}"/>
                </c:ext>
              </c:extLst>
            </c:dLbl>
            <c:dLbl>
              <c:idx val="2"/>
              <c:layout>
                <c:manualLayout>
                  <c:x val="-6.1905183200414562E-2"/>
                  <c:y val="-3.6583017050926189E-2"/>
                </c:manualLayout>
              </c:layout>
              <c:tx>
                <c:rich>
                  <a:bodyPr/>
                  <a:lstStyle/>
                  <a:p>
                    <a:fld id="{09393411-C84A-4565-8561-47DF3EE287A8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:</a:t>
                    </a:r>
                  </a:p>
                  <a:p>
                    <a:r>
                      <a:rPr lang="ru-RU" dirty="0"/>
                      <a:t> </a:t>
                    </a:r>
                    <a:fld id="{1D60F3CB-A9C2-4945-AF98-D0962EA0AF04}" type="VALUE">
                      <a:rPr lang="ru-RU"/>
                      <a:pPr/>
                      <a:t>[ЗНАЧЕНИЕ]</a:t>
                    </a:fld>
                    <a:r>
                      <a:rPr lang="ru-RU" dirty="0"/>
                      <a:t> чел. </a:t>
                    </a:r>
                    <a:fld id="{B94E9279-5257-407E-B9A6-854AE59F44D7}" type="PERCENTAGE">
                      <a:rPr lang="ru-RU">
                        <a:solidFill>
                          <a:srgbClr val="FF0000"/>
                        </a:solidFill>
                      </a:rPr>
                      <a:pPr/>
                      <a:t>[ПРОЦЕНТ]</a:t>
                    </a:fld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84-43C5-8A6C-927305AFA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563</c:v>
                </c:pt>
                <c:pt idx="1">
                  <c:v>1282</c:v>
                </c:pt>
                <c:pt idx="2">
                  <c:v>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284-43C5-8A6C-927305AFADD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52178582258890949"/>
          <c:y val="0.1038086905803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665105784100602"/>
          <c:y val="0.12485923233954729"/>
          <c:w val="0.54256653892218976"/>
          <c:h val="0.838321521798876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0000"/>
                      <a:lumMod val="100000"/>
                    </a:schemeClr>
                  </a:gs>
                  <a:gs pos="50000">
                    <a:schemeClr val="accent1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C7-4D58-B328-4BF95FEE2D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0000"/>
                      <a:lumMod val="100000"/>
                    </a:schemeClr>
                  </a:gs>
                  <a:gs pos="50000">
                    <a:schemeClr val="accent2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C7-4D58-B328-4BF95FEE2D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0000"/>
                      <a:lumMod val="100000"/>
                    </a:schemeClr>
                  </a:gs>
                  <a:gs pos="50000">
                    <a:schemeClr val="accent3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4C7-4D58-B328-4BF95FEE2DC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0000"/>
                      <a:lumMod val="100000"/>
                    </a:schemeClr>
                  </a:gs>
                  <a:gs pos="50000">
                    <a:schemeClr val="accent4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4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4C7-4D58-B328-4BF95FEE2DC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0000"/>
                      <a:lumMod val="100000"/>
                    </a:schemeClr>
                  </a:gs>
                  <a:gs pos="50000">
                    <a:schemeClr val="accent5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5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4C7-4D58-B328-4BF95FEE2DC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0000"/>
                      <a:lumMod val="100000"/>
                    </a:schemeClr>
                  </a:gs>
                  <a:gs pos="50000">
                    <a:schemeClr val="accent6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6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4C7-4D58-B328-4BF95FEE2DC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1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4C7-4D58-B328-4BF95FEE2DC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2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4C7-4D58-B328-4BF95FEE2DC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3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4C7-4D58-B328-4BF95FEE2DC2}"/>
              </c:ext>
            </c:extLst>
          </c:dPt>
          <c:dLbls>
            <c:dLbl>
              <c:idx val="0"/>
              <c:layout>
                <c:manualLayout>
                  <c:x val="0.15631582639321168"/>
                  <c:y val="2.2792022792022793E-2"/>
                </c:manualLayout>
              </c:layout>
              <c:tx>
                <c:rich>
                  <a:bodyPr/>
                  <a:lstStyle/>
                  <a:p>
                    <a:fld id="{7D9FE054-E3E3-460D-87C9-E4FF4C63AF19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:</a:t>
                    </a:r>
                  </a:p>
                  <a:p>
                    <a:fld id="{2C0CC640-B1B9-4C46-9285-19967C0EABE4}" type="VALUE">
                      <a:rPr lang="ru-RU" smtClean="0"/>
                      <a:pPr/>
                      <a:t>[ЗНАЧЕНИЕ]</a:t>
                    </a:fld>
                    <a:r>
                      <a:rPr lang="ru-RU" dirty="0"/>
                      <a:t> чел.  </a:t>
                    </a:r>
                    <a:fld id="{278DD1D4-6F59-4623-A1E5-22F0343E5AE1}" type="PERCENTAGE">
                      <a:rPr lang="ru-RU"/>
                      <a:pPr/>
                      <a:t>[ПРОЦЕНТ]</a:t>
                    </a:fld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C7-4D58-B328-4BF95FEE2DC2}"/>
                </c:ext>
              </c:extLst>
            </c:dLbl>
            <c:dLbl>
              <c:idx val="1"/>
              <c:layout>
                <c:manualLayout>
                  <c:x val="7.6152984735297344E-2"/>
                  <c:y val="0.21526818763039229"/>
                </c:manualLayout>
              </c:layout>
              <c:tx>
                <c:rich>
                  <a:bodyPr/>
                  <a:lstStyle/>
                  <a:p>
                    <a:fld id="{3EB802CF-A254-4769-B52D-4C18749A51E6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: </a:t>
                    </a:r>
                  </a:p>
                  <a:p>
                    <a:fld id="{43812A1E-A149-4B46-A235-1D9E91A0D692}" type="VALUE">
                      <a:rPr lang="ru-RU"/>
                      <a:pPr/>
                      <a:t>[ЗНАЧЕНИЕ]</a:t>
                    </a:fld>
                    <a:r>
                      <a:rPr lang="ru-RU"/>
                      <a:t> чел. </a:t>
                    </a:r>
                    <a:fld id="{737864CB-9AE3-4103-995A-2C4D1F2A3A20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C7-4D58-B328-4BF95FEE2DC2}"/>
                </c:ext>
              </c:extLst>
            </c:dLbl>
            <c:dLbl>
              <c:idx val="2"/>
              <c:layout>
                <c:manualLayout>
                  <c:x val="-6.1905183200414562E-2"/>
                  <c:y val="-3.65830170509261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393411-C84A-4565-8561-47DF3EE287A8}" type="CATEGORYNAME">
                      <a:rPr lang="ru-RU" sz="2400"/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2400" dirty="0"/>
                      <a:t>: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r>
                      <a:rPr lang="ru-RU" sz="2400" dirty="0"/>
                      <a:t> </a:t>
                    </a:r>
                    <a:fld id="{1D60F3CB-A9C2-4945-AF98-D0962EA0AF04}" type="VALUE">
                      <a:rPr lang="ru-RU" sz="2400"/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sz="2400" dirty="0"/>
                      <a:t> чел. </a:t>
                    </a:r>
                    <a:fld id="{B94E9279-5257-407E-B9A6-854AE59F44D7}" type="PERCENTAGE">
                      <a:rPr lang="ru-RU" sz="2400">
                        <a:solidFill>
                          <a:srgbClr val="FF0000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4C7-4D58-B328-4BF95FEE2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85</c:v>
                </c:pt>
                <c:pt idx="2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4C7-4D58-B328-4BF95FEE2DC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435036386526916E-2"/>
          <c:y val="0.13482121472314812"/>
          <c:w val="0.89569579137653699"/>
          <c:h val="0.3306671805884404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C620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1D-488F-9F52-519D31255ED6}"/>
              </c:ext>
            </c:extLst>
          </c:dPt>
          <c:dPt>
            <c:idx val="1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1D-488F-9F52-519D31255ED6}"/>
              </c:ext>
            </c:extLst>
          </c:dPt>
          <c:dPt>
            <c:idx val="2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1D-488F-9F52-519D31255ED6}"/>
              </c:ext>
            </c:extLst>
          </c:dPt>
          <c:dPt>
            <c:idx val="3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1D-488F-9F52-519D31255ED6}"/>
              </c:ext>
            </c:extLst>
          </c:dPt>
          <c:dPt>
            <c:idx val="4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1D-488F-9F52-519D31255ED6}"/>
              </c:ext>
            </c:extLst>
          </c:dPt>
          <c:dPt>
            <c:idx val="5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11D-488F-9F52-519D31255ED6}"/>
              </c:ext>
            </c:extLst>
          </c:dPt>
          <c:dPt>
            <c:idx val="6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11D-488F-9F52-519D31255ED6}"/>
              </c:ext>
            </c:extLst>
          </c:dPt>
          <c:dPt>
            <c:idx val="7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11D-488F-9F52-519D31255ED6}"/>
              </c:ext>
            </c:extLst>
          </c:dPt>
          <c:dPt>
            <c:idx val="8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11D-488F-9F52-519D31255ED6}"/>
              </c:ext>
            </c:extLst>
          </c:dPt>
          <c:dPt>
            <c:idx val="9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11D-488F-9F52-519D31255ED6}"/>
              </c:ext>
            </c:extLst>
          </c:dPt>
          <c:dPt>
            <c:idx val="10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11D-488F-9F52-519D31255ED6}"/>
              </c:ext>
            </c:extLst>
          </c:dPt>
          <c:dPt>
            <c:idx val="11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11D-488F-9F52-519D31255ED6}"/>
              </c:ext>
            </c:extLst>
          </c:dPt>
          <c:dPt>
            <c:idx val="12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11D-488F-9F52-519D31255ED6}"/>
              </c:ext>
            </c:extLst>
          </c:dPt>
          <c:dPt>
            <c:idx val="13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11D-488F-9F52-519D31255ED6}"/>
              </c:ext>
            </c:extLst>
          </c:dPt>
          <c:dPt>
            <c:idx val="14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211D-488F-9F52-519D31255ED6}"/>
              </c:ext>
            </c:extLst>
          </c:dPt>
          <c:dPt>
            <c:idx val="15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211D-488F-9F52-519D31255ED6}"/>
              </c:ext>
            </c:extLst>
          </c:dPt>
          <c:dPt>
            <c:idx val="16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211D-488F-9F52-519D31255ED6}"/>
              </c:ext>
            </c:extLst>
          </c:dPt>
          <c:dPt>
            <c:idx val="17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211D-488F-9F52-519D31255ED6}"/>
              </c:ext>
            </c:extLst>
          </c:dPt>
          <c:dPt>
            <c:idx val="18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211D-488F-9F52-519D31255ED6}"/>
              </c:ext>
            </c:extLst>
          </c:dPt>
          <c:dPt>
            <c:idx val="19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211D-488F-9F52-519D31255ED6}"/>
              </c:ext>
            </c:extLst>
          </c:dPt>
          <c:dPt>
            <c:idx val="20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211D-488F-9F52-519D31255ED6}"/>
              </c:ext>
            </c:extLst>
          </c:dPt>
          <c:dPt>
            <c:idx val="21"/>
            <c:invertIfNegative val="0"/>
            <c:bubble3D val="0"/>
            <c:spPr>
              <a:solidFill>
                <a:srgbClr val="DC6206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211D-488F-9F52-519D31255E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город Сургут</c:v>
                </c:pt>
                <c:pt idx="1">
                  <c:v>Ханты-Мансийский район</c:v>
                </c:pt>
                <c:pt idx="2">
                  <c:v>Кондинский район</c:v>
                </c:pt>
                <c:pt idx="3">
                  <c:v>Октябрьский район</c:v>
                </c:pt>
                <c:pt idx="4">
                  <c:v>город Ханты-Мансийск </c:v>
                </c:pt>
                <c:pt idx="5">
                  <c:v>город Нефтеюганск</c:v>
                </c:pt>
                <c:pt idx="6">
                  <c:v>город Нягань</c:v>
                </c:pt>
                <c:pt idx="7">
                  <c:v>город Когалым</c:v>
                </c:pt>
                <c:pt idx="8">
                  <c:v>Нефтеюганский район</c:v>
                </c:pt>
                <c:pt idx="9">
                  <c:v>город Нижневартовск</c:v>
                </c:pt>
                <c:pt idx="10">
                  <c:v>Белоярский район</c:v>
                </c:pt>
                <c:pt idx="11">
                  <c:v>Березовский район</c:v>
                </c:pt>
                <c:pt idx="12">
                  <c:v>город Пыть-Ях</c:v>
                </c:pt>
                <c:pt idx="13">
                  <c:v>Советский район</c:v>
                </c:pt>
                <c:pt idx="14">
                  <c:v>город Югорск</c:v>
                </c:pt>
                <c:pt idx="15">
                  <c:v>город Мегион</c:v>
                </c:pt>
                <c:pt idx="16">
                  <c:v>Сургутский район</c:v>
                </c:pt>
                <c:pt idx="17">
                  <c:v>город Урай</c:v>
                </c:pt>
                <c:pt idx="18">
                  <c:v>город Радужный</c:v>
                </c:pt>
                <c:pt idx="19">
                  <c:v>город Лангепас</c:v>
                </c:pt>
                <c:pt idx="20">
                  <c:v>Нижневартовский район </c:v>
                </c:pt>
                <c:pt idx="21">
                  <c:v>город Покачи 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508</c:v>
                </c:pt>
                <c:pt idx="1">
                  <c:v>222</c:v>
                </c:pt>
                <c:pt idx="2">
                  <c:v>164</c:v>
                </c:pt>
                <c:pt idx="3">
                  <c:v>164</c:v>
                </c:pt>
                <c:pt idx="4">
                  <c:v>150</c:v>
                </c:pt>
                <c:pt idx="5">
                  <c:v>105</c:v>
                </c:pt>
                <c:pt idx="6">
                  <c:v>98</c:v>
                </c:pt>
                <c:pt idx="7">
                  <c:v>62</c:v>
                </c:pt>
                <c:pt idx="8">
                  <c:v>62</c:v>
                </c:pt>
                <c:pt idx="9">
                  <c:v>44</c:v>
                </c:pt>
                <c:pt idx="10">
                  <c:v>41</c:v>
                </c:pt>
                <c:pt idx="11">
                  <c:v>39</c:v>
                </c:pt>
                <c:pt idx="12">
                  <c:v>37</c:v>
                </c:pt>
                <c:pt idx="13">
                  <c:v>36</c:v>
                </c:pt>
                <c:pt idx="14">
                  <c:v>34</c:v>
                </c:pt>
                <c:pt idx="15">
                  <c:v>33</c:v>
                </c:pt>
                <c:pt idx="16">
                  <c:v>33</c:v>
                </c:pt>
                <c:pt idx="17">
                  <c:v>31</c:v>
                </c:pt>
                <c:pt idx="18">
                  <c:v>29</c:v>
                </c:pt>
                <c:pt idx="19">
                  <c:v>26</c:v>
                </c:pt>
                <c:pt idx="20">
                  <c:v>19</c:v>
                </c:pt>
                <c:pt idx="2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211D-488F-9F52-519D31255E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93619343"/>
        <c:axId val="1668347983"/>
      </c:barChart>
      <c:catAx>
        <c:axId val="149361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8347983"/>
        <c:crosses val="autoZero"/>
        <c:auto val="1"/>
        <c:lblAlgn val="ctr"/>
        <c:lblOffset val="100"/>
        <c:noMultiLvlLbl val="0"/>
      </c:catAx>
      <c:valAx>
        <c:axId val="16683479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3619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52178582258890949"/>
          <c:y val="0.1038086905803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41109070660664"/>
          <c:y val="0.10933321501852518"/>
          <c:w val="0.54256653892218976"/>
          <c:h val="0.838321521798876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0000"/>
                      <a:lumMod val="100000"/>
                    </a:schemeClr>
                  </a:gs>
                  <a:gs pos="50000">
                    <a:schemeClr val="accent1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1-7712-4837-85F0-128391F0951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0000"/>
                      <a:lumMod val="100000"/>
                    </a:schemeClr>
                  </a:gs>
                  <a:gs pos="50000">
                    <a:schemeClr val="accent2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3-7712-4837-85F0-128391F0951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0000"/>
                      <a:lumMod val="100000"/>
                    </a:schemeClr>
                  </a:gs>
                  <a:gs pos="50000">
                    <a:schemeClr val="accent3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5-7712-4837-85F0-128391F0951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0000"/>
                      <a:lumMod val="100000"/>
                    </a:schemeClr>
                  </a:gs>
                  <a:gs pos="50000">
                    <a:schemeClr val="accent4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4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7-7712-4837-85F0-128391F0951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0000"/>
                      <a:lumMod val="100000"/>
                    </a:schemeClr>
                  </a:gs>
                  <a:gs pos="50000">
                    <a:schemeClr val="accent5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5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9-7712-4837-85F0-128391F0951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0000"/>
                      <a:lumMod val="100000"/>
                    </a:schemeClr>
                  </a:gs>
                  <a:gs pos="50000">
                    <a:schemeClr val="accent6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6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B-7712-4837-85F0-128391F0951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1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D-7712-4837-85F0-128391F0951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2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F-7712-4837-85F0-128391F0951B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3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11-7712-4837-85F0-128391F0951B}"/>
              </c:ext>
            </c:extLst>
          </c:dPt>
          <c:dLbls>
            <c:dLbl>
              <c:idx val="0"/>
              <c:layout>
                <c:manualLayout>
                  <c:x val="4.8655310925646098E-3"/>
                  <c:y val="-6.650183631065254E-2"/>
                </c:manualLayout>
              </c:layout>
              <c:tx>
                <c:rich>
                  <a:bodyPr/>
                  <a:lstStyle/>
                  <a:p>
                    <a:fld id="{7D9FE054-E3E3-460D-87C9-E4FF4C63AF19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:</a:t>
                    </a:r>
                    <a:fld id="{2C0CC640-B1B9-4C46-9285-19967C0EABE4}" type="VALUE">
                      <a:rPr lang="ru-RU"/>
                      <a:pPr/>
                      <a:t>[ЗНАЧЕНИЕ]</a:t>
                    </a:fld>
                    <a:r>
                      <a:rPr lang="ru-RU"/>
                      <a:t> чел.  </a:t>
                    </a:r>
                    <a:fld id="{278DD1D4-6F59-4623-A1E5-22F0343E5AE1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12-4837-85F0-128391F0951B}"/>
                </c:ext>
              </c:extLst>
            </c:dLbl>
            <c:dLbl>
              <c:idx val="1"/>
              <c:layout>
                <c:manualLayout>
                  <c:x val="-0.18291284142060538"/>
                  <c:y val="-0.21178776106243455"/>
                </c:manualLayout>
              </c:layout>
              <c:tx>
                <c:rich>
                  <a:bodyPr/>
                  <a:lstStyle/>
                  <a:p>
                    <a:fld id="{3EB802CF-A254-4769-B52D-4C18749A51E6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: </a:t>
                    </a:r>
                  </a:p>
                  <a:p>
                    <a:fld id="{43812A1E-A149-4B46-A235-1D9E91A0D692}" type="VALUE">
                      <a:rPr lang="ru-RU"/>
                      <a:pPr/>
                      <a:t>[ЗНАЧЕНИЕ]</a:t>
                    </a:fld>
                    <a:r>
                      <a:rPr lang="ru-RU"/>
                      <a:t> чел. </a:t>
                    </a:r>
                    <a:fld id="{737864CB-9AE3-4103-995A-2C4D1F2A3A20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12-4837-85F0-128391F0951B}"/>
                </c:ext>
              </c:extLst>
            </c:dLbl>
            <c:dLbl>
              <c:idx val="2"/>
              <c:layout>
                <c:manualLayout>
                  <c:x val="-0.14325499668343505"/>
                  <c:y val="2.31941594624293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393411-C84A-4565-8561-47DF3EE287A8}" type="CATEGORYNAME">
                      <a:rPr lang="ru-RU">
                        <a:solidFill>
                          <a:srgbClr val="C00000"/>
                        </a:solidFill>
                      </a:rPr>
                      <a:pPr>
                        <a:defRPr sz="2400">
                          <a:solidFill>
                            <a:srgbClr val="C00000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rgbClr val="C00000"/>
                        </a:solidFill>
                      </a:rPr>
                      <a:t>:</a:t>
                    </a:r>
                  </a:p>
                  <a:p>
                    <a:pPr>
                      <a:defRPr sz="2400">
                        <a:solidFill>
                          <a:srgbClr val="C00000"/>
                        </a:solidFill>
                      </a:defRPr>
                    </a:pPr>
                    <a:r>
                      <a:rPr lang="ru-RU">
                        <a:solidFill>
                          <a:srgbClr val="C00000"/>
                        </a:solidFill>
                      </a:rPr>
                      <a:t> </a:t>
                    </a:r>
                    <a:fld id="{1D60F3CB-A9C2-4945-AF98-D0962EA0AF04}" type="VALUE">
                      <a:rPr lang="ru-RU">
                        <a:solidFill>
                          <a:srgbClr val="C00000"/>
                        </a:solidFill>
                      </a:rPr>
                      <a:pPr>
                        <a:defRPr sz="2400">
                          <a:solidFill>
                            <a:srgbClr val="C00000"/>
                          </a:solidFill>
                        </a:defRPr>
                      </a:pPr>
                      <a:t>[ЗНАЧЕНИЕ]</a:t>
                    </a:fld>
                    <a:r>
                      <a:rPr lang="ru-RU">
                        <a:solidFill>
                          <a:srgbClr val="C00000"/>
                        </a:solidFill>
                      </a:rPr>
                      <a:t> чел. </a:t>
                    </a:r>
                    <a:fld id="{B94E9279-5257-407E-B9A6-854AE59F44D7}" type="PERCENTAGE">
                      <a:rPr lang="ru-RU">
                        <a:solidFill>
                          <a:srgbClr val="C00000"/>
                        </a:solidFill>
                      </a:rPr>
                      <a:pPr>
                        <a:defRPr sz="2400">
                          <a:solidFill>
                            <a:srgbClr val="C00000"/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12-4837-85F0-128391F09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rgbClr val="67131D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1709</c:v>
                </c:pt>
                <c:pt idx="1">
                  <c:v>1760</c:v>
                </c:pt>
                <c:pt idx="2">
                  <c:v>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712-4837-85F0-128391F0951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just"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17353363947437"/>
          <c:y val="0"/>
          <c:w val="0.81161321918766616"/>
          <c:h val="0.89887751114727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предметные компетенции -  математика</c:v>
                </c:pt>
                <c:pt idx="1">
                  <c:v>предметные компетенции - русский язык</c:v>
                </c:pt>
                <c:pt idx="2">
                  <c:v>предметные компетенции - химия</c:v>
                </c:pt>
                <c:pt idx="3">
                  <c:v>предметные компетенции - биология</c:v>
                </c:pt>
                <c:pt idx="4">
                  <c:v>предметные компетенции - физика</c:v>
                </c:pt>
                <c:pt idx="5">
                  <c:v>ИКТ-компетенции</c:v>
                </c:pt>
                <c:pt idx="6">
                  <c:v>управленческие компетенции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87</c:v>
                </c:pt>
                <c:pt idx="1">
                  <c:v>67</c:v>
                </c:pt>
                <c:pt idx="2">
                  <c:v>51</c:v>
                </c:pt>
                <c:pt idx="3">
                  <c:v>46</c:v>
                </c:pt>
                <c:pt idx="4">
                  <c:v>43</c:v>
                </c:pt>
                <c:pt idx="5">
                  <c:v>25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5-45FD-B98D-88AC211577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предметные компетенции -  математика</c:v>
                </c:pt>
                <c:pt idx="1">
                  <c:v>предметные компетенции - русский язык</c:v>
                </c:pt>
                <c:pt idx="2">
                  <c:v>предметные компетенции - химия</c:v>
                </c:pt>
                <c:pt idx="3">
                  <c:v>предметные компетенции - биология</c:v>
                </c:pt>
                <c:pt idx="4">
                  <c:v>предметные компетенции - физика</c:v>
                </c:pt>
                <c:pt idx="5">
                  <c:v>ИКТ-компетенции</c:v>
                </c:pt>
                <c:pt idx="6">
                  <c:v>управленческие компетенции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</c:v>
                </c:pt>
                <c:pt idx="1">
                  <c:v>25</c:v>
                </c:pt>
                <c:pt idx="2">
                  <c:v>25</c:v>
                </c:pt>
                <c:pt idx="3">
                  <c:v>35</c:v>
                </c:pt>
                <c:pt idx="4">
                  <c:v>39</c:v>
                </c:pt>
                <c:pt idx="5">
                  <c:v>57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5-45FD-B98D-88AC211577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предметные компетенции -  математика</c:v>
                </c:pt>
                <c:pt idx="1">
                  <c:v>предметные компетенции - русский язык</c:v>
                </c:pt>
                <c:pt idx="2">
                  <c:v>предметные компетенции - химия</c:v>
                </c:pt>
                <c:pt idx="3">
                  <c:v>предметные компетенции - биология</c:v>
                </c:pt>
                <c:pt idx="4">
                  <c:v>предметные компетенции - физика</c:v>
                </c:pt>
                <c:pt idx="5">
                  <c:v>ИКТ-компетенции</c:v>
                </c:pt>
                <c:pt idx="6">
                  <c:v>управленческие компетенции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</c:v>
                </c:pt>
                <c:pt idx="1">
                  <c:v>8</c:v>
                </c:pt>
                <c:pt idx="2">
                  <c:v>24</c:v>
                </c:pt>
                <c:pt idx="3">
                  <c:v>19</c:v>
                </c:pt>
                <c:pt idx="4">
                  <c:v>18</c:v>
                </c:pt>
                <c:pt idx="5">
                  <c:v>18</c:v>
                </c:pt>
                <c:pt idx="6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45-45FD-B98D-88AC211577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27359679"/>
        <c:axId val="2135093807"/>
      </c:barChart>
      <c:catAx>
        <c:axId val="202735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5093807"/>
        <c:crosses val="autoZero"/>
        <c:auto val="1"/>
        <c:lblAlgn val="ctr"/>
        <c:lblOffset val="100"/>
        <c:noMultiLvlLbl val="0"/>
      </c:catAx>
      <c:valAx>
        <c:axId val="21350938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7359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473472373052898"/>
          <c:y val="1.2638529898799383E-2"/>
          <c:w val="0.53028518699639593"/>
          <c:h val="0.13212693174995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21958023108482"/>
          <c:y val="0"/>
          <c:w val="0.73063394487196875"/>
          <c:h val="0.8988775111472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19-4533-A405-84BD16C1C33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19-4533-A405-84BD16C1C33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19-4533-A405-84BD16C1C33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19-4533-A405-84BD16C1C33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19-4533-A405-84BD16C1C33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C19-4533-A405-84BD16C1C33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C19-4533-A405-84BD16C1C33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C19-4533-A405-84BD16C1C33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C19-4533-A405-84BD16C1C33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C19-4533-A405-84BD16C1C33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C19-4533-A405-84BD16C1C33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C19-4533-A405-84BD16C1C3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управленческие компетенции </c:v>
                </c:pt>
                <c:pt idx="1">
                  <c:v>ИКТ-компетенции</c:v>
                </c:pt>
                <c:pt idx="2">
                  <c:v>предметные компетенции - биология</c:v>
                </c:pt>
                <c:pt idx="3">
                  <c:v>предметные компетенции - физика</c:v>
                </c:pt>
                <c:pt idx="4">
                  <c:v>предметные компетенции - химия</c:v>
                </c:pt>
                <c:pt idx="5">
                  <c:v>предметные компетенции - русский язык</c:v>
                </c:pt>
                <c:pt idx="6">
                  <c:v>предметные компетенции -  математика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</c:v>
                </c:pt>
                <c:pt idx="1">
                  <c:v>71</c:v>
                </c:pt>
                <c:pt idx="2">
                  <c:v>74</c:v>
                </c:pt>
                <c:pt idx="3">
                  <c:v>74</c:v>
                </c:pt>
                <c:pt idx="4">
                  <c:v>75</c:v>
                </c:pt>
                <c:pt idx="5">
                  <c:v>82</c:v>
                </c:pt>
                <c:pt idx="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19-4533-A405-84BD16C1C3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7359679"/>
        <c:axId val="2135093807"/>
      </c:barChart>
      <c:catAx>
        <c:axId val="2027359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5093807"/>
        <c:crosses val="autoZero"/>
        <c:auto val="1"/>
        <c:lblAlgn val="ctr"/>
        <c:lblOffset val="100"/>
        <c:noMultiLvlLbl val="0"/>
      </c:catAx>
      <c:valAx>
        <c:axId val="213509380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735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52178582258890949"/>
          <c:y val="0.1038086905803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67511330912819"/>
          <c:y val="0.23339754882729633"/>
          <c:w val="0.37251027175721096"/>
          <c:h val="0.735414608585969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"/>
            <c:spPr>
              <a:gradFill rotWithShape="1">
                <a:gsLst>
                  <a:gs pos="0">
                    <a:schemeClr val="accent1">
                      <a:satMod val="100000"/>
                      <a:lumMod val="100000"/>
                    </a:schemeClr>
                  </a:gs>
                  <a:gs pos="50000">
                    <a:schemeClr val="accent1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DCE-45F7-9D88-27A764B2A7B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0000"/>
                      <a:lumMod val="100000"/>
                    </a:schemeClr>
                  </a:gs>
                  <a:gs pos="50000">
                    <a:schemeClr val="accent2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CE-45F7-9D88-27A764B2A7B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0000"/>
                      <a:lumMod val="100000"/>
                    </a:schemeClr>
                  </a:gs>
                  <a:gs pos="50000">
                    <a:schemeClr val="accent3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DCE-45F7-9D88-27A764B2A7B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0000"/>
                      <a:lumMod val="100000"/>
                    </a:schemeClr>
                  </a:gs>
                  <a:gs pos="50000">
                    <a:schemeClr val="accent4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4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DCE-45F7-9D88-27A764B2A7B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0000"/>
                      <a:lumMod val="100000"/>
                    </a:schemeClr>
                  </a:gs>
                  <a:gs pos="50000">
                    <a:schemeClr val="accent5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5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DCE-45F7-9D88-27A764B2A7B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0000"/>
                      <a:lumMod val="100000"/>
                    </a:schemeClr>
                  </a:gs>
                  <a:gs pos="50000">
                    <a:schemeClr val="accent6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6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DCE-45F7-9D88-27A764B2A7B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1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DCE-45F7-9D88-27A764B2A7B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2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DCE-45F7-9D88-27A764B2A7B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3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DCE-45F7-9D88-27A764B2A7BA}"/>
              </c:ext>
            </c:extLst>
          </c:dPt>
          <c:dLbls>
            <c:dLbl>
              <c:idx val="0"/>
              <c:layout>
                <c:manualLayout>
                  <c:x val="0.15489483804724075"/>
                  <c:y val="-0.112249381197172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9FE054-E3E3-460D-87C9-E4FF4C63AF19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: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457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чел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.  </a:t>
                    </a:r>
                    <a:fld id="{278DD1D4-6F59-4623-A1E5-22F0343E5AE1}" type="PERCENTAG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15632977157581"/>
                      <c:h val="0.317296115806667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CE-45F7-9D88-27A764B2A7BA}"/>
                </c:ext>
              </c:extLst>
            </c:dLbl>
            <c:dLbl>
              <c:idx val="1"/>
              <c:layout>
                <c:manualLayout>
                  <c:x val="-0.13283133841925646"/>
                  <c:y val="5.3612397259148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B802CF-A254-4769-B52D-4C18749A51E6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: 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fld id="{43812A1E-A149-4B46-A235-1D9E91A0D692}" type="VALU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 чел. </a:t>
                    </a:r>
                    <a:fld id="{737864CB-9AE3-4103-995A-2C4D1F2A3A20}" type="PERCENTAG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CE-45F7-9D88-27A764B2A7BA}"/>
                </c:ext>
              </c:extLst>
            </c:dLbl>
            <c:dLbl>
              <c:idx val="2"/>
              <c:layout>
                <c:manualLayout>
                  <c:x val="0.12766232284515591"/>
                  <c:y val="8.93259641999330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393411-C84A-4565-8561-47DF3EE287A8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: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</a:rPr>
                      <a:t> </a:t>
                    </a:r>
                    <a:fld id="{1D60F3CB-A9C2-4945-AF98-D0962EA0AF04}" type="VALU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 чел. </a:t>
                    </a:r>
                    <a:fld id="{B94E9279-5257-407E-B9A6-854AE59F44D7}" type="PERCENTAG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1897965805576"/>
                      <c:h val="0.177228461081201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DCE-45F7-9D88-27A764B2A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457</c:v>
                </c:pt>
                <c:pt idx="1">
                  <c:v>53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DCE-45F7-9D88-27A764B2A7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52178582258890949"/>
          <c:y val="0.1038086905803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822983797809649"/>
          <c:y val="0.15050021768916699"/>
          <c:w val="0.54256653892218976"/>
          <c:h val="0.838321521798876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0000"/>
                      <a:lumMod val="100000"/>
                    </a:schemeClr>
                  </a:gs>
                  <a:gs pos="50000">
                    <a:schemeClr val="accent1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B5-49BC-BC0D-D1F699BA03A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0000"/>
                      <a:lumMod val="100000"/>
                    </a:schemeClr>
                  </a:gs>
                  <a:gs pos="50000">
                    <a:schemeClr val="accent2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FB5-49BC-BC0D-D1F699BA03A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0000"/>
                      <a:lumMod val="100000"/>
                    </a:schemeClr>
                  </a:gs>
                  <a:gs pos="50000">
                    <a:schemeClr val="accent3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FB5-49BC-BC0D-D1F699BA03A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0000"/>
                      <a:lumMod val="100000"/>
                    </a:schemeClr>
                  </a:gs>
                  <a:gs pos="50000">
                    <a:schemeClr val="accent4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4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FB5-49BC-BC0D-D1F699BA03A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0000"/>
                      <a:lumMod val="100000"/>
                    </a:schemeClr>
                  </a:gs>
                  <a:gs pos="50000">
                    <a:schemeClr val="accent5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5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FB5-49BC-BC0D-D1F699BA03A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0000"/>
                      <a:lumMod val="100000"/>
                    </a:schemeClr>
                  </a:gs>
                  <a:gs pos="50000">
                    <a:schemeClr val="accent6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6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FB5-49BC-BC0D-D1F699BA03A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1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FB5-49BC-BC0D-D1F699BA03A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2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FB5-49BC-BC0D-D1F699BA03A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3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FB5-49BC-BC0D-D1F699BA03A0}"/>
              </c:ext>
            </c:extLst>
          </c:dPt>
          <c:dLbls>
            <c:dLbl>
              <c:idx val="0"/>
              <c:layout>
                <c:manualLayout>
                  <c:x val="5.2301111256373288E-2"/>
                  <c:y val="-0.115108001285528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9FE054-E3E3-460D-87C9-E4FF4C63AF19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: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fld id="{2C0CC640-B1B9-4C46-9285-19967C0EABE4}" type="VALUE">
                      <a:rPr lang="ru-RU" smtClean="0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 чел.  </a:t>
                    </a:r>
                    <a:fld id="{278DD1D4-6F59-4623-A1E5-22F0343E5AE1}" type="PERCENTAG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01315204601908"/>
                      <c:h val="0.240596755732722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B5-49BC-BC0D-D1F699BA03A0}"/>
                </c:ext>
              </c:extLst>
            </c:dLbl>
            <c:dLbl>
              <c:idx val="1"/>
              <c:layout>
                <c:manualLayout>
                  <c:x val="-0.11795821676036086"/>
                  <c:y val="-4.59071149476485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B802CF-A254-4769-B52D-4C18749A51E6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: 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fld id="{43812A1E-A149-4B46-A235-1D9E91A0D692}" type="VALU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 чел. </a:t>
                    </a:r>
                    <a:fld id="{737864CB-9AE3-4103-995A-2C4D1F2A3A20}" type="PERCENTAG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FB5-49BC-BC0D-D1F699BA03A0}"/>
                </c:ext>
              </c:extLst>
            </c:dLbl>
            <c:dLbl>
              <c:idx val="2"/>
              <c:layout>
                <c:manualLayout>
                  <c:x val="-2.5304745718394514E-2"/>
                  <c:y val="1.89716901876983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393411-C84A-4565-8561-47DF3EE287A8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: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</a:rPr>
                      <a:t> </a:t>
                    </a:r>
                    <a:fld id="{1D60F3CB-A9C2-4945-AF98-D0962EA0AF04}" type="VALU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 чел. </a:t>
                    </a:r>
                    <a:fld id="{B94E9279-5257-407E-B9A6-854AE59F44D7}" type="PERCENTAG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FB5-49BC-BC0D-D1F699BA0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408</c:v>
                </c:pt>
                <c:pt idx="1">
                  <c:v>151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FB5-49BC-BC0D-D1F699BA03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52178582258890949"/>
          <c:y val="0.1038086905803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324854014554804"/>
          <c:y val="0.14476660952541762"/>
          <c:w val="0.54256653892218976"/>
          <c:h val="0.838321521798876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0000"/>
                      <a:lumMod val="100000"/>
                    </a:schemeClr>
                  </a:gs>
                  <a:gs pos="50000">
                    <a:schemeClr val="accent1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6B-4654-A53A-9A1794692E4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0000"/>
                      <a:lumMod val="100000"/>
                    </a:schemeClr>
                  </a:gs>
                  <a:gs pos="50000">
                    <a:schemeClr val="accent2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6B-4654-A53A-9A1794692E4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0000"/>
                      <a:lumMod val="100000"/>
                    </a:schemeClr>
                  </a:gs>
                  <a:gs pos="50000">
                    <a:schemeClr val="accent3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6B-4654-A53A-9A1794692E4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0000"/>
                      <a:lumMod val="100000"/>
                    </a:schemeClr>
                  </a:gs>
                  <a:gs pos="50000">
                    <a:schemeClr val="accent4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4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56B-4654-A53A-9A1794692E4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0000"/>
                      <a:lumMod val="100000"/>
                    </a:schemeClr>
                  </a:gs>
                  <a:gs pos="50000">
                    <a:schemeClr val="accent5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5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56B-4654-A53A-9A1794692E4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0000"/>
                      <a:lumMod val="100000"/>
                    </a:schemeClr>
                  </a:gs>
                  <a:gs pos="50000">
                    <a:schemeClr val="accent6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6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56B-4654-A53A-9A1794692E4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1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56B-4654-A53A-9A1794692E4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2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56B-4654-A53A-9A1794692E4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3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56B-4654-A53A-9A1794692E47}"/>
              </c:ext>
            </c:extLst>
          </c:dPt>
          <c:dLbls>
            <c:dLbl>
              <c:idx val="0"/>
              <c:layout>
                <c:manualLayout>
                  <c:x val="7.1693587615840007E-2"/>
                  <c:y val="-0.129011591499275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9FE054-E3E3-460D-87C9-E4FF4C63AF19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: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fld id="{2C0CC640-B1B9-4C46-9285-19967C0EABE4}" type="VALUE">
                      <a:rPr lang="ru-RU" smtClean="0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 чел.  </a:t>
                    </a:r>
                    <a:fld id="{278DD1D4-6F59-4623-A1E5-22F0343E5AE1}" type="PERCENTAG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21634317110088"/>
                      <c:h val="0.240814924204698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6B-4654-A53A-9A1794692E47}"/>
                </c:ext>
              </c:extLst>
            </c:dLbl>
            <c:dLbl>
              <c:idx val="1"/>
              <c:layout>
                <c:manualLayout>
                  <c:x val="-2.7620178263215875E-2"/>
                  <c:y val="-4.34357168818999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B802CF-A254-4769-B52D-4C18749A51E6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: 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fld id="{43812A1E-A149-4B46-A235-1D9E91A0D692}" type="VALU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 чел. </a:t>
                    </a:r>
                    <a:fld id="{737864CB-9AE3-4103-995A-2C4D1F2A3A20}" type="PERCENTAG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6B-4654-A53A-9A1794692E47}"/>
                </c:ext>
              </c:extLst>
            </c:dLbl>
            <c:dLbl>
              <c:idx val="2"/>
              <c:layout>
                <c:manualLayout>
                  <c:x val="-5.984470298270532E-2"/>
                  <c:y val="3.45655647299590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393411-C84A-4565-8561-47DF3EE287A8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: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 </a:t>
                    </a:r>
                    <a:fld id="{1D60F3CB-A9C2-4945-AF98-D0962EA0AF04}" type="VALU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 чел. </a:t>
                    </a:r>
                    <a:fld id="{B94E9279-5257-407E-B9A6-854AE59F44D7}" type="PERCENTAGE">
                      <a:rPr lang="ru-RU">
                        <a:solidFill>
                          <a:srgbClr val="C00000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6B-4654-A53A-9A1794692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38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56B-4654-A53A-9A1794692E4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52178582258890949"/>
          <c:y val="0.1038086905803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330177595866891"/>
          <c:y val="0.13822089178761196"/>
          <c:w val="0.54256653892218976"/>
          <c:h val="0.838321521798876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0000"/>
                      <a:lumMod val="100000"/>
                    </a:schemeClr>
                  </a:gs>
                  <a:gs pos="50000">
                    <a:schemeClr val="accent1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6B-48BD-A6E4-166A360944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0000"/>
                      <a:lumMod val="100000"/>
                    </a:schemeClr>
                  </a:gs>
                  <a:gs pos="50000">
                    <a:schemeClr val="accent2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6B-48BD-A6E4-166A3609449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0000"/>
                      <a:lumMod val="100000"/>
                    </a:schemeClr>
                  </a:gs>
                  <a:gs pos="50000">
                    <a:schemeClr val="accent3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6B-48BD-A6E4-166A3609449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0000"/>
                      <a:lumMod val="100000"/>
                    </a:schemeClr>
                  </a:gs>
                  <a:gs pos="50000">
                    <a:schemeClr val="accent4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4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6B-48BD-A6E4-166A3609449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0000"/>
                      <a:lumMod val="100000"/>
                    </a:schemeClr>
                  </a:gs>
                  <a:gs pos="50000">
                    <a:schemeClr val="accent5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5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76B-48BD-A6E4-166A3609449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0000"/>
                      <a:lumMod val="100000"/>
                    </a:schemeClr>
                  </a:gs>
                  <a:gs pos="50000">
                    <a:schemeClr val="accent6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6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6B-48BD-A6E4-166A3609449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1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76B-48BD-A6E4-166A3609449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2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76B-48BD-A6E4-166A3609449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3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76B-48BD-A6E4-166A36094493}"/>
              </c:ext>
            </c:extLst>
          </c:dPt>
          <c:dLbls>
            <c:dLbl>
              <c:idx val="0"/>
              <c:layout>
                <c:manualLayout>
                  <c:x val="3.9195910901849623E-2"/>
                  <c:y val="-9.6688803512888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9FE054-E3E3-460D-87C9-E4FF4C63AF19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:</a:t>
                    </a:r>
                    <a:fld id="{2C0CC640-B1B9-4C46-9285-19967C0EABE4}" type="VALU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 чел.  </a:t>
                    </a:r>
                    <a:fld id="{278DD1D4-6F59-4623-A1E5-22F0343E5AE1}" type="PERCENTAG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40189413950527"/>
                      <c:h val="0.257868394297888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6B-48BD-A6E4-166A36094493}"/>
                </c:ext>
              </c:extLst>
            </c:dLbl>
            <c:dLbl>
              <c:idx val="1"/>
              <c:layout>
                <c:manualLayout>
                  <c:x val="-6.8793099136544342E-2"/>
                  <c:y val="-0.119662730958758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B802CF-A254-4769-B52D-4C18749A51E6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: 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fld id="{43812A1E-A149-4B46-A235-1D9E91A0D692}" type="VALU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>
                        <a:solidFill>
                          <a:schemeClr val="tx1"/>
                        </a:solidFill>
                      </a:rPr>
                      <a:t> чел. </a:t>
                    </a:r>
                    <a:fld id="{737864CB-9AE3-4103-995A-2C4D1F2A3A20}" type="PERCENTAG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6B-48BD-A6E4-166A36094493}"/>
                </c:ext>
              </c:extLst>
            </c:dLbl>
            <c:dLbl>
              <c:idx val="2"/>
              <c:layout>
                <c:manualLayout>
                  <c:x val="-8.3419983270551265E-2"/>
                  <c:y val="3.4731981723928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393411-C84A-4565-8561-47DF3EE287A8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: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 </a:t>
                    </a:r>
                    <a:fld id="{1D60F3CB-A9C2-4945-AF98-D0962EA0AF04}" type="VALUE">
                      <a:rPr lang="ru-RU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chemeClr val="tx1"/>
                        </a:solidFill>
                      </a:rPr>
                      <a:t> чел. </a:t>
                    </a:r>
                    <a:fld id="{B94E9279-5257-407E-B9A6-854AE59F44D7}" type="PERCENTAGE">
                      <a:rPr lang="ru-RU">
                        <a:solidFill>
                          <a:srgbClr val="C00000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6B-48BD-A6E4-166A36094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75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76B-48BD-A6E4-166A3609449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52178582258890949"/>
          <c:y val="0.1038086905803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131232108399637"/>
          <c:y val="0.13212060867306291"/>
          <c:w val="0.54256653892218976"/>
          <c:h val="0.838321521798876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0000"/>
                      <a:lumMod val="100000"/>
                    </a:schemeClr>
                  </a:gs>
                  <a:gs pos="50000">
                    <a:schemeClr val="accent1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B2-4226-9F36-5F8A12EA306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0000"/>
                      <a:lumMod val="100000"/>
                    </a:schemeClr>
                  </a:gs>
                  <a:gs pos="50000">
                    <a:schemeClr val="accent2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B2-4226-9F36-5F8A12EA306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0000"/>
                      <a:lumMod val="100000"/>
                    </a:schemeClr>
                  </a:gs>
                  <a:gs pos="50000">
                    <a:schemeClr val="accent3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B2-4226-9F36-5F8A12EA306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0000"/>
                      <a:lumMod val="100000"/>
                    </a:schemeClr>
                  </a:gs>
                  <a:gs pos="50000">
                    <a:schemeClr val="accent4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4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B2-4226-9F36-5F8A12EA306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0000"/>
                      <a:lumMod val="100000"/>
                    </a:schemeClr>
                  </a:gs>
                  <a:gs pos="50000">
                    <a:schemeClr val="accent5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5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AB2-4226-9F36-5F8A12EA306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0000"/>
                      <a:lumMod val="100000"/>
                    </a:schemeClr>
                  </a:gs>
                  <a:gs pos="50000">
                    <a:schemeClr val="accent6"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6"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AB2-4226-9F36-5F8A12EA306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1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AB2-4226-9F36-5F8A12EA306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2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AB2-4226-9F36-5F8A12EA306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0000"/>
                      <a:lumMod val="100000"/>
                    </a:schemeClr>
                  </a:gs>
                  <a:gs pos="50000">
                    <a:schemeClr val="accent3">
                      <a:lumMod val="60000"/>
                      <a:shade val="99000"/>
                      <a:satMod val="105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98000"/>
                      <a:satMod val="105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AB2-4226-9F36-5F8A12EA3063}"/>
              </c:ext>
            </c:extLst>
          </c:dPt>
          <c:dLbls>
            <c:dLbl>
              <c:idx val="0"/>
              <c:layout>
                <c:manualLayout>
                  <c:x val="4.9473579608555786E-2"/>
                  <c:y val="-0.12736117452762039"/>
                </c:manualLayout>
              </c:layout>
              <c:tx>
                <c:rich>
                  <a:bodyPr/>
                  <a:lstStyle/>
                  <a:p>
                    <a:fld id="{7D9FE054-E3E3-460D-87C9-E4FF4C63AF19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:</a:t>
                    </a:r>
                  </a:p>
                  <a:p>
                    <a:fld id="{2C0CC640-B1B9-4C46-9285-19967C0EABE4}" type="VALUE">
                      <a:rPr lang="ru-RU" smtClean="0"/>
                      <a:pPr/>
                      <a:t>[ЗНАЧЕНИЕ]</a:t>
                    </a:fld>
                    <a:r>
                      <a:rPr lang="ru-RU" dirty="0"/>
                      <a:t> чел.  </a:t>
                    </a:r>
                    <a:fld id="{278DD1D4-6F59-4623-A1E5-22F0343E5AE1}" type="PERCENTAGE">
                      <a:rPr lang="ru-RU"/>
                      <a:pPr/>
                      <a:t>[ПРОЦЕНТ]</a:t>
                    </a:fld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38672683065985"/>
                      <c:h val="0.340025051430688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B2-4226-9F36-5F8A12EA3063}"/>
                </c:ext>
              </c:extLst>
            </c:dLbl>
            <c:dLbl>
              <c:idx val="1"/>
              <c:layout>
                <c:manualLayout>
                  <c:x val="-5.2180752405949257E-2"/>
                  <c:y val="-3.677637417624955E-2"/>
                </c:manualLayout>
              </c:layout>
              <c:tx>
                <c:rich>
                  <a:bodyPr/>
                  <a:lstStyle/>
                  <a:p>
                    <a:fld id="{3EB802CF-A254-4769-B52D-4C18749A51E6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: </a:t>
                    </a:r>
                  </a:p>
                  <a:p>
                    <a:fld id="{43812A1E-A149-4B46-A235-1D9E91A0D692}" type="VALUE">
                      <a:rPr lang="ru-RU"/>
                      <a:pPr/>
                      <a:t>[ЗНАЧЕНИЕ]</a:t>
                    </a:fld>
                    <a:r>
                      <a:rPr lang="ru-RU"/>
                      <a:t> чел. </a:t>
                    </a:r>
                    <a:fld id="{737864CB-9AE3-4103-995A-2C4D1F2A3A20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B2-4226-9F36-5F8A12EA3063}"/>
                </c:ext>
              </c:extLst>
            </c:dLbl>
            <c:dLbl>
              <c:idx val="2"/>
              <c:layout>
                <c:manualLayout>
                  <c:x val="-4.2643569553805792E-2"/>
                  <c:y val="-3.6583017050926182E-2"/>
                </c:manualLayout>
              </c:layout>
              <c:tx>
                <c:rich>
                  <a:bodyPr/>
                  <a:lstStyle/>
                  <a:p>
                    <a:fld id="{09393411-C84A-4565-8561-47DF3EE287A8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:</a:t>
                    </a:r>
                  </a:p>
                  <a:p>
                    <a:r>
                      <a:rPr lang="ru-RU" dirty="0"/>
                      <a:t> </a:t>
                    </a:r>
                    <a:fld id="{1D60F3CB-A9C2-4945-AF98-D0962EA0AF04}" type="VALUE">
                      <a:rPr lang="ru-RU"/>
                      <a:pPr/>
                      <a:t>[ЗНАЧЕНИЕ]</a:t>
                    </a:fld>
                    <a:r>
                      <a:rPr lang="ru-RU" dirty="0"/>
                      <a:t> чел. </a:t>
                    </a:r>
                    <a:fld id="{B94E9279-5257-407E-B9A6-854AE59F44D7}" type="PERCENTAGE">
                      <a:rPr lang="ru-RU">
                        <a:solidFill>
                          <a:srgbClr val="C00000"/>
                        </a:solidFill>
                      </a:rPr>
                      <a:pPr/>
                      <a:t>[ПРОЦЕНТ]</a:t>
                    </a:fld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B2-4226-9F36-5F8A12EA3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76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AB2-4226-9F36-5F8A12EA30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83F79-F3A3-4106-BFC6-FA71B81C94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901931-4845-4747-8095-F093EDD6A234}">
      <dgm:prSet phldrT="[Текст]" custT="1"/>
      <dgm:spPr>
        <a:xfrm>
          <a:off x="24097" y="0"/>
          <a:ext cx="1968316" cy="1277487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40%</a:t>
          </a:r>
        </a:p>
      </dgm:t>
    </dgm:pt>
    <dgm:pt modelId="{4F4F6383-A312-4DF3-815D-9754B512C87E}" type="parTrans" cxnId="{A4714186-01A3-415C-A9AB-664D98824DFE}">
      <dgm:prSet/>
      <dgm:spPr/>
      <dgm:t>
        <a:bodyPr/>
        <a:lstStyle/>
        <a:p>
          <a:endParaRPr lang="ru-RU"/>
        </a:p>
      </dgm:t>
    </dgm:pt>
    <dgm:pt modelId="{8B61144F-82DB-475C-A7EA-3B8C649D1266}" type="sibTrans" cxnId="{A4714186-01A3-415C-A9AB-664D98824DFE}">
      <dgm:prSet/>
      <dgm:spPr/>
      <dgm:t>
        <a:bodyPr/>
        <a:lstStyle/>
        <a:p>
          <a:endParaRPr lang="ru-RU"/>
        </a:p>
      </dgm:t>
    </dgm:pt>
    <dgm:pt modelId="{4A49E77F-1A04-4289-8FF7-18CD8C231F04}">
      <dgm:prSet phldrT="[Текст]" custT="1"/>
      <dgm:spPr>
        <a:xfrm rot="5400000">
          <a:off x="5855645" y="-3772071"/>
          <a:ext cx="1021989" cy="878619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Tx/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  Уметь решать уравнения и неравенства </a:t>
          </a:r>
        </a:p>
      </dgm:t>
    </dgm:pt>
    <dgm:pt modelId="{849E1F95-DDCA-4D14-AE33-3812EB176A2D}" type="parTrans" cxnId="{0945AF71-CBCF-4A94-BE7A-7B5F7E08DD90}">
      <dgm:prSet/>
      <dgm:spPr/>
      <dgm:t>
        <a:bodyPr/>
        <a:lstStyle/>
        <a:p>
          <a:endParaRPr lang="ru-RU"/>
        </a:p>
      </dgm:t>
    </dgm:pt>
    <dgm:pt modelId="{1AB1E7E6-99D5-427C-9271-39EDC9E24013}" type="sibTrans" cxnId="{0945AF71-CBCF-4A94-BE7A-7B5F7E08DD90}">
      <dgm:prSet/>
      <dgm:spPr/>
      <dgm:t>
        <a:bodyPr/>
        <a:lstStyle/>
        <a:p>
          <a:endParaRPr lang="ru-RU"/>
        </a:p>
      </dgm:t>
    </dgm:pt>
    <dgm:pt modelId="{52BB92BB-79A9-449E-A82E-A9D4DB1792C4}">
      <dgm:prSet phldrT="[Текст]" custT="1"/>
      <dgm:spPr>
        <a:xfrm>
          <a:off x="299" y="1341393"/>
          <a:ext cx="1958467" cy="1277487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36%</a:t>
          </a:r>
        </a:p>
      </dgm:t>
    </dgm:pt>
    <dgm:pt modelId="{FE0CD7C3-726A-4A52-B065-1F18831A9D9E}" type="parTrans" cxnId="{5C14CF2A-3735-4350-A9D6-446CA805E147}">
      <dgm:prSet/>
      <dgm:spPr/>
      <dgm:t>
        <a:bodyPr/>
        <a:lstStyle/>
        <a:p>
          <a:endParaRPr lang="ru-RU"/>
        </a:p>
      </dgm:t>
    </dgm:pt>
    <dgm:pt modelId="{F0473B71-4D53-478A-80D7-EE3BCEA369AC}" type="sibTrans" cxnId="{5C14CF2A-3735-4350-A9D6-446CA805E147}">
      <dgm:prSet/>
      <dgm:spPr/>
      <dgm:t>
        <a:bodyPr/>
        <a:lstStyle/>
        <a:p>
          <a:endParaRPr lang="ru-RU"/>
        </a:p>
      </dgm:t>
    </dgm:pt>
    <dgm:pt modelId="{4736F1B1-1C6B-4932-9E05-725DB92D5835}">
      <dgm:prSet phldrT="[Текст]" custT="1"/>
      <dgm:spPr>
        <a:xfrm rot="5400000">
          <a:off x="5848106" y="-2420197"/>
          <a:ext cx="1021989" cy="880067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Tx/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   Уметь использовать приобретенные знания и умения в практической деятельности и повседневной жизни</a:t>
          </a:r>
        </a:p>
      </dgm:t>
    </dgm:pt>
    <dgm:pt modelId="{C2ECD4E0-716D-4207-A0CE-00D1CC484846}" type="parTrans" cxnId="{8D4275F0-C810-457F-B95D-FB009038713D}">
      <dgm:prSet/>
      <dgm:spPr/>
      <dgm:t>
        <a:bodyPr/>
        <a:lstStyle/>
        <a:p>
          <a:endParaRPr lang="ru-RU"/>
        </a:p>
      </dgm:t>
    </dgm:pt>
    <dgm:pt modelId="{BFF4374F-68B5-4E94-B2F2-B3EC4C922B8B}" type="sibTrans" cxnId="{8D4275F0-C810-457F-B95D-FB009038713D}">
      <dgm:prSet/>
      <dgm:spPr/>
      <dgm:t>
        <a:bodyPr/>
        <a:lstStyle/>
        <a:p>
          <a:endParaRPr lang="ru-RU"/>
        </a:p>
      </dgm:t>
    </dgm:pt>
    <dgm:pt modelId="{2F8E149A-2B46-4C22-9683-F0634934DD04}" type="pres">
      <dgm:prSet presAssocID="{47A83F79-F3A3-4106-BFC6-FA71B81C94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620B37-C98C-4E11-BF1F-EA182A758BAA}" type="pres">
      <dgm:prSet presAssocID="{7A901931-4845-4747-8095-F093EDD6A234}" presName="linNode" presStyleCnt="0"/>
      <dgm:spPr/>
    </dgm:pt>
    <dgm:pt modelId="{56924C41-B76F-4D64-A381-C8E4EF30CFAC}" type="pres">
      <dgm:prSet presAssocID="{7A901931-4845-4747-8095-F093EDD6A234}" presName="parentText" presStyleLbl="node1" presStyleIdx="0" presStyleCnt="2" custScaleX="51316" custLinFactNeighborX="349" custLinFactNeighborY="-1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5A745-1895-4A9F-A0B7-DDC77571027B}" type="pres">
      <dgm:prSet presAssocID="{7A901931-4845-4747-8095-F093EDD6A234}" presName="descendantText" presStyleLbl="alignAccFollowNode1" presStyleIdx="0" presStyleCnt="2" custScaleX="128849" custLinFactNeighborX="4355" custLinFactNeighborY="-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5DD3-DD6E-45B8-8413-F766BC951566}" type="pres">
      <dgm:prSet presAssocID="{8B61144F-82DB-475C-A7EA-3B8C649D1266}" presName="sp" presStyleCnt="0"/>
      <dgm:spPr/>
    </dgm:pt>
    <dgm:pt modelId="{EA9B3A29-8B61-4D1D-8E04-9D24804CD732}" type="pres">
      <dgm:prSet presAssocID="{52BB92BB-79A9-449E-A82E-A9D4DB1792C4}" presName="linNode" presStyleCnt="0"/>
      <dgm:spPr/>
    </dgm:pt>
    <dgm:pt modelId="{6AE2ACC2-192F-47E7-B384-C11D605A2EFD}" type="pres">
      <dgm:prSet presAssocID="{52BB92BB-79A9-449E-A82E-A9D4DB1792C4}" presName="parentText" presStyleLbl="node1" presStyleIdx="1" presStyleCnt="2" custScaleX="544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87565-ED0A-4DC2-92A3-43CD18C1928B}" type="pres">
      <dgm:prSet presAssocID="{52BB92BB-79A9-449E-A82E-A9D4DB1792C4}" presName="descendantText" presStyleLbl="alignAccFollowNode1" presStyleIdx="1" presStyleCnt="2" custScaleX="13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D3825-47E4-4BC9-99BD-6DE4D9C1C28B}" type="presOf" srcId="{52BB92BB-79A9-449E-A82E-A9D4DB1792C4}" destId="{6AE2ACC2-192F-47E7-B384-C11D605A2EFD}" srcOrd="0" destOrd="0" presId="urn:microsoft.com/office/officeart/2005/8/layout/vList5"/>
    <dgm:cxn modelId="{8D4275F0-C810-457F-B95D-FB009038713D}" srcId="{52BB92BB-79A9-449E-A82E-A9D4DB1792C4}" destId="{4736F1B1-1C6B-4932-9E05-725DB92D5835}" srcOrd="0" destOrd="0" parTransId="{C2ECD4E0-716D-4207-A0CE-00D1CC484846}" sibTransId="{BFF4374F-68B5-4E94-B2F2-B3EC4C922B8B}"/>
    <dgm:cxn modelId="{EA233487-2A2B-44E1-BF4A-F486FE667C2C}" type="presOf" srcId="{47A83F79-F3A3-4106-BFC6-FA71B81C945A}" destId="{2F8E149A-2B46-4C22-9683-F0634934DD04}" srcOrd="0" destOrd="0" presId="urn:microsoft.com/office/officeart/2005/8/layout/vList5"/>
    <dgm:cxn modelId="{0B50916C-F0D2-431A-9B9F-8BF0127AACC0}" type="presOf" srcId="{7A901931-4845-4747-8095-F093EDD6A234}" destId="{56924C41-B76F-4D64-A381-C8E4EF30CFAC}" srcOrd="0" destOrd="0" presId="urn:microsoft.com/office/officeart/2005/8/layout/vList5"/>
    <dgm:cxn modelId="{544C04A3-62BC-4E94-8628-4D96AF0C9256}" type="presOf" srcId="{4A49E77F-1A04-4289-8FF7-18CD8C231F04}" destId="{7C45A745-1895-4A9F-A0B7-DDC77571027B}" srcOrd="0" destOrd="0" presId="urn:microsoft.com/office/officeart/2005/8/layout/vList5"/>
    <dgm:cxn modelId="{0945AF71-CBCF-4A94-BE7A-7B5F7E08DD90}" srcId="{7A901931-4845-4747-8095-F093EDD6A234}" destId="{4A49E77F-1A04-4289-8FF7-18CD8C231F04}" srcOrd="0" destOrd="0" parTransId="{849E1F95-DDCA-4D14-AE33-3812EB176A2D}" sibTransId="{1AB1E7E6-99D5-427C-9271-39EDC9E24013}"/>
    <dgm:cxn modelId="{5C14CF2A-3735-4350-A9D6-446CA805E147}" srcId="{47A83F79-F3A3-4106-BFC6-FA71B81C945A}" destId="{52BB92BB-79A9-449E-A82E-A9D4DB1792C4}" srcOrd="1" destOrd="0" parTransId="{FE0CD7C3-726A-4A52-B065-1F18831A9D9E}" sibTransId="{F0473B71-4D53-478A-80D7-EE3BCEA369AC}"/>
    <dgm:cxn modelId="{208CF452-4350-452F-92C6-91EC96A00050}" type="presOf" srcId="{4736F1B1-1C6B-4932-9E05-725DB92D5835}" destId="{92D87565-ED0A-4DC2-92A3-43CD18C1928B}" srcOrd="0" destOrd="0" presId="urn:microsoft.com/office/officeart/2005/8/layout/vList5"/>
    <dgm:cxn modelId="{A4714186-01A3-415C-A9AB-664D98824DFE}" srcId="{47A83F79-F3A3-4106-BFC6-FA71B81C945A}" destId="{7A901931-4845-4747-8095-F093EDD6A234}" srcOrd="0" destOrd="0" parTransId="{4F4F6383-A312-4DF3-815D-9754B512C87E}" sibTransId="{8B61144F-82DB-475C-A7EA-3B8C649D1266}"/>
    <dgm:cxn modelId="{24159C44-4FCD-452F-93E0-5110B6826F8A}" type="presParOf" srcId="{2F8E149A-2B46-4C22-9683-F0634934DD04}" destId="{D4620B37-C98C-4E11-BF1F-EA182A758BAA}" srcOrd="0" destOrd="0" presId="urn:microsoft.com/office/officeart/2005/8/layout/vList5"/>
    <dgm:cxn modelId="{7A930EF2-4025-42D5-AAC8-027A483CAA2C}" type="presParOf" srcId="{D4620B37-C98C-4E11-BF1F-EA182A758BAA}" destId="{56924C41-B76F-4D64-A381-C8E4EF30CFAC}" srcOrd="0" destOrd="0" presId="urn:microsoft.com/office/officeart/2005/8/layout/vList5"/>
    <dgm:cxn modelId="{2AC65818-E7CA-42D2-A217-4EB9609FD55B}" type="presParOf" srcId="{D4620B37-C98C-4E11-BF1F-EA182A758BAA}" destId="{7C45A745-1895-4A9F-A0B7-DDC77571027B}" srcOrd="1" destOrd="0" presId="urn:microsoft.com/office/officeart/2005/8/layout/vList5"/>
    <dgm:cxn modelId="{4F3FDC70-7883-4203-B012-EA39769EE84B}" type="presParOf" srcId="{2F8E149A-2B46-4C22-9683-F0634934DD04}" destId="{A4FE5DD3-DD6E-45B8-8413-F766BC951566}" srcOrd="1" destOrd="0" presId="urn:microsoft.com/office/officeart/2005/8/layout/vList5"/>
    <dgm:cxn modelId="{16E17866-A9B7-4B15-B962-69D52877CF46}" type="presParOf" srcId="{2F8E149A-2B46-4C22-9683-F0634934DD04}" destId="{EA9B3A29-8B61-4D1D-8E04-9D24804CD732}" srcOrd="2" destOrd="0" presId="urn:microsoft.com/office/officeart/2005/8/layout/vList5"/>
    <dgm:cxn modelId="{348C56AC-415F-4079-A11A-E959F276FC39}" type="presParOf" srcId="{EA9B3A29-8B61-4D1D-8E04-9D24804CD732}" destId="{6AE2ACC2-192F-47E7-B384-C11D605A2EFD}" srcOrd="0" destOrd="0" presId="urn:microsoft.com/office/officeart/2005/8/layout/vList5"/>
    <dgm:cxn modelId="{FC73F8FF-1B9C-4059-A842-CB715AF57BC6}" type="presParOf" srcId="{EA9B3A29-8B61-4D1D-8E04-9D24804CD732}" destId="{92D87565-ED0A-4DC2-92A3-43CD18C192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71D559-C959-4DBF-A287-B9E8F8473B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97E67-5F36-440A-B129-4D9171405F71}">
      <dgm:prSet phldrT="[Текст]" custT="1"/>
      <dgm:spPr>
        <a:xfrm>
          <a:off x="93" y="1921"/>
          <a:ext cx="1538356" cy="92413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56%</a:t>
          </a:r>
        </a:p>
      </dgm:t>
    </dgm:pt>
    <dgm:pt modelId="{1741DD22-DCF2-4520-8132-59CCBB8DF58D}" type="parTrans" cxnId="{7FDFCD8D-155F-42C5-948C-F5D9C5CF4EBC}">
      <dgm:prSet/>
      <dgm:spPr/>
      <dgm:t>
        <a:bodyPr/>
        <a:lstStyle/>
        <a:p>
          <a:endParaRPr lang="ru-RU"/>
        </a:p>
      </dgm:t>
    </dgm:pt>
    <dgm:pt modelId="{5DDAB9EC-8289-46E0-A751-E0CD687ED594}" type="sibTrans" cxnId="{7FDFCD8D-155F-42C5-948C-F5D9C5CF4EBC}">
      <dgm:prSet/>
      <dgm:spPr/>
      <dgm:t>
        <a:bodyPr/>
        <a:lstStyle/>
        <a:p>
          <a:endParaRPr lang="ru-RU"/>
        </a:p>
      </dgm:t>
    </dgm:pt>
    <dgm:pt modelId="{DE0DA576-535D-4481-912B-5F82AB1153C3}">
      <dgm:prSet phldrT="[Текст]" custT="1"/>
      <dgm:spPr>
        <a:xfrm rot="5400000">
          <a:off x="5726124" y="-4093338"/>
          <a:ext cx="739310" cy="911465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лингвистический анализ текстов различных функциональных разновидностей языка</a:t>
          </a:r>
        </a:p>
      </dgm:t>
    </dgm:pt>
    <dgm:pt modelId="{1BC1E632-66EC-4559-BBA5-3EC68EE5FEBE}" type="parTrans" cxnId="{9ED6576D-02C5-4785-B089-0947AC8C1804}">
      <dgm:prSet/>
      <dgm:spPr/>
      <dgm:t>
        <a:bodyPr/>
        <a:lstStyle/>
        <a:p>
          <a:endParaRPr lang="ru-RU"/>
        </a:p>
      </dgm:t>
    </dgm:pt>
    <dgm:pt modelId="{C760D1A0-01A7-4B2B-84C4-7748ACEF5DE0}" type="sibTrans" cxnId="{9ED6576D-02C5-4785-B089-0947AC8C1804}">
      <dgm:prSet/>
      <dgm:spPr/>
      <dgm:t>
        <a:bodyPr/>
        <a:lstStyle/>
        <a:p>
          <a:endParaRPr lang="ru-RU"/>
        </a:p>
      </dgm:t>
    </dgm:pt>
    <dgm:pt modelId="{A95DD5E5-E935-4731-AF46-D1D175E5326A}">
      <dgm:prSet phldrT="[Текст]" custT="1"/>
      <dgm:spPr>
        <a:xfrm>
          <a:off x="93" y="972266"/>
          <a:ext cx="1561680" cy="92413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56%</a:t>
          </a:r>
        </a:p>
      </dgm:t>
    </dgm:pt>
    <dgm:pt modelId="{1918DF9B-6DB6-4A5F-A9EE-EF37A05B7521}" type="parTrans" cxnId="{49E69B04-8F23-4DAC-9E1F-063514976911}">
      <dgm:prSet/>
      <dgm:spPr/>
      <dgm:t>
        <a:bodyPr/>
        <a:lstStyle/>
        <a:p>
          <a:endParaRPr lang="ru-RU"/>
        </a:p>
      </dgm:t>
    </dgm:pt>
    <dgm:pt modelId="{5347D507-579B-4019-A2B6-5A08ABAF1A4E}" type="sibTrans" cxnId="{49E69B04-8F23-4DAC-9E1F-063514976911}">
      <dgm:prSet/>
      <dgm:spPr/>
      <dgm:t>
        <a:bodyPr/>
        <a:lstStyle/>
        <a:p>
          <a:endParaRPr lang="ru-RU"/>
        </a:p>
      </dgm:t>
    </dgm:pt>
    <dgm:pt modelId="{02851072-F8F9-4AE2-AA58-9CD4FFA27FA0}">
      <dgm:prSet phldrT="[Текст]" custT="1"/>
      <dgm:spPr>
        <a:xfrm>
          <a:off x="93" y="1942611"/>
          <a:ext cx="1597993" cy="92413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56%</a:t>
          </a:r>
        </a:p>
      </dgm:t>
    </dgm:pt>
    <dgm:pt modelId="{2AF4D33F-6D9B-4E22-90DC-930E946C8D80}" type="parTrans" cxnId="{7DB3B6E2-1F50-4ED0-93E5-C8015F7120ED}">
      <dgm:prSet/>
      <dgm:spPr/>
      <dgm:t>
        <a:bodyPr/>
        <a:lstStyle/>
        <a:p>
          <a:endParaRPr lang="ru-RU"/>
        </a:p>
      </dgm:t>
    </dgm:pt>
    <dgm:pt modelId="{2890608E-EDF1-45C8-BE94-E89508D90B39}" type="sibTrans" cxnId="{7DB3B6E2-1F50-4ED0-93E5-C8015F7120ED}">
      <dgm:prSet/>
      <dgm:spPr/>
      <dgm:t>
        <a:bodyPr/>
        <a:lstStyle/>
        <a:p>
          <a:endParaRPr lang="ru-RU"/>
        </a:p>
      </dgm:t>
    </dgm:pt>
    <dgm:pt modelId="{0B924A61-F911-4910-922C-4B128470BF7A}">
      <dgm:prSet phldrT="[Текст]" custT="1"/>
      <dgm:spPr>
        <a:xfrm rot="5400000">
          <a:off x="5738299" y="-2105186"/>
          <a:ext cx="739310" cy="9019734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Tx/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правописание -Н- и -НН- в словах различных частей речи </a:t>
          </a:r>
        </a:p>
      </dgm:t>
    </dgm:pt>
    <dgm:pt modelId="{030CD1A2-6357-4FC1-9603-155CAAB54C59}" type="parTrans" cxnId="{96399B9E-6515-466D-9D3D-AA95CCAAE883}">
      <dgm:prSet/>
      <dgm:spPr/>
      <dgm:t>
        <a:bodyPr/>
        <a:lstStyle/>
        <a:p>
          <a:endParaRPr lang="ru-RU"/>
        </a:p>
      </dgm:t>
    </dgm:pt>
    <dgm:pt modelId="{585F4FB8-E982-405A-8126-4EF1BBEB513B}" type="sibTrans" cxnId="{96399B9E-6515-466D-9D3D-AA95CCAAE883}">
      <dgm:prSet/>
      <dgm:spPr/>
      <dgm:t>
        <a:bodyPr/>
        <a:lstStyle/>
        <a:p>
          <a:endParaRPr lang="ru-RU"/>
        </a:p>
      </dgm:t>
    </dgm:pt>
    <dgm:pt modelId="{106212F3-5587-4D8F-901A-0BA44DBA6AA0}">
      <dgm:prSet phldrT="[Текст]" custT="1"/>
      <dgm:spPr>
        <a:xfrm rot="5400000">
          <a:off x="5737507" y="-3111052"/>
          <a:ext cx="739310" cy="909077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слитное, дефисное, раздельное написание слов различных частей речи </a:t>
          </a:r>
        </a:p>
      </dgm:t>
    </dgm:pt>
    <dgm:pt modelId="{F157376E-F398-4BC7-AEAD-6668B902E3CB}" type="sibTrans" cxnId="{5F89ABDF-A93D-4019-AFE5-1CA7615AE171}">
      <dgm:prSet/>
      <dgm:spPr/>
      <dgm:t>
        <a:bodyPr/>
        <a:lstStyle/>
        <a:p>
          <a:endParaRPr lang="ru-RU"/>
        </a:p>
      </dgm:t>
    </dgm:pt>
    <dgm:pt modelId="{9ECAFA51-8145-4FBC-8FE4-4F5CB17D9ED5}" type="parTrans" cxnId="{5F89ABDF-A93D-4019-AFE5-1CA7615AE171}">
      <dgm:prSet/>
      <dgm:spPr/>
      <dgm:t>
        <a:bodyPr/>
        <a:lstStyle/>
        <a:p>
          <a:endParaRPr lang="ru-RU"/>
        </a:p>
      </dgm:t>
    </dgm:pt>
    <dgm:pt modelId="{DEA2E574-01BE-4759-8538-47F5CF4A8DBA}">
      <dgm:prSet custT="1"/>
      <dgm:spPr>
        <a:xfrm>
          <a:off x="93" y="2914877"/>
          <a:ext cx="1586206" cy="92413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47%</a:t>
          </a:r>
        </a:p>
      </dgm:t>
    </dgm:pt>
    <dgm:pt modelId="{254C84AD-EE89-49C4-AFD8-3DE614C549E5}" type="parTrans" cxnId="{0B1EB8B3-7C27-45AB-B7F5-43104B4E998D}">
      <dgm:prSet/>
      <dgm:spPr/>
      <dgm:t>
        <a:bodyPr/>
        <a:lstStyle/>
        <a:p>
          <a:endParaRPr lang="ru-RU"/>
        </a:p>
      </dgm:t>
    </dgm:pt>
    <dgm:pt modelId="{E7C15DBC-7F9A-4FCB-86A1-1D9F02710CC0}" type="sibTrans" cxnId="{0B1EB8B3-7C27-45AB-B7F5-43104B4E998D}">
      <dgm:prSet/>
      <dgm:spPr/>
      <dgm:t>
        <a:bodyPr/>
        <a:lstStyle/>
        <a:p>
          <a:endParaRPr lang="ru-RU"/>
        </a:p>
      </dgm:t>
    </dgm:pt>
    <dgm:pt modelId="{433BAE7E-C9C0-48C2-9D68-DC9673BA4B7F}">
      <dgm:prSet custT="1"/>
      <dgm:spPr>
        <a:xfrm rot="5400000">
          <a:off x="5749599" y="-1157928"/>
          <a:ext cx="739310" cy="9065909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морфологические нормы </a:t>
          </a:r>
        </a:p>
      </dgm:t>
    </dgm:pt>
    <dgm:pt modelId="{79DCB911-6DFC-44E9-B52F-53AF7BB374A4}" type="parTrans" cxnId="{735F131A-0C47-43D6-92D5-33FD8C8B436E}">
      <dgm:prSet/>
      <dgm:spPr/>
      <dgm:t>
        <a:bodyPr/>
        <a:lstStyle/>
        <a:p>
          <a:endParaRPr lang="ru-RU"/>
        </a:p>
      </dgm:t>
    </dgm:pt>
    <dgm:pt modelId="{A1A3DE56-0A76-4B17-B1A8-2AEF860BEB7A}" type="sibTrans" cxnId="{735F131A-0C47-43D6-92D5-33FD8C8B436E}">
      <dgm:prSet/>
      <dgm:spPr/>
      <dgm:t>
        <a:bodyPr/>
        <a:lstStyle/>
        <a:p>
          <a:endParaRPr lang="ru-RU"/>
        </a:p>
      </dgm:t>
    </dgm:pt>
    <dgm:pt modelId="{B82A2E30-A463-4C5D-AF6F-303D127CD46A}" type="pres">
      <dgm:prSet presAssocID="{7371D559-C959-4DBF-A287-B9E8F8473B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6F8BE-8EB2-4252-B1CA-F76AECDE61D0}" type="pres">
      <dgm:prSet presAssocID="{C9197E67-5F36-440A-B129-4D9171405F71}" presName="linNode" presStyleCnt="0"/>
      <dgm:spPr/>
    </dgm:pt>
    <dgm:pt modelId="{7B6D0A9A-B82E-4B5A-83D4-D0033D798AC4}" type="pres">
      <dgm:prSet presAssocID="{C9197E67-5F36-440A-B129-4D9171405F71}" presName="parentText" presStyleLbl="node1" presStyleIdx="0" presStyleCnt="4" custScaleX="411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0DB7-0AA1-4AD9-A98A-25E3EC8D88CC}" type="pres">
      <dgm:prSet presAssocID="{C9197E67-5F36-440A-B129-4D9171405F71}" presName="descendantText" presStyleLbl="alignAccFollowNode1" presStyleIdx="0" presStyleCnt="4" custScaleX="137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75A7D-0E49-4621-81C4-B05DB6C67B7E}" type="pres">
      <dgm:prSet presAssocID="{5DDAB9EC-8289-46E0-A751-E0CD687ED594}" presName="sp" presStyleCnt="0"/>
      <dgm:spPr/>
    </dgm:pt>
    <dgm:pt modelId="{2CC339EA-7D33-43F8-9398-1E93BE8E1E6D}" type="pres">
      <dgm:prSet presAssocID="{A95DD5E5-E935-4731-AF46-D1D175E5326A}" presName="linNode" presStyleCnt="0"/>
      <dgm:spPr/>
    </dgm:pt>
    <dgm:pt modelId="{46D71E91-2017-4E66-BEB5-D20E0F1AFBCD}" type="pres">
      <dgm:prSet presAssocID="{A95DD5E5-E935-4731-AF46-D1D175E5326A}" presName="parentText" presStyleLbl="node1" presStyleIdx="1" presStyleCnt="4" custScaleX="41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CFAF-DC2E-498A-B991-ABAC53821C11}" type="pres">
      <dgm:prSet presAssocID="{A95DD5E5-E935-4731-AF46-D1D175E5326A}" presName="descendantText" presStyleLbl="alignAccFollowNode1" presStyleIdx="1" presStyleCnt="4" custScaleX="134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BA38A-46D5-495B-95CF-0E5112B29473}" type="pres">
      <dgm:prSet presAssocID="{5347D507-579B-4019-A2B6-5A08ABAF1A4E}" presName="sp" presStyleCnt="0"/>
      <dgm:spPr/>
    </dgm:pt>
    <dgm:pt modelId="{60E180D5-0814-4E48-83C6-63778E588F09}" type="pres">
      <dgm:prSet presAssocID="{02851072-F8F9-4AE2-AA58-9CD4FFA27FA0}" presName="linNode" presStyleCnt="0"/>
      <dgm:spPr/>
    </dgm:pt>
    <dgm:pt modelId="{69CB2917-9FBE-4E51-842B-4571B3F1F499}" type="pres">
      <dgm:prSet presAssocID="{02851072-F8F9-4AE2-AA58-9CD4FFA27FA0}" presName="parentText" presStyleLbl="node1" presStyleIdx="2" presStyleCnt="4" custScaleX="416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CA176-6ADD-4CE5-846F-EEDA251C5411}" type="pres">
      <dgm:prSet presAssocID="{02851072-F8F9-4AE2-AA58-9CD4FFA27FA0}" presName="descendantText" presStyleLbl="alignAccFollowNode1" presStyleIdx="2" presStyleCnt="4" custScaleX="13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B35C-22B3-4F58-8CFD-75F839141545}" type="pres">
      <dgm:prSet presAssocID="{2890608E-EDF1-45C8-BE94-E89508D90B39}" presName="sp" presStyleCnt="0"/>
      <dgm:spPr/>
    </dgm:pt>
    <dgm:pt modelId="{207B8148-19E9-45FD-8131-6817B0D37927}" type="pres">
      <dgm:prSet presAssocID="{DEA2E574-01BE-4759-8538-47F5CF4A8DBA}" presName="linNode" presStyleCnt="0"/>
      <dgm:spPr/>
    </dgm:pt>
    <dgm:pt modelId="{8AEBDFC4-6CC0-4160-AB26-FBCBA89832F1}" type="pres">
      <dgm:prSet presAssocID="{DEA2E574-01BE-4759-8538-47F5CF4A8DBA}" presName="parentText" presStyleLbl="node1" presStyleIdx="3" presStyleCnt="4" custScaleX="97027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ED225-69D5-4B99-80BD-243A44E9581A}" type="pres">
      <dgm:prSet presAssocID="{DEA2E574-01BE-4759-8538-47F5CF4A8DBA}" presName="descendantText" presStyleLbl="alignAccFollowNode1" presStyleIdx="3" presStyleCnt="4" custScaleX="311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6576D-02C5-4785-B089-0947AC8C1804}" srcId="{C9197E67-5F36-440A-B129-4D9171405F71}" destId="{DE0DA576-535D-4481-912B-5F82AB1153C3}" srcOrd="0" destOrd="0" parTransId="{1BC1E632-66EC-4559-BBA5-3EC68EE5FEBE}" sibTransId="{C760D1A0-01A7-4B2B-84C4-7748ACEF5DE0}"/>
    <dgm:cxn modelId="{9DA293AB-2DBD-425F-A0F9-4A8B621EF2B6}" type="presOf" srcId="{433BAE7E-C9C0-48C2-9D68-DC9673BA4B7F}" destId="{BBDED225-69D5-4B99-80BD-243A44E9581A}" srcOrd="0" destOrd="0" presId="urn:microsoft.com/office/officeart/2005/8/layout/vList5"/>
    <dgm:cxn modelId="{A5F9A3B1-E7A8-4588-BC50-CBF6B5CB33C7}" type="presOf" srcId="{DE0DA576-535D-4481-912B-5F82AB1153C3}" destId="{86390DB7-0AA1-4AD9-A98A-25E3EC8D88CC}" srcOrd="0" destOrd="0" presId="urn:microsoft.com/office/officeart/2005/8/layout/vList5"/>
    <dgm:cxn modelId="{735F131A-0C47-43D6-92D5-33FD8C8B436E}" srcId="{DEA2E574-01BE-4759-8538-47F5CF4A8DBA}" destId="{433BAE7E-C9C0-48C2-9D68-DC9673BA4B7F}" srcOrd="0" destOrd="0" parTransId="{79DCB911-6DFC-44E9-B52F-53AF7BB374A4}" sibTransId="{A1A3DE56-0A76-4B17-B1A8-2AEF860BEB7A}"/>
    <dgm:cxn modelId="{7DB3B6E2-1F50-4ED0-93E5-C8015F7120ED}" srcId="{7371D559-C959-4DBF-A287-B9E8F8473BDD}" destId="{02851072-F8F9-4AE2-AA58-9CD4FFA27FA0}" srcOrd="2" destOrd="0" parTransId="{2AF4D33F-6D9B-4E22-90DC-930E946C8D80}" sibTransId="{2890608E-EDF1-45C8-BE94-E89508D90B39}"/>
    <dgm:cxn modelId="{F6B32C3B-D312-452E-965F-E8B77FAA0FA5}" type="presOf" srcId="{A95DD5E5-E935-4731-AF46-D1D175E5326A}" destId="{46D71E91-2017-4E66-BEB5-D20E0F1AFBCD}" srcOrd="0" destOrd="0" presId="urn:microsoft.com/office/officeart/2005/8/layout/vList5"/>
    <dgm:cxn modelId="{5EC88DF4-EA6A-42DD-ABA5-91E172DB6F1D}" type="presOf" srcId="{0B924A61-F911-4910-922C-4B128470BF7A}" destId="{BECCA176-6ADD-4CE5-846F-EEDA251C5411}" srcOrd="0" destOrd="0" presId="urn:microsoft.com/office/officeart/2005/8/layout/vList5"/>
    <dgm:cxn modelId="{0707763C-D59D-4522-8DCC-FDFC8FE970F4}" type="presOf" srcId="{C9197E67-5F36-440A-B129-4D9171405F71}" destId="{7B6D0A9A-B82E-4B5A-83D4-D0033D798AC4}" srcOrd="0" destOrd="0" presId="urn:microsoft.com/office/officeart/2005/8/layout/vList5"/>
    <dgm:cxn modelId="{A237EFE8-1BEA-4510-9D81-5CD3E5B344C6}" type="presOf" srcId="{02851072-F8F9-4AE2-AA58-9CD4FFA27FA0}" destId="{69CB2917-9FBE-4E51-842B-4571B3F1F499}" srcOrd="0" destOrd="0" presId="urn:microsoft.com/office/officeart/2005/8/layout/vList5"/>
    <dgm:cxn modelId="{5F89ABDF-A93D-4019-AFE5-1CA7615AE171}" srcId="{A95DD5E5-E935-4731-AF46-D1D175E5326A}" destId="{106212F3-5587-4D8F-901A-0BA44DBA6AA0}" srcOrd="0" destOrd="0" parTransId="{9ECAFA51-8145-4FBC-8FE4-4F5CB17D9ED5}" sibTransId="{F157376E-F398-4BC7-AEAD-6668B902E3CB}"/>
    <dgm:cxn modelId="{EB684545-21CB-4459-8978-1099A9301DBD}" type="presOf" srcId="{7371D559-C959-4DBF-A287-B9E8F8473BDD}" destId="{B82A2E30-A463-4C5D-AF6F-303D127CD46A}" srcOrd="0" destOrd="0" presId="urn:microsoft.com/office/officeart/2005/8/layout/vList5"/>
    <dgm:cxn modelId="{0B1EB8B3-7C27-45AB-B7F5-43104B4E998D}" srcId="{7371D559-C959-4DBF-A287-B9E8F8473BDD}" destId="{DEA2E574-01BE-4759-8538-47F5CF4A8DBA}" srcOrd="3" destOrd="0" parTransId="{254C84AD-EE89-49C4-AFD8-3DE614C549E5}" sibTransId="{E7C15DBC-7F9A-4FCB-86A1-1D9F02710CC0}"/>
    <dgm:cxn modelId="{49E69B04-8F23-4DAC-9E1F-063514976911}" srcId="{7371D559-C959-4DBF-A287-B9E8F8473BDD}" destId="{A95DD5E5-E935-4731-AF46-D1D175E5326A}" srcOrd="1" destOrd="0" parTransId="{1918DF9B-6DB6-4A5F-A9EE-EF37A05B7521}" sibTransId="{5347D507-579B-4019-A2B6-5A08ABAF1A4E}"/>
    <dgm:cxn modelId="{CE397B98-3ADF-4EFC-9A19-EDECD6BE778C}" type="presOf" srcId="{DEA2E574-01BE-4759-8538-47F5CF4A8DBA}" destId="{8AEBDFC4-6CC0-4160-AB26-FBCBA89832F1}" srcOrd="0" destOrd="0" presId="urn:microsoft.com/office/officeart/2005/8/layout/vList5"/>
    <dgm:cxn modelId="{96399B9E-6515-466D-9D3D-AA95CCAAE883}" srcId="{02851072-F8F9-4AE2-AA58-9CD4FFA27FA0}" destId="{0B924A61-F911-4910-922C-4B128470BF7A}" srcOrd="0" destOrd="0" parTransId="{030CD1A2-6357-4FC1-9603-155CAAB54C59}" sibTransId="{585F4FB8-E982-405A-8126-4EF1BBEB513B}"/>
    <dgm:cxn modelId="{7FDFCD8D-155F-42C5-948C-F5D9C5CF4EBC}" srcId="{7371D559-C959-4DBF-A287-B9E8F8473BDD}" destId="{C9197E67-5F36-440A-B129-4D9171405F71}" srcOrd="0" destOrd="0" parTransId="{1741DD22-DCF2-4520-8132-59CCBB8DF58D}" sibTransId="{5DDAB9EC-8289-46E0-A751-E0CD687ED594}"/>
    <dgm:cxn modelId="{D91AA7CA-3103-4767-996B-96A9B05DDBDB}" type="presOf" srcId="{106212F3-5587-4D8F-901A-0BA44DBA6AA0}" destId="{1E92CFAF-DC2E-498A-B991-ABAC53821C11}" srcOrd="0" destOrd="0" presId="urn:microsoft.com/office/officeart/2005/8/layout/vList5"/>
    <dgm:cxn modelId="{093F90EC-7BA7-4828-A634-55C37B2DC173}" type="presParOf" srcId="{B82A2E30-A463-4C5D-AF6F-303D127CD46A}" destId="{F9F6F8BE-8EB2-4252-B1CA-F76AECDE61D0}" srcOrd="0" destOrd="0" presId="urn:microsoft.com/office/officeart/2005/8/layout/vList5"/>
    <dgm:cxn modelId="{14BF490E-9F79-4623-B180-09A3DAEE75A2}" type="presParOf" srcId="{F9F6F8BE-8EB2-4252-B1CA-F76AECDE61D0}" destId="{7B6D0A9A-B82E-4B5A-83D4-D0033D798AC4}" srcOrd="0" destOrd="0" presId="urn:microsoft.com/office/officeart/2005/8/layout/vList5"/>
    <dgm:cxn modelId="{CA839757-B1C4-48FA-91C8-38ED214DAF7C}" type="presParOf" srcId="{F9F6F8BE-8EB2-4252-B1CA-F76AECDE61D0}" destId="{86390DB7-0AA1-4AD9-A98A-25E3EC8D88CC}" srcOrd="1" destOrd="0" presId="urn:microsoft.com/office/officeart/2005/8/layout/vList5"/>
    <dgm:cxn modelId="{18900B30-742A-47B0-A045-8662F472227A}" type="presParOf" srcId="{B82A2E30-A463-4C5D-AF6F-303D127CD46A}" destId="{E3D75A7D-0E49-4621-81C4-B05DB6C67B7E}" srcOrd="1" destOrd="0" presId="urn:microsoft.com/office/officeart/2005/8/layout/vList5"/>
    <dgm:cxn modelId="{314454D4-1481-4975-8B24-A42264093B81}" type="presParOf" srcId="{B82A2E30-A463-4C5D-AF6F-303D127CD46A}" destId="{2CC339EA-7D33-43F8-9398-1E93BE8E1E6D}" srcOrd="2" destOrd="0" presId="urn:microsoft.com/office/officeart/2005/8/layout/vList5"/>
    <dgm:cxn modelId="{9FCA278A-8372-4B33-A5AD-84F61F39A66C}" type="presParOf" srcId="{2CC339EA-7D33-43F8-9398-1E93BE8E1E6D}" destId="{46D71E91-2017-4E66-BEB5-D20E0F1AFBCD}" srcOrd="0" destOrd="0" presId="urn:microsoft.com/office/officeart/2005/8/layout/vList5"/>
    <dgm:cxn modelId="{DC27B9AE-16FE-41AA-B1EA-7DAA5FCE46C2}" type="presParOf" srcId="{2CC339EA-7D33-43F8-9398-1E93BE8E1E6D}" destId="{1E92CFAF-DC2E-498A-B991-ABAC53821C11}" srcOrd="1" destOrd="0" presId="urn:microsoft.com/office/officeart/2005/8/layout/vList5"/>
    <dgm:cxn modelId="{D7341B74-9E38-4C07-8C5F-AAE5B503EABF}" type="presParOf" srcId="{B82A2E30-A463-4C5D-AF6F-303D127CD46A}" destId="{604BA38A-46D5-495B-95CF-0E5112B29473}" srcOrd="3" destOrd="0" presId="urn:microsoft.com/office/officeart/2005/8/layout/vList5"/>
    <dgm:cxn modelId="{ACB0B3C4-52D5-4127-BBFB-CD0711E6895B}" type="presParOf" srcId="{B82A2E30-A463-4C5D-AF6F-303D127CD46A}" destId="{60E180D5-0814-4E48-83C6-63778E588F09}" srcOrd="4" destOrd="0" presId="urn:microsoft.com/office/officeart/2005/8/layout/vList5"/>
    <dgm:cxn modelId="{C173E3DD-7054-41BD-A465-B164AE4A0A43}" type="presParOf" srcId="{60E180D5-0814-4E48-83C6-63778E588F09}" destId="{69CB2917-9FBE-4E51-842B-4571B3F1F499}" srcOrd="0" destOrd="0" presId="urn:microsoft.com/office/officeart/2005/8/layout/vList5"/>
    <dgm:cxn modelId="{FAF35015-F6E3-4EB2-B70C-FDB3A983AA79}" type="presParOf" srcId="{60E180D5-0814-4E48-83C6-63778E588F09}" destId="{BECCA176-6ADD-4CE5-846F-EEDA251C5411}" srcOrd="1" destOrd="0" presId="urn:microsoft.com/office/officeart/2005/8/layout/vList5"/>
    <dgm:cxn modelId="{CEBA015F-818D-4CB0-9669-AA88AE1664CD}" type="presParOf" srcId="{B82A2E30-A463-4C5D-AF6F-303D127CD46A}" destId="{7184B35C-22B3-4F58-8CFD-75F839141545}" srcOrd="5" destOrd="0" presId="urn:microsoft.com/office/officeart/2005/8/layout/vList5"/>
    <dgm:cxn modelId="{4578E693-FC88-4BA3-8870-04BA45D32C6E}" type="presParOf" srcId="{B82A2E30-A463-4C5D-AF6F-303D127CD46A}" destId="{207B8148-19E9-45FD-8131-6817B0D37927}" srcOrd="6" destOrd="0" presId="urn:microsoft.com/office/officeart/2005/8/layout/vList5"/>
    <dgm:cxn modelId="{E1F9E29C-8DF9-4FD1-8B9A-5C4B2AE822A8}" type="presParOf" srcId="{207B8148-19E9-45FD-8131-6817B0D37927}" destId="{8AEBDFC4-6CC0-4160-AB26-FBCBA89832F1}" srcOrd="0" destOrd="0" presId="urn:microsoft.com/office/officeart/2005/8/layout/vList5"/>
    <dgm:cxn modelId="{6868897F-07D1-4799-A161-6B6D93DA90BA}" type="presParOf" srcId="{207B8148-19E9-45FD-8131-6817B0D37927}" destId="{BBDED225-69D5-4B99-80BD-243A44E958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71D559-C959-4DBF-A287-B9E8F8473B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97E67-5F36-440A-B129-4D9171405F71}">
      <dgm:prSet phldrT="[Текст]" custT="1"/>
      <dgm:spPr>
        <a:xfrm>
          <a:off x="175" y="2443"/>
          <a:ext cx="1689115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44%</a:t>
          </a:r>
        </a:p>
      </dgm:t>
    </dgm:pt>
    <dgm:pt modelId="{1741DD22-DCF2-4520-8132-59CCBB8DF58D}" type="parTrans" cxnId="{7FDFCD8D-155F-42C5-948C-F5D9C5CF4EBC}">
      <dgm:prSet/>
      <dgm:spPr/>
      <dgm:t>
        <a:bodyPr/>
        <a:lstStyle/>
        <a:p>
          <a:endParaRPr lang="ru-RU"/>
        </a:p>
      </dgm:t>
    </dgm:pt>
    <dgm:pt modelId="{5DDAB9EC-8289-46E0-A751-E0CD687ED594}" type="sibTrans" cxnId="{7FDFCD8D-155F-42C5-948C-F5D9C5CF4EBC}">
      <dgm:prSet/>
      <dgm:spPr/>
      <dgm:t>
        <a:bodyPr/>
        <a:lstStyle/>
        <a:p>
          <a:endParaRPr lang="ru-RU"/>
        </a:p>
      </dgm:t>
    </dgm:pt>
    <dgm:pt modelId="{DE0DA576-535D-4481-912B-5F82AB1153C3}">
      <dgm:prSet phldrT="[Текст]" custT="1"/>
      <dgm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Расчеты теплового эффекта (по термохимическим уравнениям). Расчёты массы вещества или объёма газов по известному количеству вещества, массе или объёму одного из участвующих в реакции веществ. Расчёты массовой или объёмной доли выхода продукта реакции от теоретически возможного. Расчёты массовой доли (массы) химического соединения в смеси. </a:t>
          </a:r>
        </a:p>
      </dgm:t>
    </dgm:pt>
    <dgm:pt modelId="{1BC1E632-66EC-4559-BBA5-3EC68EE5FEBE}" type="parTrans" cxnId="{9ED6576D-02C5-4785-B089-0947AC8C1804}">
      <dgm:prSet/>
      <dgm:spPr/>
      <dgm:t>
        <a:bodyPr/>
        <a:lstStyle/>
        <a:p>
          <a:endParaRPr lang="ru-RU"/>
        </a:p>
      </dgm:t>
    </dgm:pt>
    <dgm:pt modelId="{C760D1A0-01A7-4B2B-84C4-7748ACEF5DE0}" type="sibTrans" cxnId="{9ED6576D-02C5-4785-B089-0947AC8C1804}">
      <dgm:prSet/>
      <dgm:spPr/>
      <dgm:t>
        <a:bodyPr/>
        <a:lstStyle/>
        <a:p>
          <a:endParaRPr lang="ru-RU"/>
        </a:p>
      </dgm:t>
    </dgm:pt>
    <dgm:pt modelId="{A95DD5E5-E935-4731-AF46-D1D175E5326A}">
      <dgm:prSet phldrT="[Текст]" custT="1"/>
      <dgm:spPr>
        <a:xfrm>
          <a:off x="175" y="1236520"/>
          <a:ext cx="1668023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35%</a:t>
          </a:r>
        </a:p>
      </dgm:t>
    </dgm:pt>
    <dgm:pt modelId="{1918DF9B-6DB6-4A5F-A9EE-EF37A05B7521}" type="parTrans" cxnId="{49E69B04-8F23-4DAC-9E1F-063514976911}">
      <dgm:prSet/>
      <dgm:spPr/>
      <dgm:t>
        <a:bodyPr/>
        <a:lstStyle/>
        <a:p>
          <a:endParaRPr lang="ru-RU"/>
        </a:p>
      </dgm:t>
    </dgm:pt>
    <dgm:pt modelId="{5347D507-579B-4019-A2B6-5A08ABAF1A4E}" type="sibTrans" cxnId="{49E69B04-8F23-4DAC-9E1F-063514976911}">
      <dgm:prSet/>
      <dgm:spPr/>
      <dgm:t>
        <a:bodyPr/>
        <a:lstStyle/>
        <a:p>
          <a:endParaRPr lang="ru-RU"/>
        </a:p>
      </dgm:t>
    </dgm:pt>
    <dgm:pt modelId="{02851072-F8F9-4AE2-AA58-9CD4FFA27FA0}">
      <dgm:prSet phldrT="[Текст]" custT="1"/>
      <dgm:spPr>
        <a:xfrm>
          <a:off x="175" y="2470597"/>
          <a:ext cx="1720778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34%</a:t>
          </a:r>
        </a:p>
      </dgm:t>
    </dgm:pt>
    <dgm:pt modelId="{2AF4D33F-6D9B-4E22-90DC-930E946C8D80}" type="parTrans" cxnId="{7DB3B6E2-1F50-4ED0-93E5-C8015F7120ED}">
      <dgm:prSet/>
      <dgm:spPr/>
      <dgm:t>
        <a:bodyPr/>
        <a:lstStyle/>
        <a:p>
          <a:endParaRPr lang="ru-RU"/>
        </a:p>
      </dgm:t>
    </dgm:pt>
    <dgm:pt modelId="{2890608E-EDF1-45C8-BE94-E89508D90B39}" type="sibTrans" cxnId="{7DB3B6E2-1F50-4ED0-93E5-C8015F7120ED}">
      <dgm:prSet/>
      <dgm:spPr/>
      <dgm:t>
        <a:bodyPr/>
        <a:lstStyle/>
        <a:p>
          <a:endParaRPr lang="ru-RU"/>
        </a:p>
      </dgm:t>
    </dgm:pt>
    <dgm:pt modelId="{0B924A61-F911-4910-922C-4B128470BF7A}">
      <dgm:prSet phldrT="[Текст]" custT="1"/>
      <dgm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Теория строения органических соединений: гомология и изомерия (структурная и пространственная). Взаимное влияние атомов в молекулах. Типы связей в молекулах органических веществ. Гибридизация атомных </a:t>
          </a:r>
          <a:r>
            <a:rPr lang="ru-RU" sz="15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орбиталей</a:t>
          </a:r>
          <a:r>
            <a:rPr lang="ru-RU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 углерода. Радикал. Функциональная группа. </a:t>
          </a:r>
        </a:p>
      </dgm:t>
    </dgm:pt>
    <dgm:pt modelId="{030CD1A2-6357-4FC1-9603-155CAAB54C59}" type="parTrans" cxnId="{96399B9E-6515-466D-9D3D-AA95CCAAE883}">
      <dgm:prSet/>
      <dgm:spPr/>
      <dgm:t>
        <a:bodyPr/>
        <a:lstStyle/>
        <a:p>
          <a:endParaRPr lang="ru-RU"/>
        </a:p>
      </dgm:t>
    </dgm:pt>
    <dgm:pt modelId="{585F4FB8-E982-405A-8126-4EF1BBEB513B}" type="sibTrans" cxnId="{96399B9E-6515-466D-9D3D-AA95CCAAE883}">
      <dgm:prSet/>
      <dgm:spPr/>
      <dgm:t>
        <a:bodyPr/>
        <a:lstStyle/>
        <a:p>
          <a:endParaRPr lang="ru-RU"/>
        </a:p>
      </dgm:t>
    </dgm:pt>
    <dgm:pt modelId="{106212F3-5587-4D8F-901A-0BA44DBA6AA0}">
      <dgm:prSet phldrT="[Текст]" custT="1"/>
      <dgm:spPr>
        <a:xfrm rot="5400000">
          <a:off x="5690488" y="-2668238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Обратимые и необратимые химические реакции. Химическое равновесие. Расчёты количества вещества, массы вещества или объёма газов по известному количеству вещества, массе или объёму одного из участвующих в реакции веществ. </a:t>
          </a:r>
        </a:p>
      </dgm:t>
    </dgm:pt>
    <dgm:pt modelId="{F157376E-F398-4BC7-AEAD-6668B902E3CB}" type="sibTrans" cxnId="{5F89ABDF-A93D-4019-AFE5-1CA7615AE171}">
      <dgm:prSet/>
      <dgm:spPr/>
      <dgm:t>
        <a:bodyPr/>
        <a:lstStyle/>
        <a:p>
          <a:endParaRPr lang="ru-RU"/>
        </a:p>
      </dgm:t>
    </dgm:pt>
    <dgm:pt modelId="{9ECAFA51-8145-4FBC-8FE4-4F5CB17D9ED5}" type="parTrans" cxnId="{5F89ABDF-A93D-4019-AFE5-1CA7615AE171}">
      <dgm:prSet/>
      <dgm:spPr/>
      <dgm:t>
        <a:bodyPr/>
        <a:lstStyle/>
        <a:p>
          <a:endParaRPr lang="ru-RU"/>
        </a:p>
      </dgm:t>
    </dgm:pt>
    <dgm:pt modelId="{DEA2E574-01BE-4759-8538-47F5CF4A8DBA}">
      <dgm:prSet custT="1"/>
      <dgm:spPr>
        <a:xfrm>
          <a:off x="175" y="3704674"/>
          <a:ext cx="1736082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32%</a:t>
          </a:r>
        </a:p>
      </dgm:t>
    </dgm:pt>
    <dgm:pt modelId="{254C84AD-EE89-49C4-AFD8-3DE614C549E5}" type="parTrans" cxnId="{0B1EB8B3-7C27-45AB-B7F5-43104B4E998D}">
      <dgm:prSet/>
      <dgm:spPr/>
      <dgm:t>
        <a:bodyPr/>
        <a:lstStyle/>
        <a:p>
          <a:endParaRPr lang="ru-RU"/>
        </a:p>
      </dgm:t>
    </dgm:pt>
    <dgm:pt modelId="{E7C15DBC-7F9A-4FCB-86A1-1D9F02710CC0}" type="sibTrans" cxnId="{0B1EB8B3-7C27-45AB-B7F5-43104B4E998D}">
      <dgm:prSet/>
      <dgm:spPr/>
      <dgm:t>
        <a:bodyPr/>
        <a:lstStyle/>
        <a:p>
          <a:endParaRPr lang="ru-RU"/>
        </a:p>
      </dgm:t>
    </dgm:pt>
    <dgm:pt modelId="{433BAE7E-C9C0-48C2-9D68-DC9673BA4B7F}">
      <dgm:prSet/>
      <dgm:spPr>
        <a:xfrm rot="5400000">
          <a:off x="5724239" y="-165776"/>
          <a:ext cx="940249" cy="891621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Ковалентная химическая связь, её разновидности и механизмы образования. Характеристики ковалентной связи (полярность и энергия связи). Ионная связь. Металлическая связь. Водородная связь. Вещества молекулярного и немолекулярного строения. Тип кристаллической решётки. Зависимость свойств веществ от их состава и строения. </a:t>
          </a:r>
        </a:p>
      </dgm:t>
    </dgm:pt>
    <dgm:pt modelId="{79DCB911-6DFC-44E9-B52F-53AF7BB374A4}" type="parTrans" cxnId="{735F131A-0C47-43D6-92D5-33FD8C8B436E}">
      <dgm:prSet/>
      <dgm:spPr/>
      <dgm:t>
        <a:bodyPr/>
        <a:lstStyle/>
        <a:p>
          <a:endParaRPr lang="ru-RU"/>
        </a:p>
      </dgm:t>
    </dgm:pt>
    <dgm:pt modelId="{A1A3DE56-0A76-4B17-B1A8-2AEF860BEB7A}" type="sibTrans" cxnId="{735F131A-0C47-43D6-92D5-33FD8C8B436E}">
      <dgm:prSet/>
      <dgm:spPr/>
      <dgm:t>
        <a:bodyPr/>
        <a:lstStyle/>
        <a:p>
          <a:endParaRPr lang="ru-RU"/>
        </a:p>
      </dgm:t>
    </dgm:pt>
    <dgm:pt modelId="{B82A2E30-A463-4C5D-AF6F-303D127CD46A}" type="pres">
      <dgm:prSet presAssocID="{7371D559-C959-4DBF-A287-B9E8F8473B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6F8BE-8EB2-4252-B1CA-F76AECDE61D0}" type="pres">
      <dgm:prSet presAssocID="{C9197E67-5F36-440A-B129-4D9171405F71}" presName="linNode" presStyleCnt="0"/>
      <dgm:spPr/>
    </dgm:pt>
    <dgm:pt modelId="{7B6D0A9A-B82E-4B5A-83D4-D0033D798AC4}" type="pres">
      <dgm:prSet presAssocID="{C9197E67-5F36-440A-B129-4D9171405F7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0DB7-0AA1-4AD9-A98A-25E3EC8D88CC}" type="pres">
      <dgm:prSet presAssocID="{C9197E67-5F36-440A-B129-4D9171405F71}" presName="descendantText" presStyleLbl="alignAccFollowNode1" presStyleIdx="0" presStyleCnt="4" custScaleX="298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75A7D-0E49-4621-81C4-B05DB6C67B7E}" type="pres">
      <dgm:prSet presAssocID="{5DDAB9EC-8289-46E0-A751-E0CD687ED594}" presName="sp" presStyleCnt="0"/>
      <dgm:spPr/>
    </dgm:pt>
    <dgm:pt modelId="{2CC339EA-7D33-43F8-9398-1E93BE8E1E6D}" type="pres">
      <dgm:prSet presAssocID="{A95DD5E5-E935-4731-AF46-D1D175E5326A}" presName="linNode" presStyleCnt="0"/>
      <dgm:spPr/>
    </dgm:pt>
    <dgm:pt modelId="{46D71E91-2017-4E66-BEB5-D20E0F1AFBCD}" type="pres">
      <dgm:prSet presAssocID="{A95DD5E5-E935-4731-AF46-D1D175E5326A}" presName="parentText" presStyleLbl="node1" presStyleIdx="1" presStyleCnt="4" custScaleX="44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CFAF-DC2E-498A-B991-ABAC53821C11}" type="pres">
      <dgm:prSet presAssocID="{A95DD5E5-E935-4731-AF46-D1D175E5326A}" presName="descendantText" presStyleLbl="alignAccFollowNode1" presStyleIdx="1" presStyleCnt="4" custScaleX="1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BA38A-46D5-495B-95CF-0E5112B29473}" type="pres">
      <dgm:prSet presAssocID="{5347D507-579B-4019-A2B6-5A08ABAF1A4E}" presName="sp" presStyleCnt="0"/>
      <dgm:spPr/>
    </dgm:pt>
    <dgm:pt modelId="{60E180D5-0814-4E48-83C6-63778E588F09}" type="pres">
      <dgm:prSet presAssocID="{02851072-F8F9-4AE2-AA58-9CD4FFA27FA0}" presName="linNode" presStyleCnt="0"/>
      <dgm:spPr/>
    </dgm:pt>
    <dgm:pt modelId="{69CB2917-9FBE-4E51-842B-4571B3F1F499}" type="pres">
      <dgm:prSet presAssocID="{02851072-F8F9-4AE2-AA58-9CD4FFA27FA0}" presName="parentText" presStyleLbl="node1" presStyleIdx="2" presStyleCnt="4" custScaleX="49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CA176-6ADD-4CE5-846F-EEDA251C5411}" type="pres">
      <dgm:prSet presAssocID="{02851072-F8F9-4AE2-AA58-9CD4FFA27FA0}" presName="descendantText" presStyleLbl="alignAccFollowNode1" presStyleIdx="2" presStyleCnt="4" custScaleX="14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B35C-22B3-4F58-8CFD-75F839141545}" type="pres">
      <dgm:prSet presAssocID="{2890608E-EDF1-45C8-BE94-E89508D90B39}" presName="sp" presStyleCnt="0"/>
      <dgm:spPr/>
    </dgm:pt>
    <dgm:pt modelId="{207B8148-19E9-45FD-8131-6817B0D37927}" type="pres">
      <dgm:prSet presAssocID="{DEA2E574-01BE-4759-8538-47F5CF4A8DBA}" presName="linNode" presStyleCnt="0"/>
      <dgm:spPr/>
    </dgm:pt>
    <dgm:pt modelId="{8AEBDFC4-6CC0-4160-AB26-FBCBA89832F1}" type="pres">
      <dgm:prSet presAssocID="{DEA2E574-01BE-4759-8538-47F5CF4A8DBA}" presName="parentText" presStyleLbl="node1" presStyleIdx="3" presStyleCnt="4" custScaleX="511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ED225-69D5-4B99-80BD-243A44E9581A}" type="pres">
      <dgm:prSet presAssocID="{DEA2E574-01BE-4759-8538-47F5CF4A8DBA}" presName="descendantText" presStyleLbl="alignAccFollowNode1" presStyleIdx="3" presStyleCnt="4" custScaleX="147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6576D-02C5-4785-B089-0947AC8C1804}" srcId="{C9197E67-5F36-440A-B129-4D9171405F71}" destId="{DE0DA576-535D-4481-912B-5F82AB1153C3}" srcOrd="0" destOrd="0" parTransId="{1BC1E632-66EC-4559-BBA5-3EC68EE5FEBE}" sibTransId="{C760D1A0-01A7-4B2B-84C4-7748ACEF5DE0}"/>
    <dgm:cxn modelId="{9DA293AB-2DBD-425F-A0F9-4A8B621EF2B6}" type="presOf" srcId="{433BAE7E-C9C0-48C2-9D68-DC9673BA4B7F}" destId="{BBDED225-69D5-4B99-80BD-243A44E9581A}" srcOrd="0" destOrd="0" presId="urn:microsoft.com/office/officeart/2005/8/layout/vList5"/>
    <dgm:cxn modelId="{A5F9A3B1-E7A8-4588-BC50-CBF6B5CB33C7}" type="presOf" srcId="{DE0DA576-535D-4481-912B-5F82AB1153C3}" destId="{86390DB7-0AA1-4AD9-A98A-25E3EC8D88CC}" srcOrd="0" destOrd="0" presId="urn:microsoft.com/office/officeart/2005/8/layout/vList5"/>
    <dgm:cxn modelId="{735F131A-0C47-43D6-92D5-33FD8C8B436E}" srcId="{DEA2E574-01BE-4759-8538-47F5CF4A8DBA}" destId="{433BAE7E-C9C0-48C2-9D68-DC9673BA4B7F}" srcOrd="0" destOrd="0" parTransId="{79DCB911-6DFC-44E9-B52F-53AF7BB374A4}" sibTransId="{A1A3DE56-0A76-4B17-B1A8-2AEF860BEB7A}"/>
    <dgm:cxn modelId="{7DB3B6E2-1F50-4ED0-93E5-C8015F7120ED}" srcId="{7371D559-C959-4DBF-A287-B9E8F8473BDD}" destId="{02851072-F8F9-4AE2-AA58-9CD4FFA27FA0}" srcOrd="2" destOrd="0" parTransId="{2AF4D33F-6D9B-4E22-90DC-930E946C8D80}" sibTransId="{2890608E-EDF1-45C8-BE94-E89508D90B39}"/>
    <dgm:cxn modelId="{F6B32C3B-D312-452E-965F-E8B77FAA0FA5}" type="presOf" srcId="{A95DD5E5-E935-4731-AF46-D1D175E5326A}" destId="{46D71E91-2017-4E66-BEB5-D20E0F1AFBCD}" srcOrd="0" destOrd="0" presId="urn:microsoft.com/office/officeart/2005/8/layout/vList5"/>
    <dgm:cxn modelId="{5EC88DF4-EA6A-42DD-ABA5-91E172DB6F1D}" type="presOf" srcId="{0B924A61-F911-4910-922C-4B128470BF7A}" destId="{BECCA176-6ADD-4CE5-846F-EEDA251C5411}" srcOrd="0" destOrd="0" presId="urn:microsoft.com/office/officeart/2005/8/layout/vList5"/>
    <dgm:cxn modelId="{0707763C-D59D-4522-8DCC-FDFC8FE970F4}" type="presOf" srcId="{C9197E67-5F36-440A-B129-4D9171405F71}" destId="{7B6D0A9A-B82E-4B5A-83D4-D0033D798AC4}" srcOrd="0" destOrd="0" presId="urn:microsoft.com/office/officeart/2005/8/layout/vList5"/>
    <dgm:cxn modelId="{A237EFE8-1BEA-4510-9D81-5CD3E5B344C6}" type="presOf" srcId="{02851072-F8F9-4AE2-AA58-9CD4FFA27FA0}" destId="{69CB2917-9FBE-4E51-842B-4571B3F1F499}" srcOrd="0" destOrd="0" presId="urn:microsoft.com/office/officeart/2005/8/layout/vList5"/>
    <dgm:cxn modelId="{5F89ABDF-A93D-4019-AFE5-1CA7615AE171}" srcId="{A95DD5E5-E935-4731-AF46-D1D175E5326A}" destId="{106212F3-5587-4D8F-901A-0BA44DBA6AA0}" srcOrd="0" destOrd="0" parTransId="{9ECAFA51-8145-4FBC-8FE4-4F5CB17D9ED5}" sibTransId="{F157376E-F398-4BC7-AEAD-6668B902E3CB}"/>
    <dgm:cxn modelId="{EB684545-21CB-4459-8978-1099A9301DBD}" type="presOf" srcId="{7371D559-C959-4DBF-A287-B9E8F8473BDD}" destId="{B82A2E30-A463-4C5D-AF6F-303D127CD46A}" srcOrd="0" destOrd="0" presId="urn:microsoft.com/office/officeart/2005/8/layout/vList5"/>
    <dgm:cxn modelId="{0B1EB8B3-7C27-45AB-B7F5-43104B4E998D}" srcId="{7371D559-C959-4DBF-A287-B9E8F8473BDD}" destId="{DEA2E574-01BE-4759-8538-47F5CF4A8DBA}" srcOrd="3" destOrd="0" parTransId="{254C84AD-EE89-49C4-AFD8-3DE614C549E5}" sibTransId="{E7C15DBC-7F9A-4FCB-86A1-1D9F02710CC0}"/>
    <dgm:cxn modelId="{49E69B04-8F23-4DAC-9E1F-063514976911}" srcId="{7371D559-C959-4DBF-A287-B9E8F8473BDD}" destId="{A95DD5E5-E935-4731-AF46-D1D175E5326A}" srcOrd="1" destOrd="0" parTransId="{1918DF9B-6DB6-4A5F-A9EE-EF37A05B7521}" sibTransId="{5347D507-579B-4019-A2B6-5A08ABAF1A4E}"/>
    <dgm:cxn modelId="{CE397B98-3ADF-4EFC-9A19-EDECD6BE778C}" type="presOf" srcId="{DEA2E574-01BE-4759-8538-47F5CF4A8DBA}" destId="{8AEBDFC4-6CC0-4160-AB26-FBCBA89832F1}" srcOrd="0" destOrd="0" presId="urn:microsoft.com/office/officeart/2005/8/layout/vList5"/>
    <dgm:cxn modelId="{96399B9E-6515-466D-9D3D-AA95CCAAE883}" srcId="{02851072-F8F9-4AE2-AA58-9CD4FFA27FA0}" destId="{0B924A61-F911-4910-922C-4B128470BF7A}" srcOrd="0" destOrd="0" parTransId="{030CD1A2-6357-4FC1-9603-155CAAB54C59}" sibTransId="{585F4FB8-E982-405A-8126-4EF1BBEB513B}"/>
    <dgm:cxn modelId="{7FDFCD8D-155F-42C5-948C-F5D9C5CF4EBC}" srcId="{7371D559-C959-4DBF-A287-B9E8F8473BDD}" destId="{C9197E67-5F36-440A-B129-4D9171405F71}" srcOrd="0" destOrd="0" parTransId="{1741DD22-DCF2-4520-8132-59CCBB8DF58D}" sibTransId="{5DDAB9EC-8289-46E0-A751-E0CD687ED594}"/>
    <dgm:cxn modelId="{D91AA7CA-3103-4767-996B-96A9B05DDBDB}" type="presOf" srcId="{106212F3-5587-4D8F-901A-0BA44DBA6AA0}" destId="{1E92CFAF-DC2E-498A-B991-ABAC53821C11}" srcOrd="0" destOrd="0" presId="urn:microsoft.com/office/officeart/2005/8/layout/vList5"/>
    <dgm:cxn modelId="{093F90EC-7BA7-4828-A634-55C37B2DC173}" type="presParOf" srcId="{B82A2E30-A463-4C5D-AF6F-303D127CD46A}" destId="{F9F6F8BE-8EB2-4252-B1CA-F76AECDE61D0}" srcOrd="0" destOrd="0" presId="urn:microsoft.com/office/officeart/2005/8/layout/vList5"/>
    <dgm:cxn modelId="{14BF490E-9F79-4623-B180-09A3DAEE75A2}" type="presParOf" srcId="{F9F6F8BE-8EB2-4252-B1CA-F76AECDE61D0}" destId="{7B6D0A9A-B82E-4B5A-83D4-D0033D798AC4}" srcOrd="0" destOrd="0" presId="urn:microsoft.com/office/officeart/2005/8/layout/vList5"/>
    <dgm:cxn modelId="{CA839757-B1C4-48FA-91C8-38ED214DAF7C}" type="presParOf" srcId="{F9F6F8BE-8EB2-4252-B1CA-F76AECDE61D0}" destId="{86390DB7-0AA1-4AD9-A98A-25E3EC8D88CC}" srcOrd="1" destOrd="0" presId="urn:microsoft.com/office/officeart/2005/8/layout/vList5"/>
    <dgm:cxn modelId="{18900B30-742A-47B0-A045-8662F472227A}" type="presParOf" srcId="{B82A2E30-A463-4C5D-AF6F-303D127CD46A}" destId="{E3D75A7D-0E49-4621-81C4-B05DB6C67B7E}" srcOrd="1" destOrd="0" presId="urn:microsoft.com/office/officeart/2005/8/layout/vList5"/>
    <dgm:cxn modelId="{314454D4-1481-4975-8B24-A42264093B81}" type="presParOf" srcId="{B82A2E30-A463-4C5D-AF6F-303D127CD46A}" destId="{2CC339EA-7D33-43F8-9398-1E93BE8E1E6D}" srcOrd="2" destOrd="0" presId="urn:microsoft.com/office/officeart/2005/8/layout/vList5"/>
    <dgm:cxn modelId="{9FCA278A-8372-4B33-A5AD-84F61F39A66C}" type="presParOf" srcId="{2CC339EA-7D33-43F8-9398-1E93BE8E1E6D}" destId="{46D71E91-2017-4E66-BEB5-D20E0F1AFBCD}" srcOrd="0" destOrd="0" presId="urn:microsoft.com/office/officeart/2005/8/layout/vList5"/>
    <dgm:cxn modelId="{DC27B9AE-16FE-41AA-B1EA-7DAA5FCE46C2}" type="presParOf" srcId="{2CC339EA-7D33-43F8-9398-1E93BE8E1E6D}" destId="{1E92CFAF-DC2E-498A-B991-ABAC53821C11}" srcOrd="1" destOrd="0" presId="urn:microsoft.com/office/officeart/2005/8/layout/vList5"/>
    <dgm:cxn modelId="{D7341B74-9E38-4C07-8C5F-AAE5B503EABF}" type="presParOf" srcId="{B82A2E30-A463-4C5D-AF6F-303D127CD46A}" destId="{604BA38A-46D5-495B-95CF-0E5112B29473}" srcOrd="3" destOrd="0" presId="urn:microsoft.com/office/officeart/2005/8/layout/vList5"/>
    <dgm:cxn modelId="{ACB0B3C4-52D5-4127-BBFB-CD0711E6895B}" type="presParOf" srcId="{B82A2E30-A463-4C5D-AF6F-303D127CD46A}" destId="{60E180D5-0814-4E48-83C6-63778E588F09}" srcOrd="4" destOrd="0" presId="urn:microsoft.com/office/officeart/2005/8/layout/vList5"/>
    <dgm:cxn modelId="{C173E3DD-7054-41BD-A465-B164AE4A0A43}" type="presParOf" srcId="{60E180D5-0814-4E48-83C6-63778E588F09}" destId="{69CB2917-9FBE-4E51-842B-4571B3F1F499}" srcOrd="0" destOrd="0" presId="urn:microsoft.com/office/officeart/2005/8/layout/vList5"/>
    <dgm:cxn modelId="{FAF35015-F6E3-4EB2-B70C-FDB3A983AA79}" type="presParOf" srcId="{60E180D5-0814-4E48-83C6-63778E588F09}" destId="{BECCA176-6ADD-4CE5-846F-EEDA251C5411}" srcOrd="1" destOrd="0" presId="urn:microsoft.com/office/officeart/2005/8/layout/vList5"/>
    <dgm:cxn modelId="{CEBA015F-818D-4CB0-9669-AA88AE1664CD}" type="presParOf" srcId="{B82A2E30-A463-4C5D-AF6F-303D127CD46A}" destId="{7184B35C-22B3-4F58-8CFD-75F839141545}" srcOrd="5" destOrd="0" presId="urn:microsoft.com/office/officeart/2005/8/layout/vList5"/>
    <dgm:cxn modelId="{4578E693-FC88-4BA3-8870-04BA45D32C6E}" type="presParOf" srcId="{B82A2E30-A463-4C5D-AF6F-303D127CD46A}" destId="{207B8148-19E9-45FD-8131-6817B0D37927}" srcOrd="6" destOrd="0" presId="urn:microsoft.com/office/officeart/2005/8/layout/vList5"/>
    <dgm:cxn modelId="{E1F9E29C-8DF9-4FD1-8B9A-5C4B2AE822A8}" type="presParOf" srcId="{207B8148-19E9-45FD-8131-6817B0D37927}" destId="{8AEBDFC4-6CC0-4160-AB26-FBCBA89832F1}" srcOrd="0" destOrd="0" presId="urn:microsoft.com/office/officeart/2005/8/layout/vList5"/>
    <dgm:cxn modelId="{6868897F-07D1-4799-A161-6B6D93DA90BA}" type="presParOf" srcId="{207B8148-19E9-45FD-8131-6817B0D37927}" destId="{BBDED225-69D5-4B99-80BD-243A44E958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71D559-C959-4DBF-A287-B9E8F8473B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97E67-5F36-440A-B129-4D9171405F71}">
      <dgm:prSet phldrT="[Текст]" custT="1"/>
      <dgm:spPr>
        <a:xfrm>
          <a:off x="175" y="2443"/>
          <a:ext cx="1689115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41%</a:t>
          </a:r>
        </a:p>
      </dgm:t>
    </dgm:pt>
    <dgm:pt modelId="{1741DD22-DCF2-4520-8132-59CCBB8DF58D}" type="parTrans" cxnId="{7FDFCD8D-155F-42C5-948C-F5D9C5CF4EBC}">
      <dgm:prSet/>
      <dgm:spPr/>
      <dgm:t>
        <a:bodyPr/>
        <a:lstStyle/>
        <a:p>
          <a:endParaRPr lang="ru-RU"/>
        </a:p>
      </dgm:t>
    </dgm:pt>
    <dgm:pt modelId="{5DDAB9EC-8289-46E0-A751-E0CD687ED594}" type="sibTrans" cxnId="{7FDFCD8D-155F-42C5-948C-F5D9C5CF4EBC}">
      <dgm:prSet/>
      <dgm:spPr/>
      <dgm:t>
        <a:bodyPr/>
        <a:lstStyle/>
        <a:p>
          <a:endParaRPr lang="ru-RU"/>
        </a:p>
      </dgm:t>
    </dgm:pt>
    <dgm:pt modelId="{DE0DA576-535D-4481-912B-5F82AB1153C3}">
      <dgm:prSet phldrT="[Текст]" custT="1"/>
      <dgm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Планировать эксперимент под проверку заданной гипотезы </a:t>
          </a:r>
        </a:p>
      </dgm:t>
    </dgm:pt>
    <dgm:pt modelId="{1BC1E632-66EC-4559-BBA5-3EC68EE5FEBE}" type="parTrans" cxnId="{9ED6576D-02C5-4785-B089-0947AC8C1804}">
      <dgm:prSet/>
      <dgm:spPr/>
      <dgm:t>
        <a:bodyPr/>
        <a:lstStyle/>
        <a:p>
          <a:endParaRPr lang="ru-RU"/>
        </a:p>
      </dgm:t>
    </dgm:pt>
    <dgm:pt modelId="{C760D1A0-01A7-4B2B-84C4-7748ACEF5DE0}" type="sibTrans" cxnId="{9ED6576D-02C5-4785-B089-0947AC8C1804}">
      <dgm:prSet/>
      <dgm:spPr/>
      <dgm:t>
        <a:bodyPr/>
        <a:lstStyle/>
        <a:p>
          <a:endParaRPr lang="ru-RU"/>
        </a:p>
      </dgm:t>
    </dgm:pt>
    <dgm:pt modelId="{A95DD5E5-E935-4731-AF46-D1D175E5326A}">
      <dgm:prSet phldrT="[Текст]" custT="1"/>
      <dgm:spPr>
        <a:xfrm>
          <a:off x="175" y="1236520"/>
          <a:ext cx="1668023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41%</a:t>
          </a:r>
        </a:p>
      </dgm:t>
    </dgm:pt>
    <dgm:pt modelId="{1918DF9B-6DB6-4A5F-A9EE-EF37A05B7521}" type="parTrans" cxnId="{49E69B04-8F23-4DAC-9E1F-063514976911}">
      <dgm:prSet/>
      <dgm:spPr/>
      <dgm:t>
        <a:bodyPr/>
        <a:lstStyle/>
        <a:p>
          <a:endParaRPr lang="ru-RU"/>
        </a:p>
      </dgm:t>
    </dgm:pt>
    <dgm:pt modelId="{5347D507-579B-4019-A2B6-5A08ABAF1A4E}" type="sibTrans" cxnId="{49E69B04-8F23-4DAC-9E1F-063514976911}">
      <dgm:prSet/>
      <dgm:spPr/>
      <dgm:t>
        <a:bodyPr/>
        <a:lstStyle/>
        <a:p>
          <a:endParaRPr lang="ru-RU"/>
        </a:p>
      </dgm:t>
    </dgm:pt>
    <dgm:pt modelId="{02851072-F8F9-4AE2-AA58-9CD4FFA27FA0}">
      <dgm:prSet phldrT="[Текст]" custT="1"/>
      <dgm:spPr>
        <a:xfrm>
          <a:off x="175" y="2470597"/>
          <a:ext cx="1720778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32%</a:t>
          </a:r>
        </a:p>
      </dgm:t>
    </dgm:pt>
    <dgm:pt modelId="{2AF4D33F-6D9B-4E22-90DC-930E946C8D80}" type="parTrans" cxnId="{7DB3B6E2-1F50-4ED0-93E5-C8015F7120ED}">
      <dgm:prSet/>
      <dgm:spPr/>
      <dgm:t>
        <a:bodyPr/>
        <a:lstStyle/>
        <a:p>
          <a:endParaRPr lang="ru-RU"/>
        </a:p>
      </dgm:t>
    </dgm:pt>
    <dgm:pt modelId="{2890608E-EDF1-45C8-BE94-E89508D90B39}" type="sibTrans" cxnId="{7DB3B6E2-1F50-4ED0-93E5-C8015F7120ED}">
      <dgm:prSet/>
      <dgm:spPr/>
      <dgm:t>
        <a:bodyPr/>
        <a:lstStyle/>
        <a:p>
          <a:endParaRPr lang="ru-RU"/>
        </a:p>
      </dgm:t>
    </dgm:pt>
    <dgm:pt modelId="{0B924A61-F911-4910-922C-4B128470BF7A}">
      <dgm:prSet phldrT="[Текст]" custT="1"/>
      <dgm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Применять информацию из текста при решении учебно-познавательных и учебно-практических задач </a:t>
          </a:r>
        </a:p>
      </dgm:t>
    </dgm:pt>
    <dgm:pt modelId="{030CD1A2-6357-4FC1-9603-155CAAB54C59}" type="parTrans" cxnId="{96399B9E-6515-466D-9D3D-AA95CCAAE883}">
      <dgm:prSet/>
      <dgm:spPr/>
      <dgm:t>
        <a:bodyPr/>
        <a:lstStyle/>
        <a:p>
          <a:endParaRPr lang="ru-RU"/>
        </a:p>
      </dgm:t>
    </dgm:pt>
    <dgm:pt modelId="{585F4FB8-E982-405A-8126-4EF1BBEB513B}" type="sibTrans" cxnId="{96399B9E-6515-466D-9D3D-AA95CCAAE883}">
      <dgm:prSet/>
      <dgm:spPr/>
      <dgm:t>
        <a:bodyPr/>
        <a:lstStyle/>
        <a:p>
          <a:endParaRPr lang="ru-RU"/>
        </a:p>
      </dgm:t>
    </dgm:pt>
    <dgm:pt modelId="{106212F3-5587-4D8F-901A-0BA44DBA6AA0}">
      <dgm:prSet phldrT="[Текст]" custT="1"/>
      <dgm:spPr>
        <a:xfrm rot="5400000">
          <a:off x="5690488" y="-2668238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Интерпретировать информацию физического содержания, отвечать на вопросы с использованием явно и неявно заданной информации, преобразовывать информацию из одной знаковой системы в другую </a:t>
          </a:r>
        </a:p>
      </dgm:t>
    </dgm:pt>
    <dgm:pt modelId="{F157376E-F398-4BC7-AEAD-6668B902E3CB}" type="sibTrans" cxnId="{5F89ABDF-A93D-4019-AFE5-1CA7615AE171}">
      <dgm:prSet/>
      <dgm:spPr/>
      <dgm:t>
        <a:bodyPr/>
        <a:lstStyle/>
        <a:p>
          <a:endParaRPr lang="ru-RU"/>
        </a:p>
      </dgm:t>
    </dgm:pt>
    <dgm:pt modelId="{9ECAFA51-8145-4FBC-8FE4-4F5CB17D9ED5}" type="parTrans" cxnId="{5F89ABDF-A93D-4019-AFE5-1CA7615AE171}">
      <dgm:prSet/>
      <dgm:spPr/>
      <dgm:t>
        <a:bodyPr/>
        <a:lstStyle/>
        <a:p>
          <a:endParaRPr lang="ru-RU"/>
        </a:p>
      </dgm:t>
    </dgm:pt>
    <dgm:pt modelId="{DEA2E574-01BE-4759-8538-47F5CF4A8DBA}">
      <dgm:prSet custT="1"/>
      <dgm:spPr>
        <a:xfrm>
          <a:off x="175" y="3704674"/>
          <a:ext cx="1736082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31%</a:t>
          </a:r>
        </a:p>
      </dgm:t>
    </dgm:pt>
    <dgm:pt modelId="{254C84AD-EE89-49C4-AFD8-3DE614C549E5}" type="parTrans" cxnId="{0B1EB8B3-7C27-45AB-B7F5-43104B4E998D}">
      <dgm:prSet/>
      <dgm:spPr/>
      <dgm:t>
        <a:bodyPr/>
        <a:lstStyle/>
        <a:p>
          <a:endParaRPr lang="ru-RU"/>
        </a:p>
      </dgm:t>
    </dgm:pt>
    <dgm:pt modelId="{E7C15DBC-7F9A-4FCB-86A1-1D9F02710CC0}" type="sibTrans" cxnId="{0B1EB8B3-7C27-45AB-B7F5-43104B4E998D}">
      <dgm:prSet/>
      <dgm:spPr/>
      <dgm:t>
        <a:bodyPr/>
        <a:lstStyle/>
        <a:p>
          <a:endParaRPr lang="ru-RU"/>
        </a:p>
      </dgm:t>
    </dgm:pt>
    <dgm:pt modelId="{433BAE7E-C9C0-48C2-9D68-DC9673BA4B7F}">
      <dgm:prSet custT="1"/>
      <dgm:spPr>
        <a:xfrm rot="5400000">
          <a:off x="5724239" y="-165776"/>
          <a:ext cx="940249" cy="891621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Умения анализировать физические процессы (явления), используя основные положения и законы, изученные в курсе физики </a:t>
          </a:r>
        </a:p>
      </dgm:t>
    </dgm:pt>
    <dgm:pt modelId="{79DCB911-6DFC-44E9-B52F-53AF7BB374A4}" type="parTrans" cxnId="{735F131A-0C47-43D6-92D5-33FD8C8B436E}">
      <dgm:prSet/>
      <dgm:spPr/>
      <dgm:t>
        <a:bodyPr/>
        <a:lstStyle/>
        <a:p>
          <a:endParaRPr lang="ru-RU"/>
        </a:p>
      </dgm:t>
    </dgm:pt>
    <dgm:pt modelId="{A1A3DE56-0A76-4B17-B1A8-2AEF860BEB7A}" type="sibTrans" cxnId="{735F131A-0C47-43D6-92D5-33FD8C8B436E}">
      <dgm:prSet/>
      <dgm:spPr/>
      <dgm:t>
        <a:bodyPr/>
        <a:lstStyle/>
        <a:p>
          <a:endParaRPr lang="ru-RU"/>
        </a:p>
      </dgm:t>
    </dgm:pt>
    <dgm:pt modelId="{B82A2E30-A463-4C5D-AF6F-303D127CD46A}" type="pres">
      <dgm:prSet presAssocID="{7371D559-C959-4DBF-A287-B9E8F8473B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6F8BE-8EB2-4252-B1CA-F76AECDE61D0}" type="pres">
      <dgm:prSet presAssocID="{C9197E67-5F36-440A-B129-4D9171405F71}" presName="linNode" presStyleCnt="0"/>
      <dgm:spPr/>
    </dgm:pt>
    <dgm:pt modelId="{7B6D0A9A-B82E-4B5A-83D4-D0033D798AC4}" type="pres">
      <dgm:prSet presAssocID="{C9197E67-5F36-440A-B129-4D9171405F7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0DB7-0AA1-4AD9-A98A-25E3EC8D88CC}" type="pres">
      <dgm:prSet presAssocID="{C9197E67-5F36-440A-B129-4D9171405F71}" presName="descendantText" presStyleLbl="alignAccFollowNode1" presStyleIdx="0" presStyleCnt="4" custScaleX="298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75A7D-0E49-4621-81C4-B05DB6C67B7E}" type="pres">
      <dgm:prSet presAssocID="{5DDAB9EC-8289-46E0-A751-E0CD687ED594}" presName="sp" presStyleCnt="0"/>
      <dgm:spPr/>
    </dgm:pt>
    <dgm:pt modelId="{2CC339EA-7D33-43F8-9398-1E93BE8E1E6D}" type="pres">
      <dgm:prSet presAssocID="{A95DD5E5-E935-4731-AF46-D1D175E5326A}" presName="linNode" presStyleCnt="0"/>
      <dgm:spPr/>
    </dgm:pt>
    <dgm:pt modelId="{46D71E91-2017-4E66-BEB5-D20E0F1AFBCD}" type="pres">
      <dgm:prSet presAssocID="{A95DD5E5-E935-4731-AF46-D1D175E5326A}" presName="parentText" presStyleLbl="node1" presStyleIdx="1" presStyleCnt="4" custScaleX="44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CFAF-DC2E-498A-B991-ABAC53821C11}" type="pres">
      <dgm:prSet presAssocID="{A95DD5E5-E935-4731-AF46-D1D175E5326A}" presName="descendantText" presStyleLbl="alignAccFollowNode1" presStyleIdx="1" presStyleCnt="4" custScaleX="1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BA38A-46D5-495B-95CF-0E5112B29473}" type="pres">
      <dgm:prSet presAssocID="{5347D507-579B-4019-A2B6-5A08ABAF1A4E}" presName="sp" presStyleCnt="0"/>
      <dgm:spPr/>
    </dgm:pt>
    <dgm:pt modelId="{60E180D5-0814-4E48-83C6-63778E588F09}" type="pres">
      <dgm:prSet presAssocID="{02851072-F8F9-4AE2-AA58-9CD4FFA27FA0}" presName="linNode" presStyleCnt="0"/>
      <dgm:spPr/>
    </dgm:pt>
    <dgm:pt modelId="{69CB2917-9FBE-4E51-842B-4571B3F1F499}" type="pres">
      <dgm:prSet presAssocID="{02851072-F8F9-4AE2-AA58-9CD4FFA27FA0}" presName="parentText" presStyleLbl="node1" presStyleIdx="2" presStyleCnt="4" custScaleX="49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CA176-6ADD-4CE5-846F-EEDA251C5411}" type="pres">
      <dgm:prSet presAssocID="{02851072-F8F9-4AE2-AA58-9CD4FFA27FA0}" presName="descendantText" presStyleLbl="alignAccFollowNode1" presStyleIdx="2" presStyleCnt="4" custScaleX="14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B35C-22B3-4F58-8CFD-75F839141545}" type="pres">
      <dgm:prSet presAssocID="{2890608E-EDF1-45C8-BE94-E89508D90B39}" presName="sp" presStyleCnt="0"/>
      <dgm:spPr/>
    </dgm:pt>
    <dgm:pt modelId="{207B8148-19E9-45FD-8131-6817B0D37927}" type="pres">
      <dgm:prSet presAssocID="{DEA2E574-01BE-4759-8538-47F5CF4A8DBA}" presName="linNode" presStyleCnt="0"/>
      <dgm:spPr/>
    </dgm:pt>
    <dgm:pt modelId="{8AEBDFC4-6CC0-4160-AB26-FBCBA89832F1}" type="pres">
      <dgm:prSet presAssocID="{DEA2E574-01BE-4759-8538-47F5CF4A8DBA}" presName="parentText" presStyleLbl="node1" presStyleIdx="3" presStyleCnt="4" custScaleX="511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ED225-69D5-4B99-80BD-243A44E9581A}" type="pres">
      <dgm:prSet presAssocID="{DEA2E574-01BE-4759-8538-47F5CF4A8DBA}" presName="descendantText" presStyleLbl="alignAccFollowNode1" presStyleIdx="3" presStyleCnt="4" custScaleX="147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6576D-02C5-4785-B089-0947AC8C1804}" srcId="{C9197E67-5F36-440A-B129-4D9171405F71}" destId="{DE0DA576-535D-4481-912B-5F82AB1153C3}" srcOrd="0" destOrd="0" parTransId="{1BC1E632-66EC-4559-BBA5-3EC68EE5FEBE}" sibTransId="{C760D1A0-01A7-4B2B-84C4-7748ACEF5DE0}"/>
    <dgm:cxn modelId="{9DA293AB-2DBD-425F-A0F9-4A8B621EF2B6}" type="presOf" srcId="{433BAE7E-C9C0-48C2-9D68-DC9673BA4B7F}" destId="{BBDED225-69D5-4B99-80BD-243A44E9581A}" srcOrd="0" destOrd="0" presId="urn:microsoft.com/office/officeart/2005/8/layout/vList5"/>
    <dgm:cxn modelId="{A5F9A3B1-E7A8-4588-BC50-CBF6B5CB33C7}" type="presOf" srcId="{DE0DA576-535D-4481-912B-5F82AB1153C3}" destId="{86390DB7-0AA1-4AD9-A98A-25E3EC8D88CC}" srcOrd="0" destOrd="0" presId="urn:microsoft.com/office/officeart/2005/8/layout/vList5"/>
    <dgm:cxn modelId="{735F131A-0C47-43D6-92D5-33FD8C8B436E}" srcId="{DEA2E574-01BE-4759-8538-47F5CF4A8DBA}" destId="{433BAE7E-C9C0-48C2-9D68-DC9673BA4B7F}" srcOrd="0" destOrd="0" parTransId="{79DCB911-6DFC-44E9-B52F-53AF7BB374A4}" sibTransId="{A1A3DE56-0A76-4B17-B1A8-2AEF860BEB7A}"/>
    <dgm:cxn modelId="{7DB3B6E2-1F50-4ED0-93E5-C8015F7120ED}" srcId="{7371D559-C959-4DBF-A287-B9E8F8473BDD}" destId="{02851072-F8F9-4AE2-AA58-9CD4FFA27FA0}" srcOrd="2" destOrd="0" parTransId="{2AF4D33F-6D9B-4E22-90DC-930E946C8D80}" sibTransId="{2890608E-EDF1-45C8-BE94-E89508D90B39}"/>
    <dgm:cxn modelId="{F6B32C3B-D312-452E-965F-E8B77FAA0FA5}" type="presOf" srcId="{A95DD5E5-E935-4731-AF46-D1D175E5326A}" destId="{46D71E91-2017-4E66-BEB5-D20E0F1AFBCD}" srcOrd="0" destOrd="0" presId="urn:microsoft.com/office/officeart/2005/8/layout/vList5"/>
    <dgm:cxn modelId="{5EC88DF4-EA6A-42DD-ABA5-91E172DB6F1D}" type="presOf" srcId="{0B924A61-F911-4910-922C-4B128470BF7A}" destId="{BECCA176-6ADD-4CE5-846F-EEDA251C5411}" srcOrd="0" destOrd="0" presId="urn:microsoft.com/office/officeart/2005/8/layout/vList5"/>
    <dgm:cxn modelId="{0707763C-D59D-4522-8DCC-FDFC8FE970F4}" type="presOf" srcId="{C9197E67-5F36-440A-B129-4D9171405F71}" destId="{7B6D0A9A-B82E-4B5A-83D4-D0033D798AC4}" srcOrd="0" destOrd="0" presId="urn:microsoft.com/office/officeart/2005/8/layout/vList5"/>
    <dgm:cxn modelId="{A237EFE8-1BEA-4510-9D81-5CD3E5B344C6}" type="presOf" srcId="{02851072-F8F9-4AE2-AA58-9CD4FFA27FA0}" destId="{69CB2917-9FBE-4E51-842B-4571B3F1F499}" srcOrd="0" destOrd="0" presId="urn:microsoft.com/office/officeart/2005/8/layout/vList5"/>
    <dgm:cxn modelId="{5F89ABDF-A93D-4019-AFE5-1CA7615AE171}" srcId="{A95DD5E5-E935-4731-AF46-D1D175E5326A}" destId="{106212F3-5587-4D8F-901A-0BA44DBA6AA0}" srcOrd="0" destOrd="0" parTransId="{9ECAFA51-8145-4FBC-8FE4-4F5CB17D9ED5}" sibTransId="{F157376E-F398-4BC7-AEAD-6668B902E3CB}"/>
    <dgm:cxn modelId="{EB684545-21CB-4459-8978-1099A9301DBD}" type="presOf" srcId="{7371D559-C959-4DBF-A287-B9E8F8473BDD}" destId="{B82A2E30-A463-4C5D-AF6F-303D127CD46A}" srcOrd="0" destOrd="0" presId="urn:microsoft.com/office/officeart/2005/8/layout/vList5"/>
    <dgm:cxn modelId="{0B1EB8B3-7C27-45AB-B7F5-43104B4E998D}" srcId="{7371D559-C959-4DBF-A287-B9E8F8473BDD}" destId="{DEA2E574-01BE-4759-8538-47F5CF4A8DBA}" srcOrd="3" destOrd="0" parTransId="{254C84AD-EE89-49C4-AFD8-3DE614C549E5}" sibTransId="{E7C15DBC-7F9A-4FCB-86A1-1D9F02710CC0}"/>
    <dgm:cxn modelId="{49E69B04-8F23-4DAC-9E1F-063514976911}" srcId="{7371D559-C959-4DBF-A287-B9E8F8473BDD}" destId="{A95DD5E5-E935-4731-AF46-D1D175E5326A}" srcOrd="1" destOrd="0" parTransId="{1918DF9B-6DB6-4A5F-A9EE-EF37A05B7521}" sibTransId="{5347D507-579B-4019-A2B6-5A08ABAF1A4E}"/>
    <dgm:cxn modelId="{CE397B98-3ADF-4EFC-9A19-EDECD6BE778C}" type="presOf" srcId="{DEA2E574-01BE-4759-8538-47F5CF4A8DBA}" destId="{8AEBDFC4-6CC0-4160-AB26-FBCBA89832F1}" srcOrd="0" destOrd="0" presId="urn:microsoft.com/office/officeart/2005/8/layout/vList5"/>
    <dgm:cxn modelId="{96399B9E-6515-466D-9D3D-AA95CCAAE883}" srcId="{02851072-F8F9-4AE2-AA58-9CD4FFA27FA0}" destId="{0B924A61-F911-4910-922C-4B128470BF7A}" srcOrd="0" destOrd="0" parTransId="{030CD1A2-6357-4FC1-9603-155CAAB54C59}" sibTransId="{585F4FB8-E982-405A-8126-4EF1BBEB513B}"/>
    <dgm:cxn modelId="{7FDFCD8D-155F-42C5-948C-F5D9C5CF4EBC}" srcId="{7371D559-C959-4DBF-A287-B9E8F8473BDD}" destId="{C9197E67-5F36-440A-B129-4D9171405F71}" srcOrd="0" destOrd="0" parTransId="{1741DD22-DCF2-4520-8132-59CCBB8DF58D}" sibTransId="{5DDAB9EC-8289-46E0-A751-E0CD687ED594}"/>
    <dgm:cxn modelId="{D91AA7CA-3103-4767-996B-96A9B05DDBDB}" type="presOf" srcId="{106212F3-5587-4D8F-901A-0BA44DBA6AA0}" destId="{1E92CFAF-DC2E-498A-B991-ABAC53821C11}" srcOrd="0" destOrd="0" presId="urn:microsoft.com/office/officeart/2005/8/layout/vList5"/>
    <dgm:cxn modelId="{093F90EC-7BA7-4828-A634-55C37B2DC173}" type="presParOf" srcId="{B82A2E30-A463-4C5D-AF6F-303D127CD46A}" destId="{F9F6F8BE-8EB2-4252-B1CA-F76AECDE61D0}" srcOrd="0" destOrd="0" presId="urn:microsoft.com/office/officeart/2005/8/layout/vList5"/>
    <dgm:cxn modelId="{14BF490E-9F79-4623-B180-09A3DAEE75A2}" type="presParOf" srcId="{F9F6F8BE-8EB2-4252-B1CA-F76AECDE61D0}" destId="{7B6D0A9A-B82E-4B5A-83D4-D0033D798AC4}" srcOrd="0" destOrd="0" presId="urn:microsoft.com/office/officeart/2005/8/layout/vList5"/>
    <dgm:cxn modelId="{CA839757-B1C4-48FA-91C8-38ED214DAF7C}" type="presParOf" srcId="{F9F6F8BE-8EB2-4252-B1CA-F76AECDE61D0}" destId="{86390DB7-0AA1-4AD9-A98A-25E3EC8D88CC}" srcOrd="1" destOrd="0" presId="urn:microsoft.com/office/officeart/2005/8/layout/vList5"/>
    <dgm:cxn modelId="{18900B30-742A-47B0-A045-8662F472227A}" type="presParOf" srcId="{B82A2E30-A463-4C5D-AF6F-303D127CD46A}" destId="{E3D75A7D-0E49-4621-81C4-B05DB6C67B7E}" srcOrd="1" destOrd="0" presId="urn:microsoft.com/office/officeart/2005/8/layout/vList5"/>
    <dgm:cxn modelId="{314454D4-1481-4975-8B24-A42264093B81}" type="presParOf" srcId="{B82A2E30-A463-4C5D-AF6F-303D127CD46A}" destId="{2CC339EA-7D33-43F8-9398-1E93BE8E1E6D}" srcOrd="2" destOrd="0" presId="urn:microsoft.com/office/officeart/2005/8/layout/vList5"/>
    <dgm:cxn modelId="{9FCA278A-8372-4B33-A5AD-84F61F39A66C}" type="presParOf" srcId="{2CC339EA-7D33-43F8-9398-1E93BE8E1E6D}" destId="{46D71E91-2017-4E66-BEB5-D20E0F1AFBCD}" srcOrd="0" destOrd="0" presId="urn:microsoft.com/office/officeart/2005/8/layout/vList5"/>
    <dgm:cxn modelId="{DC27B9AE-16FE-41AA-B1EA-7DAA5FCE46C2}" type="presParOf" srcId="{2CC339EA-7D33-43F8-9398-1E93BE8E1E6D}" destId="{1E92CFAF-DC2E-498A-B991-ABAC53821C11}" srcOrd="1" destOrd="0" presId="urn:microsoft.com/office/officeart/2005/8/layout/vList5"/>
    <dgm:cxn modelId="{D7341B74-9E38-4C07-8C5F-AAE5B503EABF}" type="presParOf" srcId="{B82A2E30-A463-4C5D-AF6F-303D127CD46A}" destId="{604BA38A-46D5-495B-95CF-0E5112B29473}" srcOrd="3" destOrd="0" presId="urn:microsoft.com/office/officeart/2005/8/layout/vList5"/>
    <dgm:cxn modelId="{ACB0B3C4-52D5-4127-BBFB-CD0711E6895B}" type="presParOf" srcId="{B82A2E30-A463-4C5D-AF6F-303D127CD46A}" destId="{60E180D5-0814-4E48-83C6-63778E588F09}" srcOrd="4" destOrd="0" presId="urn:microsoft.com/office/officeart/2005/8/layout/vList5"/>
    <dgm:cxn modelId="{C173E3DD-7054-41BD-A465-B164AE4A0A43}" type="presParOf" srcId="{60E180D5-0814-4E48-83C6-63778E588F09}" destId="{69CB2917-9FBE-4E51-842B-4571B3F1F499}" srcOrd="0" destOrd="0" presId="urn:microsoft.com/office/officeart/2005/8/layout/vList5"/>
    <dgm:cxn modelId="{FAF35015-F6E3-4EB2-B70C-FDB3A983AA79}" type="presParOf" srcId="{60E180D5-0814-4E48-83C6-63778E588F09}" destId="{BECCA176-6ADD-4CE5-846F-EEDA251C5411}" srcOrd="1" destOrd="0" presId="urn:microsoft.com/office/officeart/2005/8/layout/vList5"/>
    <dgm:cxn modelId="{CEBA015F-818D-4CB0-9669-AA88AE1664CD}" type="presParOf" srcId="{B82A2E30-A463-4C5D-AF6F-303D127CD46A}" destId="{7184B35C-22B3-4F58-8CFD-75F839141545}" srcOrd="5" destOrd="0" presId="urn:microsoft.com/office/officeart/2005/8/layout/vList5"/>
    <dgm:cxn modelId="{4578E693-FC88-4BA3-8870-04BA45D32C6E}" type="presParOf" srcId="{B82A2E30-A463-4C5D-AF6F-303D127CD46A}" destId="{207B8148-19E9-45FD-8131-6817B0D37927}" srcOrd="6" destOrd="0" presId="urn:microsoft.com/office/officeart/2005/8/layout/vList5"/>
    <dgm:cxn modelId="{E1F9E29C-8DF9-4FD1-8B9A-5C4B2AE822A8}" type="presParOf" srcId="{207B8148-19E9-45FD-8131-6817B0D37927}" destId="{8AEBDFC4-6CC0-4160-AB26-FBCBA89832F1}" srcOrd="0" destOrd="0" presId="urn:microsoft.com/office/officeart/2005/8/layout/vList5"/>
    <dgm:cxn modelId="{6868897F-07D1-4799-A161-6B6D93DA90BA}" type="presParOf" srcId="{207B8148-19E9-45FD-8131-6817B0D37927}" destId="{BBDED225-69D5-4B99-80BD-243A44E958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1D559-C959-4DBF-A287-B9E8F8473B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97E67-5F36-440A-B129-4D9171405F71}">
      <dgm:prSet phldrT="[Текст]" custT="1"/>
      <dgm:spPr>
        <a:xfrm>
          <a:off x="175" y="2443"/>
          <a:ext cx="1689115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44%</a:t>
          </a:r>
        </a:p>
      </dgm:t>
    </dgm:pt>
    <dgm:pt modelId="{1741DD22-DCF2-4520-8132-59CCBB8DF58D}" type="parTrans" cxnId="{7FDFCD8D-155F-42C5-948C-F5D9C5CF4EBC}">
      <dgm:prSet/>
      <dgm:spPr/>
      <dgm:t>
        <a:bodyPr/>
        <a:lstStyle/>
        <a:p>
          <a:endParaRPr lang="ru-RU"/>
        </a:p>
      </dgm:t>
    </dgm:pt>
    <dgm:pt modelId="{5DDAB9EC-8289-46E0-A751-E0CD687ED594}" type="sibTrans" cxnId="{7FDFCD8D-155F-42C5-948C-F5D9C5CF4EBC}">
      <dgm:prSet/>
      <dgm:spPr/>
      <dgm:t>
        <a:bodyPr/>
        <a:lstStyle/>
        <a:p>
          <a:endParaRPr lang="ru-RU"/>
        </a:p>
      </dgm:t>
    </dgm:pt>
    <dgm:pt modelId="{DE0DA576-535D-4481-912B-5F82AB1153C3}">
      <dgm:prSet phldrT="[Текст]" custT="1"/>
      <dgm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Биологические системы и их закономерности. Анализ данных, в табличной или графической форме</a:t>
          </a:r>
        </a:p>
      </dgm:t>
    </dgm:pt>
    <dgm:pt modelId="{1BC1E632-66EC-4559-BBA5-3EC68EE5FEBE}" type="parTrans" cxnId="{9ED6576D-02C5-4785-B089-0947AC8C1804}">
      <dgm:prSet/>
      <dgm:spPr/>
      <dgm:t>
        <a:bodyPr/>
        <a:lstStyle/>
        <a:p>
          <a:endParaRPr lang="ru-RU"/>
        </a:p>
      </dgm:t>
    </dgm:pt>
    <dgm:pt modelId="{C760D1A0-01A7-4B2B-84C4-7748ACEF5DE0}" type="sibTrans" cxnId="{9ED6576D-02C5-4785-B089-0947AC8C1804}">
      <dgm:prSet/>
      <dgm:spPr/>
      <dgm:t>
        <a:bodyPr/>
        <a:lstStyle/>
        <a:p>
          <a:endParaRPr lang="ru-RU"/>
        </a:p>
      </dgm:t>
    </dgm:pt>
    <dgm:pt modelId="{A95DD5E5-E935-4731-AF46-D1D175E5326A}">
      <dgm:prSet phldrT="[Текст]" custT="1"/>
      <dgm:spPr>
        <a:xfrm>
          <a:off x="175" y="1236520"/>
          <a:ext cx="1668023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35%</a:t>
          </a:r>
        </a:p>
      </dgm:t>
    </dgm:pt>
    <dgm:pt modelId="{1918DF9B-6DB6-4A5F-A9EE-EF37A05B7521}" type="parTrans" cxnId="{49E69B04-8F23-4DAC-9E1F-063514976911}">
      <dgm:prSet/>
      <dgm:spPr/>
      <dgm:t>
        <a:bodyPr/>
        <a:lstStyle/>
        <a:p>
          <a:endParaRPr lang="ru-RU"/>
        </a:p>
      </dgm:t>
    </dgm:pt>
    <dgm:pt modelId="{5347D507-579B-4019-A2B6-5A08ABAF1A4E}" type="sibTrans" cxnId="{49E69B04-8F23-4DAC-9E1F-063514976911}">
      <dgm:prSet/>
      <dgm:spPr/>
      <dgm:t>
        <a:bodyPr/>
        <a:lstStyle/>
        <a:p>
          <a:endParaRPr lang="ru-RU"/>
        </a:p>
      </dgm:t>
    </dgm:pt>
    <dgm:pt modelId="{02851072-F8F9-4AE2-AA58-9CD4FFA27FA0}">
      <dgm:prSet phldrT="[Текст]" custT="1"/>
      <dgm:spPr>
        <a:xfrm>
          <a:off x="175" y="2470597"/>
          <a:ext cx="1720778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34%</a:t>
          </a:r>
        </a:p>
      </dgm:t>
    </dgm:pt>
    <dgm:pt modelId="{2AF4D33F-6D9B-4E22-90DC-930E946C8D80}" type="parTrans" cxnId="{7DB3B6E2-1F50-4ED0-93E5-C8015F7120ED}">
      <dgm:prSet/>
      <dgm:spPr/>
      <dgm:t>
        <a:bodyPr/>
        <a:lstStyle/>
        <a:p>
          <a:endParaRPr lang="ru-RU"/>
        </a:p>
      </dgm:t>
    </dgm:pt>
    <dgm:pt modelId="{2890608E-EDF1-45C8-BE94-E89508D90B39}" type="sibTrans" cxnId="{7DB3B6E2-1F50-4ED0-93E5-C8015F7120ED}">
      <dgm:prSet/>
      <dgm:spPr/>
      <dgm:t>
        <a:bodyPr/>
        <a:lstStyle/>
        <a:p>
          <a:endParaRPr lang="ru-RU"/>
        </a:p>
      </dgm:t>
    </dgm:pt>
    <dgm:pt modelId="{0B924A61-F911-4910-922C-4B128470BF7A}">
      <dgm:prSet phldrT="[Текст]" custT="1"/>
      <dgm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Эволюция живой природы. Множественный выбор (работа с текстом) </a:t>
          </a:r>
        </a:p>
      </dgm:t>
    </dgm:pt>
    <dgm:pt modelId="{030CD1A2-6357-4FC1-9603-155CAAB54C59}" type="parTrans" cxnId="{96399B9E-6515-466D-9D3D-AA95CCAAE883}">
      <dgm:prSet/>
      <dgm:spPr/>
      <dgm:t>
        <a:bodyPr/>
        <a:lstStyle/>
        <a:p>
          <a:endParaRPr lang="ru-RU"/>
        </a:p>
      </dgm:t>
    </dgm:pt>
    <dgm:pt modelId="{585F4FB8-E982-405A-8126-4EF1BBEB513B}" type="sibTrans" cxnId="{96399B9E-6515-466D-9D3D-AA95CCAAE883}">
      <dgm:prSet/>
      <dgm:spPr/>
      <dgm:t>
        <a:bodyPr/>
        <a:lstStyle/>
        <a:p>
          <a:endParaRPr lang="ru-RU"/>
        </a:p>
      </dgm:t>
    </dgm:pt>
    <dgm:pt modelId="{106212F3-5587-4D8F-901A-0BA44DBA6AA0}">
      <dgm:prSet phldrT="[Текст]" custT="1"/>
      <dgm:spPr>
        <a:xfrm rot="5400000">
          <a:off x="5690488" y="-2668238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Биологические</a:t>
          </a:r>
          <a:r>
            <a:rPr lang="ru-RU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 </a:t>
          </a: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термины и понятия</a:t>
          </a:r>
        </a:p>
      </dgm:t>
    </dgm:pt>
    <dgm:pt modelId="{F157376E-F398-4BC7-AEAD-6668B902E3CB}" type="sibTrans" cxnId="{5F89ABDF-A93D-4019-AFE5-1CA7615AE171}">
      <dgm:prSet/>
      <dgm:spPr/>
      <dgm:t>
        <a:bodyPr/>
        <a:lstStyle/>
        <a:p>
          <a:endParaRPr lang="ru-RU"/>
        </a:p>
      </dgm:t>
    </dgm:pt>
    <dgm:pt modelId="{9ECAFA51-8145-4FBC-8FE4-4F5CB17D9ED5}" type="parTrans" cxnId="{5F89ABDF-A93D-4019-AFE5-1CA7615AE171}">
      <dgm:prSet/>
      <dgm:spPr/>
      <dgm:t>
        <a:bodyPr/>
        <a:lstStyle/>
        <a:p>
          <a:endParaRPr lang="ru-RU"/>
        </a:p>
      </dgm:t>
    </dgm:pt>
    <dgm:pt modelId="{DEA2E574-01BE-4759-8538-47F5CF4A8DBA}">
      <dgm:prSet custT="1"/>
      <dgm:spPr>
        <a:xfrm>
          <a:off x="175" y="3704674"/>
          <a:ext cx="1736082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31%</a:t>
          </a:r>
        </a:p>
      </dgm:t>
    </dgm:pt>
    <dgm:pt modelId="{254C84AD-EE89-49C4-AFD8-3DE614C549E5}" type="parTrans" cxnId="{0B1EB8B3-7C27-45AB-B7F5-43104B4E998D}">
      <dgm:prSet/>
      <dgm:spPr/>
      <dgm:t>
        <a:bodyPr/>
        <a:lstStyle/>
        <a:p>
          <a:endParaRPr lang="ru-RU"/>
        </a:p>
      </dgm:t>
    </dgm:pt>
    <dgm:pt modelId="{E7C15DBC-7F9A-4FCB-86A1-1D9F02710CC0}" type="sibTrans" cxnId="{0B1EB8B3-7C27-45AB-B7F5-43104B4E998D}">
      <dgm:prSet/>
      <dgm:spPr/>
      <dgm:t>
        <a:bodyPr/>
        <a:lstStyle/>
        <a:p>
          <a:endParaRPr lang="ru-RU"/>
        </a:p>
      </dgm:t>
    </dgm:pt>
    <dgm:pt modelId="{433BAE7E-C9C0-48C2-9D68-DC9673BA4B7F}">
      <dgm:prSet custT="1"/>
      <dgm:spPr>
        <a:xfrm rot="5400000">
          <a:off x="5724239" y="-165776"/>
          <a:ext cx="940249" cy="891621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Экосистемы и присущие им закономерности. Биосфера. Множественный выбор (без рисунка)</a:t>
          </a:r>
        </a:p>
      </dgm:t>
    </dgm:pt>
    <dgm:pt modelId="{79DCB911-6DFC-44E9-B52F-53AF7BB374A4}" type="parTrans" cxnId="{735F131A-0C47-43D6-92D5-33FD8C8B436E}">
      <dgm:prSet/>
      <dgm:spPr/>
      <dgm:t>
        <a:bodyPr/>
        <a:lstStyle/>
        <a:p>
          <a:endParaRPr lang="ru-RU"/>
        </a:p>
      </dgm:t>
    </dgm:pt>
    <dgm:pt modelId="{A1A3DE56-0A76-4B17-B1A8-2AEF860BEB7A}" type="sibTrans" cxnId="{735F131A-0C47-43D6-92D5-33FD8C8B436E}">
      <dgm:prSet/>
      <dgm:spPr/>
      <dgm:t>
        <a:bodyPr/>
        <a:lstStyle/>
        <a:p>
          <a:endParaRPr lang="ru-RU"/>
        </a:p>
      </dgm:t>
    </dgm:pt>
    <dgm:pt modelId="{B82A2E30-A463-4C5D-AF6F-303D127CD46A}" type="pres">
      <dgm:prSet presAssocID="{7371D559-C959-4DBF-A287-B9E8F8473B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6F8BE-8EB2-4252-B1CA-F76AECDE61D0}" type="pres">
      <dgm:prSet presAssocID="{C9197E67-5F36-440A-B129-4D9171405F71}" presName="linNode" presStyleCnt="0"/>
      <dgm:spPr/>
    </dgm:pt>
    <dgm:pt modelId="{7B6D0A9A-B82E-4B5A-83D4-D0033D798AC4}" type="pres">
      <dgm:prSet presAssocID="{C9197E67-5F36-440A-B129-4D9171405F7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0DB7-0AA1-4AD9-A98A-25E3EC8D88CC}" type="pres">
      <dgm:prSet presAssocID="{C9197E67-5F36-440A-B129-4D9171405F71}" presName="descendantText" presStyleLbl="alignAccFollowNode1" presStyleIdx="0" presStyleCnt="4" custScaleX="298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75A7D-0E49-4621-81C4-B05DB6C67B7E}" type="pres">
      <dgm:prSet presAssocID="{5DDAB9EC-8289-46E0-A751-E0CD687ED594}" presName="sp" presStyleCnt="0"/>
      <dgm:spPr/>
    </dgm:pt>
    <dgm:pt modelId="{2CC339EA-7D33-43F8-9398-1E93BE8E1E6D}" type="pres">
      <dgm:prSet presAssocID="{A95DD5E5-E935-4731-AF46-D1D175E5326A}" presName="linNode" presStyleCnt="0"/>
      <dgm:spPr/>
    </dgm:pt>
    <dgm:pt modelId="{46D71E91-2017-4E66-BEB5-D20E0F1AFBCD}" type="pres">
      <dgm:prSet presAssocID="{A95DD5E5-E935-4731-AF46-D1D175E5326A}" presName="parentText" presStyleLbl="node1" presStyleIdx="1" presStyleCnt="4" custScaleX="44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CFAF-DC2E-498A-B991-ABAC53821C11}" type="pres">
      <dgm:prSet presAssocID="{A95DD5E5-E935-4731-AF46-D1D175E5326A}" presName="descendantText" presStyleLbl="alignAccFollowNode1" presStyleIdx="1" presStyleCnt="4" custScaleX="1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BA38A-46D5-495B-95CF-0E5112B29473}" type="pres">
      <dgm:prSet presAssocID="{5347D507-579B-4019-A2B6-5A08ABAF1A4E}" presName="sp" presStyleCnt="0"/>
      <dgm:spPr/>
    </dgm:pt>
    <dgm:pt modelId="{60E180D5-0814-4E48-83C6-63778E588F09}" type="pres">
      <dgm:prSet presAssocID="{02851072-F8F9-4AE2-AA58-9CD4FFA27FA0}" presName="linNode" presStyleCnt="0"/>
      <dgm:spPr/>
    </dgm:pt>
    <dgm:pt modelId="{69CB2917-9FBE-4E51-842B-4571B3F1F499}" type="pres">
      <dgm:prSet presAssocID="{02851072-F8F9-4AE2-AA58-9CD4FFA27FA0}" presName="parentText" presStyleLbl="node1" presStyleIdx="2" presStyleCnt="4" custScaleX="49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CA176-6ADD-4CE5-846F-EEDA251C5411}" type="pres">
      <dgm:prSet presAssocID="{02851072-F8F9-4AE2-AA58-9CD4FFA27FA0}" presName="descendantText" presStyleLbl="alignAccFollowNode1" presStyleIdx="2" presStyleCnt="4" custScaleX="14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B35C-22B3-4F58-8CFD-75F839141545}" type="pres">
      <dgm:prSet presAssocID="{2890608E-EDF1-45C8-BE94-E89508D90B39}" presName="sp" presStyleCnt="0"/>
      <dgm:spPr/>
    </dgm:pt>
    <dgm:pt modelId="{207B8148-19E9-45FD-8131-6817B0D37927}" type="pres">
      <dgm:prSet presAssocID="{DEA2E574-01BE-4759-8538-47F5CF4A8DBA}" presName="linNode" presStyleCnt="0"/>
      <dgm:spPr/>
    </dgm:pt>
    <dgm:pt modelId="{8AEBDFC4-6CC0-4160-AB26-FBCBA89832F1}" type="pres">
      <dgm:prSet presAssocID="{DEA2E574-01BE-4759-8538-47F5CF4A8DBA}" presName="parentText" presStyleLbl="node1" presStyleIdx="3" presStyleCnt="4" custScaleX="511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ED225-69D5-4B99-80BD-243A44E9581A}" type="pres">
      <dgm:prSet presAssocID="{DEA2E574-01BE-4759-8538-47F5CF4A8DBA}" presName="descendantText" presStyleLbl="alignAccFollowNode1" presStyleIdx="3" presStyleCnt="4" custScaleX="147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6576D-02C5-4785-B089-0947AC8C1804}" srcId="{C9197E67-5F36-440A-B129-4D9171405F71}" destId="{DE0DA576-535D-4481-912B-5F82AB1153C3}" srcOrd="0" destOrd="0" parTransId="{1BC1E632-66EC-4559-BBA5-3EC68EE5FEBE}" sibTransId="{C760D1A0-01A7-4B2B-84C4-7748ACEF5DE0}"/>
    <dgm:cxn modelId="{9DA293AB-2DBD-425F-A0F9-4A8B621EF2B6}" type="presOf" srcId="{433BAE7E-C9C0-48C2-9D68-DC9673BA4B7F}" destId="{BBDED225-69D5-4B99-80BD-243A44E9581A}" srcOrd="0" destOrd="0" presId="urn:microsoft.com/office/officeart/2005/8/layout/vList5"/>
    <dgm:cxn modelId="{A5F9A3B1-E7A8-4588-BC50-CBF6B5CB33C7}" type="presOf" srcId="{DE0DA576-535D-4481-912B-5F82AB1153C3}" destId="{86390DB7-0AA1-4AD9-A98A-25E3EC8D88CC}" srcOrd="0" destOrd="0" presId="urn:microsoft.com/office/officeart/2005/8/layout/vList5"/>
    <dgm:cxn modelId="{735F131A-0C47-43D6-92D5-33FD8C8B436E}" srcId="{DEA2E574-01BE-4759-8538-47F5CF4A8DBA}" destId="{433BAE7E-C9C0-48C2-9D68-DC9673BA4B7F}" srcOrd="0" destOrd="0" parTransId="{79DCB911-6DFC-44E9-B52F-53AF7BB374A4}" sibTransId="{A1A3DE56-0A76-4B17-B1A8-2AEF860BEB7A}"/>
    <dgm:cxn modelId="{7DB3B6E2-1F50-4ED0-93E5-C8015F7120ED}" srcId="{7371D559-C959-4DBF-A287-B9E8F8473BDD}" destId="{02851072-F8F9-4AE2-AA58-9CD4FFA27FA0}" srcOrd="2" destOrd="0" parTransId="{2AF4D33F-6D9B-4E22-90DC-930E946C8D80}" sibTransId="{2890608E-EDF1-45C8-BE94-E89508D90B39}"/>
    <dgm:cxn modelId="{F6B32C3B-D312-452E-965F-E8B77FAA0FA5}" type="presOf" srcId="{A95DD5E5-E935-4731-AF46-D1D175E5326A}" destId="{46D71E91-2017-4E66-BEB5-D20E0F1AFBCD}" srcOrd="0" destOrd="0" presId="urn:microsoft.com/office/officeart/2005/8/layout/vList5"/>
    <dgm:cxn modelId="{5EC88DF4-EA6A-42DD-ABA5-91E172DB6F1D}" type="presOf" srcId="{0B924A61-F911-4910-922C-4B128470BF7A}" destId="{BECCA176-6ADD-4CE5-846F-EEDA251C5411}" srcOrd="0" destOrd="0" presId="urn:microsoft.com/office/officeart/2005/8/layout/vList5"/>
    <dgm:cxn modelId="{0707763C-D59D-4522-8DCC-FDFC8FE970F4}" type="presOf" srcId="{C9197E67-5F36-440A-B129-4D9171405F71}" destId="{7B6D0A9A-B82E-4B5A-83D4-D0033D798AC4}" srcOrd="0" destOrd="0" presId="urn:microsoft.com/office/officeart/2005/8/layout/vList5"/>
    <dgm:cxn modelId="{A237EFE8-1BEA-4510-9D81-5CD3E5B344C6}" type="presOf" srcId="{02851072-F8F9-4AE2-AA58-9CD4FFA27FA0}" destId="{69CB2917-9FBE-4E51-842B-4571B3F1F499}" srcOrd="0" destOrd="0" presId="urn:microsoft.com/office/officeart/2005/8/layout/vList5"/>
    <dgm:cxn modelId="{5F89ABDF-A93D-4019-AFE5-1CA7615AE171}" srcId="{A95DD5E5-E935-4731-AF46-D1D175E5326A}" destId="{106212F3-5587-4D8F-901A-0BA44DBA6AA0}" srcOrd="0" destOrd="0" parTransId="{9ECAFA51-8145-4FBC-8FE4-4F5CB17D9ED5}" sibTransId="{F157376E-F398-4BC7-AEAD-6668B902E3CB}"/>
    <dgm:cxn modelId="{EB684545-21CB-4459-8978-1099A9301DBD}" type="presOf" srcId="{7371D559-C959-4DBF-A287-B9E8F8473BDD}" destId="{B82A2E30-A463-4C5D-AF6F-303D127CD46A}" srcOrd="0" destOrd="0" presId="urn:microsoft.com/office/officeart/2005/8/layout/vList5"/>
    <dgm:cxn modelId="{0B1EB8B3-7C27-45AB-B7F5-43104B4E998D}" srcId="{7371D559-C959-4DBF-A287-B9E8F8473BDD}" destId="{DEA2E574-01BE-4759-8538-47F5CF4A8DBA}" srcOrd="3" destOrd="0" parTransId="{254C84AD-EE89-49C4-AFD8-3DE614C549E5}" sibTransId="{E7C15DBC-7F9A-4FCB-86A1-1D9F02710CC0}"/>
    <dgm:cxn modelId="{49E69B04-8F23-4DAC-9E1F-063514976911}" srcId="{7371D559-C959-4DBF-A287-B9E8F8473BDD}" destId="{A95DD5E5-E935-4731-AF46-D1D175E5326A}" srcOrd="1" destOrd="0" parTransId="{1918DF9B-6DB6-4A5F-A9EE-EF37A05B7521}" sibTransId="{5347D507-579B-4019-A2B6-5A08ABAF1A4E}"/>
    <dgm:cxn modelId="{CE397B98-3ADF-4EFC-9A19-EDECD6BE778C}" type="presOf" srcId="{DEA2E574-01BE-4759-8538-47F5CF4A8DBA}" destId="{8AEBDFC4-6CC0-4160-AB26-FBCBA89832F1}" srcOrd="0" destOrd="0" presId="urn:microsoft.com/office/officeart/2005/8/layout/vList5"/>
    <dgm:cxn modelId="{96399B9E-6515-466D-9D3D-AA95CCAAE883}" srcId="{02851072-F8F9-4AE2-AA58-9CD4FFA27FA0}" destId="{0B924A61-F911-4910-922C-4B128470BF7A}" srcOrd="0" destOrd="0" parTransId="{030CD1A2-6357-4FC1-9603-155CAAB54C59}" sibTransId="{585F4FB8-E982-405A-8126-4EF1BBEB513B}"/>
    <dgm:cxn modelId="{7FDFCD8D-155F-42C5-948C-F5D9C5CF4EBC}" srcId="{7371D559-C959-4DBF-A287-B9E8F8473BDD}" destId="{C9197E67-5F36-440A-B129-4D9171405F71}" srcOrd="0" destOrd="0" parTransId="{1741DD22-DCF2-4520-8132-59CCBB8DF58D}" sibTransId="{5DDAB9EC-8289-46E0-A751-E0CD687ED594}"/>
    <dgm:cxn modelId="{D91AA7CA-3103-4767-996B-96A9B05DDBDB}" type="presOf" srcId="{106212F3-5587-4D8F-901A-0BA44DBA6AA0}" destId="{1E92CFAF-DC2E-498A-B991-ABAC53821C11}" srcOrd="0" destOrd="0" presId="urn:microsoft.com/office/officeart/2005/8/layout/vList5"/>
    <dgm:cxn modelId="{093F90EC-7BA7-4828-A634-55C37B2DC173}" type="presParOf" srcId="{B82A2E30-A463-4C5D-AF6F-303D127CD46A}" destId="{F9F6F8BE-8EB2-4252-B1CA-F76AECDE61D0}" srcOrd="0" destOrd="0" presId="urn:microsoft.com/office/officeart/2005/8/layout/vList5"/>
    <dgm:cxn modelId="{14BF490E-9F79-4623-B180-09A3DAEE75A2}" type="presParOf" srcId="{F9F6F8BE-8EB2-4252-B1CA-F76AECDE61D0}" destId="{7B6D0A9A-B82E-4B5A-83D4-D0033D798AC4}" srcOrd="0" destOrd="0" presId="urn:microsoft.com/office/officeart/2005/8/layout/vList5"/>
    <dgm:cxn modelId="{CA839757-B1C4-48FA-91C8-38ED214DAF7C}" type="presParOf" srcId="{F9F6F8BE-8EB2-4252-B1CA-F76AECDE61D0}" destId="{86390DB7-0AA1-4AD9-A98A-25E3EC8D88CC}" srcOrd="1" destOrd="0" presId="urn:microsoft.com/office/officeart/2005/8/layout/vList5"/>
    <dgm:cxn modelId="{18900B30-742A-47B0-A045-8662F472227A}" type="presParOf" srcId="{B82A2E30-A463-4C5D-AF6F-303D127CD46A}" destId="{E3D75A7D-0E49-4621-81C4-B05DB6C67B7E}" srcOrd="1" destOrd="0" presId="urn:microsoft.com/office/officeart/2005/8/layout/vList5"/>
    <dgm:cxn modelId="{314454D4-1481-4975-8B24-A42264093B81}" type="presParOf" srcId="{B82A2E30-A463-4C5D-AF6F-303D127CD46A}" destId="{2CC339EA-7D33-43F8-9398-1E93BE8E1E6D}" srcOrd="2" destOrd="0" presId="urn:microsoft.com/office/officeart/2005/8/layout/vList5"/>
    <dgm:cxn modelId="{9FCA278A-8372-4B33-A5AD-84F61F39A66C}" type="presParOf" srcId="{2CC339EA-7D33-43F8-9398-1E93BE8E1E6D}" destId="{46D71E91-2017-4E66-BEB5-D20E0F1AFBCD}" srcOrd="0" destOrd="0" presId="urn:microsoft.com/office/officeart/2005/8/layout/vList5"/>
    <dgm:cxn modelId="{DC27B9AE-16FE-41AA-B1EA-7DAA5FCE46C2}" type="presParOf" srcId="{2CC339EA-7D33-43F8-9398-1E93BE8E1E6D}" destId="{1E92CFAF-DC2E-498A-B991-ABAC53821C11}" srcOrd="1" destOrd="0" presId="urn:microsoft.com/office/officeart/2005/8/layout/vList5"/>
    <dgm:cxn modelId="{D7341B74-9E38-4C07-8C5F-AAE5B503EABF}" type="presParOf" srcId="{B82A2E30-A463-4C5D-AF6F-303D127CD46A}" destId="{604BA38A-46D5-495B-95CF-0E5112B29473}" srcOrd="3" destOrd="0" presId="urn:microsoft.com/office/officeart/2005/8/layout/vList5"/>
    <dgm:cxn modelId="{ACB0B3C4-52D5-4127-BBFB-CD0711E6895B}" type="presParOf" srcId="{B82A2E30-A463-4C5D-AF6F-303D127CD46A}" destId="{60E180D5-0814-4E48-83C6-63778E588F09}" srcOrd="4" destOrd="0" presId="urn:microsoft.com/office/officeart/2005/8/layout/vList5"/>
    <dgm:cxn modelId="{C173E3DD-7054-41BD-A465-B164AE4A0A43}" type="presParOf" srcId="{60E180D5-0814-4E48-83C6-63778E588F09}" destId="{69CB2917-9FBE-4E51-842B-4571B3F1F499}" srcOrd="0" destOrd="0" presId="urn:microsoft.com/office/officeart/2005/8/layout/vList5"/>
    <dgm:cxn modelId="{FAF35015-F6E3-4EB2-B70C-FDB3A983AA79}" type="presParOf" srcId="{60E180D5-0814-4E48-83C6-63778E588F09}" destId="{BECCA176-6ADD-4CE5-846F-EEDA251C5411}" srcOrd="1" destOrd="0" presId="urn:microsoft.com/office/officeart/2005/8/layout/vList5"/>
    <dgm:cxn modelId="{CEBA015F-818D-4CB0-9669-AA88AE1664CD}" type="presParOf" srcId="{B82A2E30-A463-4C5D-AF6F-303D127CD46A}" destId="{7184B35C-22B3-4F58-8CFD-75F839141545}" srcOrd="5" destOrd="0" presId="urn:microsoft.com/office/officeart/2005/8/layout/vList5"/>
    <dgm:cxn modelId="{4578E693-FC88-4BA3-8870-04BA45D32C6E}" type="presParOf" srcId="{B82A2E30-A463-4C5D-AF6F-303D127CD46A}" destId="{207B8148-19E9-45FD-8131-6817B0D37927}" srcOrd="6" destOrd="0" presId="urn:microsoft.com/office/officeart/2005/8/layout/vList5"/>
    <dgm:cxn modelId="{E1F9E29C-8DF9-4FD1-8B9A-5C4B2AE822A8}" type="presParOf" srcId="{207B8148-19E9-45FD-8131-6817B0D37927}" destId="{8AEBDFC4-6CC0-4160-AB26-FBCBA89832F1}" srcOrd="0" destOrd="0" presId="urn:microsoft.com/office/officeart/2005/8/layout/vList5"/>
    <dgm:cxn modelId="{6868897F-07D1-4799-A161-6B6D93DA90BA}" type="presParOf" srcId="{207B8148-19E9-45FD-8131-6817B0D37927}" destId="{BBDED225-69D5-4B99-80BD-243A44E958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71D559-C959-4DBF-A287-B9E8F8473B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97E67-5F36-440A-B129-4D9171405F71}">
      <dgm:prSet phldrT="[Текст]" custT="1"/>
      <dgm:spPr>
        <a:xfrm>
          <a:off x="175" y="2443"/>
          <a:ext cx="1689115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65%</a:t>
          </a:r>
        </a:p>
      </dgm:t>
    </dgm:pt>
    <dgm:pt modelId="{1741DD22-DCF2-4520-8132-59CCBB8DF58D}" type="parTrans" cxnId="{7FDFCD8D-155F-42C5-948C-F5D9C5CF4EBC}">
      <dgm:prSet/>
      <dgm:spPr/>
      <dgm:t>
        <a:bodyPr/>
        <a:lstStyle/>
        <a:p>
          <a:endParaRPr lang="ru-RU"/>
        </a:p>
      </dgm:t>
    </dgm:pt>
    <dgm:pt modelId="{5DDAB9EC-8289-46E0-A751-E0CD687ED594}" type="sibTrans" cxnId="{7FDFCD8D-155F-42C5-948C-F5D9C5CF4EBC}">
      <dgm:prSet/>
      <dgm:spPr/>
      <dgm:t>
        <a:bodyPr/>
        <a:lstStyle/>
        <a:p>
          <a:endParaRPr lang="ru-RU"/>
        </a:p>
      </dgm:t>
    </dgm:pt>
    <dgm:pt modelId="{DE0DA576-535D-4481-912B-5F82AB1153C3}">
      <dgm:prSet phldrT="[Текст]" custT="1"/>
      <dgm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Работа с числовой информацией. Электронные таблицы. Формирование и реализация навыков поведения в мире виртуальной реальности и социальных сетях. Использование в работе с детьми информационных ресурсов, в том числе ресурсов дистанционного обучения.</a:t>
          </a:r>
        </a:p>
      </dgm:t>
    </dgm:pt>
    <dgm:pt modelId="{1BC1E632-66EC-4559-BBA5-3EC68EE5FEBE}" type="parTrans" cxnId="{9ED6576D-02C5-4785-B089-0947AC8C1804}">
      <dgm:prSet/>
      <dgm:spPr/>
      <dgm:t>
        <a:bodyPr/>
        <a:lstStyle/>
        <a:p>
          <a:endParaRPr lang="ru-RU"/>
        </a:p>
      </dgm:t>
    </dgm:pt>
    <dgm:pt modelId="{C760D1A0-01A7-4B2B-84C4-7748ACEF5DE0}" type="sibTrans" cxnId="{9ED6576D-02C5-4785-B089-0947AC8C1804}">
      <dgm:prSet/>
      <dgm:spPr/>
      <dgm:t>
        <a:bodyPr/>
        <a:lstStyle/>
        <a:p>
          <a:endParaRPr lang="ru-RU"/>
        </a:p>
      </dgm:t>
    </dgm:pt>
    <dgm:pt modelId="{A95DD5E5-E935-4731-AF46-D1D175E5326A}">
      <dgm:prSet phldrT="[Текст]" custT="1"/>
      <dgm:spPr>
        <a:xfrm>
          <a:off x="175" y="1236520"/>
          <a:ext cx="1668023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62%</a:t>
          </a:r>
        </a:p>
      </dgm:t>
    </dgm:pt>
    <dgm:pt modelId="{1918DF9B-6DB6-4A5F-A9EE-EF37A05B7521}" type="parTrans" cxnId="{49E69B04-8F23-4DAC-9E1F-063514976911}">
      <dgm:prSet/>
      <dgm:spPr/>
      <dgm:t>
        <a:bodyPr/>
        <a:lstStyle/>
        <a:p>
          <a:endParaRPr lang="ru-RU"/>
        </a:p>
      </dgm:t>
    </dgm:pt>
    <dgm:pt modelId="{5347D507-579B-4019-A2B6-5A08ABAF1A4E}" type="sibTrans" cxnId="{49E69B04-8F23-4DAC-9E1F-063514976911}">
      <dgm:prSet/>
      <dgm:spPr/>
      <dgm:t>
        <a:bodyPr/>
        <a:lstStyle/>
        <a:p>
          <a:endParaRPr lang="ru-RU"/>
        </a:p>
      </dgm:t>
    </dgm:pt>
    <dgm:pt modelId="{02851072-F8F9-4AE2-AA58-9CD4FFA27FA0}">
      <dgm:prSet phldrT="[Текст]" custT="1"/>
      <dgm:spPr>
        <a:xfrm>
          <a:off x="175" y="2470597"/>
          <a:ext cx="1720778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43%</a:t>
          </a:r>
        </a:p>
      </dgm:t>
    </dgm:pt>
    <dgm:pt modelId="{2AF4D33F-6D9B-4E22-90DC-930E946C8D80}" type="parTrans" cxnId="{7DB3B6E2-1F50-4ED0-93E5-C8015F7120ED}">
      <dgm:prSet/>
      <dgm:spPr/>
      <dgm:t>
        <a:bodyPr/>
        <a:lstStyle/>
        <a:p>
          <a:endParaRPr lang="ru-RU"/>
        </a:p>
      </dgm:t>
    </dgm:pt>
    <dgm:pt modelId="{2890608E-EDF1-45C8-BE94-E89508D90B39}" type="sibTrans" cxnId="{7DB3B6E2-1F50-4ED0-93E5-C8015F7120ED}">
      <dgm:prSet/>
      <dgm:spPr/>
      <dgm:t>
        <a:bodyPr/>
        <a:lstStyle/>
        <a:p>
          <a:endParaRPr lang="ru-RU"/>
        </a:p>
      </dgm:t>
    </dgm:pt>
    <dgm:pt modelId="{0B924A61-F911-4910-922C-4B128470BF7A}">
      <dgm:prSet phldrT="[Текст]" custT="1"/>
      <dgm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Умение работать с графической и мультимедийной информацией, презентациями</a:t>
          </a:r>
        </a:p>
      </dgm:t>
    </dgm:pt>
    <dgm:pt modelId="{030CD1A2-6357-4FC1-9603-155CAAB54C59}" type="parTrans" cxnId="{96399B9E-6515-466D-9D3D-AA95CCAAE883}">
      <dgm:prSet/>
      <dgm:spPr/>
      <dgm:t>
        <a:bodyPr/>
        <a:lstStyle/>
        <a:p>
          <a:endParaRPr lang="ru-RU"/>
        </a:p>
      </dgm:t>
    </dgm:pt>
    <dgm:pt modelId="{585F4FB8-E982-405A-8126-4EF1BBEB513B}" type="sibTrans" cxnId="{96399B9E-6515-466D-9D3D-AA95CCAAE883}">
      <dgm:prSet/>
      <dgm:spPr/>
      <dgm:t>
        <a:bodyPr/>
        <a:lstStyle/>
        <a:p>
          <a:endParaRPr lang="ru-RU"/>
        </a:p>
      </dgm:t>
    </dgm:pt>
    <dgm:pt modelId="{106212F3-5587-4D8F-901A-0BA44DBA6AA0}">
      <dgm:prSet phldrT="[Текст]" custT="1"/>
      <dgm:spPr>
        <a:xfrm rot="5400000">
          <a:off x="5690488" y="-2668238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Информационно-образовательная среда образовательной организации, организация образовательного процесса и планирование деятельности учителя. Средства подготовки и проведения выступлений, обсуждений, консультаций с ИКТ-поддержкой, в том числе в телекоммуникационной среде.</a:t>
          </a:r>
        </a:p>
      </dgm:t>
    </dgm:pt>
    <dgm:pt modelId="{F157376E-F398-4BC7-AEAD-6668B902E3CB}" type="sibTrans" cxnId="{5F89ABDF-A93D-4019-AFE5-1CA7615AE171}">
      <dgm:prSet/>
      <dgm:spPr/>
      <dgm:t>
        <a:bodyPr/>
        <a:lstStyle/>
        <a:p>
          <a:endParaRPr lang="ru-RU"/>
        </a:p>
      </dgm:t>
    </dgm:pt>
    <dgm:pt modelId="{9ECAFA51-8145-4FBC-8FE4-4F5CB17D9ED5}" type="parTrans" cxnId="{5F89ABDF-A93D-4019-AFE5-1CA7615AE171}">
      <dgm:prSet/>
      <dgm:spPr/>
      <dgm:t>
        <a:bodyPr/>
        <a:lstStyle/>
        <a:p>
          <a:endParaRPr lang="ru-RU"/>
        </a:p>
      </dgm:t>
    </dgm:pt>
    <dgm:pt modelId="{DEA2E574-01BE-4759-8538-47F5CF4A8DBA}">
      <dgm:prSet custT="1"/>
      <dgm:spPr>
        <a:xfrm>
          <a:off x="175" y="3704674"/>
          <a:ext cx="1736082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42%</a:t>
          </a:r>
        </a:p>
      </dgm:t>
    </dgm:pt>
    <dgm:pt modelId="{254C84AD-EE89-49C4-AFD8-3DE614C549E5}" type="parTrans" cxnId="{0B1EB8B3-7C27-45AB-B7F5-43104B4E998D}">
      <dgm:prSet/>
      <dgm:spPr/>
      <dgm:t>
        <a:bodyPr/>
        <a:lstStyle/>
        <a:p>
          <a:endParaRPr lang="ru-RU"/>
        </a:p>
      </dgm:t>
    </dgm:pt>
    <dgm:pt modelId="{E7C15DBC-7F9A-4FCB-86A1-1D9F02710CC0}" type="sibTrans" cxnId="{0B1EB8B3-7C27-45AB-B7F5-43104B4E998D}">
      <dgm:prSet/>
      <dgm:spPr/>
      <dgm:t>
        <a:bodyPr/>
        <a:lstStyle/>
        <a:p>
          <a:endParaRPr lang="ru-RU"/>
        </a:p>
      </dgm:t>
    </dgm:pt>
    <dgm:pt modelId="{433BAE7E-C9C0-48C2-9D68-DC9673BA4B7F}">
      <dgm:prSet custT="1"/>
      <dgm:spPr>
        <a:xfrm rot="5400000">
          <a:off x="5724239" y="-165776"/>
          <a:ext cx="940249" cy="891621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Использование современных способов оценивания в условиях информационно-коммуникационных технологий </a:t>
          </a:r>
        </a:p>
      </dgm:t>
    </dgm:pt>
    <dgm:pt modelId="{79DCB911-6DFC-44E9-B52F-53AF7BB374A4}" type="parTrans" cxnId="{735F131A-0C47-43D6-92D5-33FD8C8B436E}">
      <dgm:prSet/>
      <dgm:spPr/>
      <dgm:t>
        <a:bodyPr/>
        <a:lstStyle/>
        <a:p>
          <a:endParaRPr lang="ru-RU"/>
        </a:p>
      </dgm:t>
    </dgm:pt>
    <dgm:pt modelId="{A1A3DE56-0A76-4B17-B1A8-2AEF860BEB7A}" type="sibTrans" cxnId="{735F131A-0C47-43D6-92D5-33FD8C8B436E}">
      <dgm:prSet/>
      <dgm:spPr/>
      <dgm:t>
        <a:bodyPr/>
        <a:lstStyle/>
        <a:p>
          <a:endParaRPr lang="ru-RU"/>
        </a:p>
      </dgm:t>
    </dgm:pt>
    <dgm:pt modelId="{A448797B-A3EA-4DE3-BA46-24A650F595F9}">
      <dgm:prSet custT="1"/>
      <dgm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gm:t>
    </dgm:pt>
    <dgm:pt modelId="{0BC7E8E1-ACA1-4CBD-AB9F-A12C1E412125}" type="parTrans" cxnId="{E4CF5938-6C93-49D4-9DB7-B5C286064DE2}">
      <dgm:prSet/>
      <dgm:spPr/>
      <dgm:t>
        <a:bodyPr/>
        <a:lstStyle/>
        <a:p>
          <a:endParaRPr lang="ru-RU"/>
        </a:p>
      </dgm:t>
    </dgm:pt>
    <dgm:pt modelId="{FD749D39-3AB1-4513-86E8-CC92A725AD72}" type="sibTrans" cxnId="{E4CF5938-6C93-49D4-9DB7-B5C286064DE2}">
      <dgm:prSet/>
      <dgm:spPr/>
      <dgm:t>
        <a:bodyPr/>
        <a:lstStyle/>
        <a:p>
          <a:endParaRPr lang="ru-RU"/>
        </a:p>
      </dgm:t>
    </dgm:pt>
    <dgm:pt modelId="{A9FE6E36-922C-4BB7-8FC5-A9F3311E350D}">
      <dgm:prSet phldrT="[Текст]" custT="1"/>
      <dgm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gm:t>
    </dgm:pt>
    <dgm:pt modelId="{C883CDE9-A21E-422C-AB61-290E0B2E6644}" type="parTrans" cxnId="{C2497A86-10A5-40A0-8650-28D3F73FB641}">
      <dgm:prSet/>
      <dgm:spPr/>
      <dgm:t>
        <a:bodyPr/>
        <a:lstStyle/>
        <a:p>
          <a:endParaRPr lang="ru-RU"/>
        </a:p>
      </dgm:t>
    </dgm:pt>
    <dgm:pt modelId="{4148DEA0-51B2-42C3-8A51-315B290A7322}" type="sibTrans" cxnId="{C2497A86-10A5-40A0-8650-28D3F73FB641}">
      <dgm:prSet/>
      <dgm:spPr/>
      <dgm:t>
        <a:bodyPr/>
        <a:lstStyle/>
        <a:p>
          <a:endParaRPr lang="ru-RU"/>
        </a:p>
      </dgm:t>
    </dgm:pt>
    <dgm:pt modelId="{D0C75A46-F1A8-4629-9BA1-7E1F24263BBD}">
      <dgm:prSet custT="1"/>
      <dgm:spPr>
        <a:xfrm rot="5400000">
          <a:off x="5690488" y="-2668238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gm:t>
    </dgm:pt>
    <dgm:pt modelId="{EFEC1A86-51F4-4591-B835-B6F3DF7C1C0D}" type="parTrans" cxnId="{7556D767-73CF-4863-AD8F-08300FCD08DF}">
      <dgm:prSet/>
      <dgm:spPr/>
      <dgm:t>
        <a:bodyPr/>
        <a:lstStyle/>
        <a:p>
          <a:endParaRPr lang="ru-RU"/>
        </a:p>
      </dgm:t>
    </dgm:pt>
    <dgm:pt modelId="{27CB3B5E-07E4-40BC-B872-4C7205F75EC5}" type="sibTrans" cxnId="{7556D767-73CF-4863-AD8F-08300FCD08DF}">
      <dgm:prSet/>
      <dgm:spPr/>
      <dgm:t>
        <a:bodyPr/>
        <a:lstStyle/>
        <a:p>
          <a:endParaRPr lang="ru-RU"/>
        </a:p>
      </dgm:t>
    </dgm:pt>
    <dgm:pt modelId="{BA9B3DA1-ABFD-45D5-9250-81E06B4613AC}">
      <dgm:prSet phldrT="[Текст]" custT="1"/>
      <dgm:spPr>
        <a:xfrm rot="5400000">
          <a:off x="5690488" y="-2668238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gm:t>
    </dgm:pt>
    <dgm:pt modelId="{E73EBDF2-0737-4432-BA99-1C5E21552159}" type="parTrans" cxnId="{89486DE5-165E-4750-A215-26A6E8053B25}">
      <dgm:prSet/>
      <dgm:spPr/>
      <dgm:t>
        <a:bodyPr/>
        <a:lstStyle/>
        <a:p>
          <a:endParaRPr lang="ru-RU"/>
        </a:p>
      </dgm:t>
    </dgm:pt>
    <dgm:pt modelId="{9B4D92D8-22B8-492E-8B41-EE65BF884A3A}" type="sibTrans" cxnId="{89486DE5-165E-4750-A215-26A6E8053B25}">
      <dgm:prSet/>
      <dgm:spPr/>
      <dgm:t>
        <a:bodyPr/>
        <a:lstStyle/>
        <a:p>
          <a:endParaRPr lang="ru-RU"/>
        </a:p>
      </dgm:t>
    </dgm:pt>
    <dgm:pt modelId="{B82A2E30-A463-4C5D-AF6F-303D127CD46A}" type="pres">
      <dgm:prSet presAssocID="{7371D559-C959-4DBF-A287-B9E8F8473B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6F8BE-8EB2-4252-B1CA-F76AECDE61D0}" type="pres">
      <dgm:prSet presAssocID="{C9197E67-5F36-440A-B129-4D9171405F71}" presName="linNode" presStyleCnt="0"/>
      <dgm:spPr/>
    </dgm:pt>
    <dgm:pt modelId="{7B6D0A9A-B82E-4B5A-83D4-D0033D798AC4}" type="pres">
      <dgm:prSet presAssocID="{C9197E67-5F36-440A-B129-4D9171405F7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0DB7-0AA1-4AD9-A98A-25E3EC8D88CC}" type="pres">
      <dgm:prSet presAssocID="{C9197E67-5F36-440A-B129-4D9171405F71}" presName="descendantText" presStyleLbl="alignAccFollowNode1" presStyleIdx="0" presStyleCnt="4" custScaleX="298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75A7D-0E49-4621-81C4-B05DB6C67B7E}" type="pres">
      <dgm:prSet presAssocID="{5DDAB9EC-8289-46E0-A751-E0CD687ED594}" presName="sp" presStyleCnt="0"/>
      <dgm:spPr/>
    </dgm:pt>
    <dgm:pt modelId="{2CC339EA-7D33-43F8-9398-1E93BE8E1E6D}" type="pres">
      <dgm:prSet presAssocID="{A95DD5E5-E935-4731-AF46-D1D175E5326A}" presName="linNode" presStyleCnt="0"/>
      <dgm:spPr/>
    </dgm:pt>
    <dgm:pt modelId="{46D71E91-2017-4E66-BEB5-D20E0F1AFBCD}" type="pres">
      <dgm:prSet presAssocID="{A95DD5E5-E935-4731-AF46-D1D175E5326A}" presName="parentText" presStyleLbl="node1" presStyleIdx="1" presStyleCnt="4" custScaleX="44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CFAF-DC2E-498A-B991-ABAC53821C11}" type="pres">
      <dgm:prSet presAssocID="{A95DD5E5-E935-4731-AF46-D1D175E5326A}" presName="descendantText" presStyleLbl="alignAccFollowNode1" presStyleIdx="1" presStyleCnt="4" custScaleX="1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BA38A-46D5-495B-95CF-0E5112B29473}" type="pres">
      <dgm:prSet presAssocID="{5347D507-579B-4019-A2B6-5A08ABAF1A4E}" presName="sp" presStyleCnt="0"/>
      <dgm:spPr/>
    </dgm:pt>
    <dgm:pt modelId="{60E180D5-0814-4E48-83C6-63778E588F09}" type="pres">
      <dgm:prSet presAssocID="{02851072-F8F9-4AE2-AA58-9CD4FFA27FA0}" presName="linNode" presStyleCnt="0"/>
      <dgm:spPr/>
    </dgm:pt>
    <dgm:pt modelId="{69CB2917-9FBE-4E51-842B-4571B3F1F499}" type="pres">
      <dgm:prSet presAssocID="{02851072-F8F9-4AE2-AA58-9CD4FFA27FA0}" presName="parentText" presStyleLbl="node1" presStyleIdx="2" presStyleCnt="4" custScaleX="49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CA176-6ADD-4CE5-846F-EEDA251C5411}" type="pres">
      <dgm:prSet presAssocID="{02851072-F8F9-4AE2-AA58-9CD4FFA27FA0}" presName="descendantText" presStyleLbl="alignAccFollowNode1" presStyleIdx="2" presStyleCnt="4" custScaleX="14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B35C-22B3-4F58-8CFD-75F839141545}" type="pres">
      <dgm:prSet presAssocID="{2890608E-EDF1-45C8-BE94-E89508D90B39}" presName="sp" presStyleCnt="0"/>
      <dgm:spPr/>
    </dgm:pt>
    <dgm:pt modelId="{207B8148-19E9-45FD-8131-6817B0D37927}" type="pres">
      <dgm:prSet presAssocID="{DEA2E574-01BE-4759-8538-47F5CF4A8DBA}" presName="linNode" presStyleCnt="0"/>
      <dgm:spPr/>
    </dgm:pt>
    <dgm:pt modelId="{8AEBDFC4-6CC0-4160-AB26-FBCBA89832F1}" type="pres">
      <dgm:prSet presAssocID="{DEA2E574-01BE-4759-8538-47F5CF4A8DBA}" presName="parentText" presStyleLbl="node1" presStyleIdx="3" presStyleCnt="4" custScaleX="511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ED225-69D5-4B99-80BD-243A44E9581A}" type="pres">
      <dgm:prSet presAssocID="{DEA2E574-01BE-4759-8538-47F5CF4A8DBA}" presName="descendantText" presStyleLbl="alignAccFollowNode1" presStyleIdx="3" presStyleCnt="4" custScaleX="147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7EFE8-1BEA-4510-9D81-5CD3E5B344C6}" type="presOf" srcId="{02851072-F8F9-4AE2-AA58-9CD4FFA27FA0}" destId="{69CB2917-9FBE-4E51-842B-4571B3F1F499}" srcOrd="0" destOrd="0" presId="urn:microsoft.com/office/officeart/2005/8/layout/vList5"/>
    <dgm:cxn modelId="{A5F9A3B1-E7A8-4588-BC50-CBF6B5CB33C7}" type="presOf" srcId="{DE0DA576-535D-4481-912B-5F82AB1153C3}" destId="{86390DB7-0AA1-4AD9-A98A-25E3EC8D88CC}" srcOrd="0" destOrd="1" presId="urn:microsoft.com/office/officeart/2005/8/layout/vList5"/>
    <dgm:cxn modelId="{EB684545-21CB-4459-8978-1099A9301DBD}" type="presOf" srcId="{7371D559-C959-4DBF-A287-B9E8F8473BDD}" destId="{B82A2E30-A463-4C5D-AF6F-303D127CD46A}" srcOrd="0" destOrd="0" presId="urn:microsoft.com/office/officeart/2005/8/layout/vList5"/>
    <dgm:cxn modelId="{D91AA7CA-3103-4767-996B-96A9B05DDBDB}" type="presOf" srcId="{106212F3-5587-4D8F-901A-0BA44DBA6AA0}" destId="{1E92CFAF-DC2E-498A-B991-ABAC53821C11}" srcOrd="0" destOrd="1" presId="urn:microsoft.com/office/officeart/2005/8/layout/vList5"/>
    <dgm:cxn modelId="{37656E96-2D32-46D1-BA6B-2E67A1B069C0}" type="presOf" srcId="{A9FE6E36-922C-4BB7-8FC5-A9F3311E350D}" destId="{86390DB7-0AA1-4AD9-A98A-25E3EC8D88CC}" srcOrd="0" destOrd="0" presId="urn:microsoft.com/office/officeart/2005/8/layout/vList5"/>
    <dgm:cxn modelId="{5F89ABDF-A93D-4019-AFE5-1CA7615AE171}" srcId="{A95DD5E5-E935-4731-AF46-D1D175E5326A}" destId="{106212F3-5587-4D8F-901A-0BA44DBA6AA0}" srcOrd="1" destOrd="0" parTransId="{9ECAFA51-8145-4FBC-8FE4-4F5CB17D9ED5}" sibTransId="{F157376E-F398-4BC7-AEAD-6668B902E3CB}"/>
    <dgm:cxn modelId="{96399B9E-6515-466D-9D3D-AA95CCAAE883}" srcId="{02851072-F8F9-4AE2-AA58-9CD4FFA27FA0}" destId="{0B924A61-F911-4910-922C-4B128470BF7A}" srcOrd="0" destOrd="0" parTransId="{030CD1A2-6357-4FC1-9603-155CAAB54C59}" sibTransId="{585F4FB8-E982-405A-8126-4EF1BBEB513B}"/>
    <dgm:cxn modelId="{9ED6576D-02C5-4785-B089-0947AC8C1804}" srcId="{C9197E67-5F36-440A-B129-4D9171405F71}" destId="{DE0DA576-535D-4481-912B-5F82AB1153C3}" srcOrd="1" destOrd="0" parTransId="{1BC1E632-66EC-4559-BBA5-3EC68EE5FEBE}" sibTransId="{C760D1A0-01A7-4B2B-84C4-7748ACEF5DE0}"/>
    <dgm:cxn modelId="{C2497A86-10A5-40A0-8650-28D3F73FB641}" srcId="{C9197E67-5F36-440A-B129-4D9171405F71}" destId="{A9FE6E36-922C-4BB7-8FC5-A9F3311E350D}" srcOrd="0" destOrd="0" parTransId="{C883CDE9-A21E-422C-AB61-290E0B2E6644}" sibTransId="{4148DEA0-51B2-42C3-8A51-315B290A7322}"/>
    <dgm:cxn modelId="{5EC88DF4-EA6A-42DD-ABA5-91E172DB6F1D}" type="presOf" srcId="{0B924A61-F911-4910-922C-4B128470BF7A}" destId="{BECCA176-6ADD-4CE5-846F-EEDA251C5411}" srcOrd="0" destOrd="0" presId="urn:microsoft.com/office/officeart/2005/8/layout/vList5"/>
    <dgm:cxn modelId="{7556D767-73CF-4863-AD8F-08300FCD08DF}" srcId="{A95DD5E5-E935-4731-AF46-D1D175E5326A}" destId="{D0C75A46-F1A8-4629-9BA1-7E1F24263BBD}" srcOrd="2" destOrd="0" parTransId="{EFEC1A86-51F4-4591-B835-B6F3DF7C1C0D}" sibTransId="{27CB3B5E-07E4-40BC-B872-4C7205F75EC5}"/>
    <dgm:cxn modelId="{49E69B04-8F23-4DAC-9E1F-063514976911}" srcId="{7371D559-C959-4DBF-A287-B9E8F8473BDD}" destId="{A95DD5E5-E935-4731-AF46-D1D175E5326A}" srcOrd="1" destOrd="0" parTransId="{1918DF9B-6DB6-4A5F-A9EE-EF37A05B7521}" sibTransId="{5347D507-579B-4019-A2B6-5A08ABAF1A4E}"/>
    <dgm:cxn modelId="{12634896-5E7E-4817-A46A-1C74EE72E676}" type="presOf" srcId="{BA9B3DA1-ABFD-45D5-9250-81E06B4613AC}" destId="{1E92CFAF-DC2E-498A-B991-ABAC53821C11}" srcOrd="0" destOrd="0" presId="urn:microsoft.com/office/officeart/2005/8/layout/vList5"/>
    <dgm:cxn modelId="{7DB3B6E2-1F50-4ED0-93E5-C8015F7120ED}" srcId="{7371D559-C959-4DBF-A287-B9E8F8473BDD}" destId="{02851072-F8F9-4AE2-AA58-9CD4FFA27FA0}" srcOrd="2" destOrd="0" parTransId="{2AF4D33F-6D9B-4E22-90DC-930E946C8D80}" sibTransId="{2890608E-EDF1-45C8-BE94-E89508D90B39}"/>
    <dgm:cxn modelId="{CE397B98-3ADF-4EFC-9A19-EDECD6BE778C}" type="presOf" srcId="{DEA2E574-01BE-4759-8538-47F5CF4A8DBA}" destId="{8AEBDFC4-6CC0-4160-AB26-FBCBA89832F1}" srcOrd="0" destOrd="0" presId="urn:microsoft.com/office/officeart/2005/8/layout/vList5"/>
    <dgm:cxn modelId="{C67A4126-210F-47C5-BC5E-A11357E4F136}" type="presOf" srcId="{A448797B-A3EA-4DE3-BA46-24A650F595F9}" destId="{86390DB7-0AA1-4AD9-A98A-25E3EC8D88CC}" srcOrd="0" destOrd="2" presId="urn:microsoft.com/office/officeart/2005/8/layout/vList5"/>
    <dgm:cxn modelId="{7FDFCD8D-155F-42C5-948C-F5D9C5CF4EBC}" srcId="{7371D559-C959-4DBF-A287-B9E8F8473BDD}" destId="{C9197E67-5F36-440A-B129-4D9171405F71}" srcOrd="0" destOrd="0" parTransId="{1741DD22-DCF2-4520-8132-59CCBB8DF58D}" sibTransId="{5DDAB9EC-8289-46E0-A751-E0CD687ED594}"/>
    <dgm:cxn modelId="{E4CF5938-6C93-49D4-9DB7-B5C286064DE2}" srcId="{C9197E67-5F36-440A-B129-4D9171405F71}" destId="{A448797B-A3EA-4DE3-BA46-24A650F595F9}" srcOrd="2" destOrd="0" parTransId="{0BC7E8E1-ACA1-4CBD-AB9F-A12C1E412125}" sibTransId="{FD749D39-3AB1-4513-86E8-CC92A725AD72}"/>
    <dgm:cxn modelId="{735F131A-0C47-43D6-92D5-33FD8C8B436E}" srcId="{DEA2E574-01BE-4759-8538-47F5CF4A8DBA}" destId="{433BAE7E-C9C0-48C2-9D68-DC9673BA4B7F}" srcOrd="0" destOrd="0" parTransId="{79DCB911-6DFC-44E9-B52F-53AF7BB374A4}" sibTransId="{A1A3DE56-0A76-4B17-B1A8-2AEF860BEB7A}"/>
    <dgm:cxn modelId="{0B1EB8B3-7C27-45AB-B7F5-43104B4E998D}" srcId="{7371D559-C959-4DBF-A287-B9E8F8473BDD}" destId="{DEA2E574-01BE-4759-8538-47F5CF4A8DBA}" srcOrd="3" destOrd="0" parTransId="{254C84AD-EE89-49C4-AFD8-3DE614C549E5}" sibTransId="{E7C15DBC-7F9A-4FCB-86A1-1D9F02710CC0}"/>
    <dgm:cxn modelId="{F6B32C3B-D312-452E-965F-E8B77FAA0FA5}" type="presOf" srcId="{A95DD5E5-E935-4731-AF46-D1D175E5326A}" destId="{46D71E91-2017-4E66-BEB5-D20E0F1AFBCD}" srcOrd="0" destOrd="0" presId="urn:microsoft.com/office/officeart/2005/8/layout/vList5"/>
    <dgm:cxn modelId="{89486DE5-165E-4750-A215-26A6E8053B25}" srcId="{A95DD5E5-E935-4731-AF46-D1D175E5326A}" destId="{BA9B3DA1-ABFD-45D5-9250-81E06B4613AC}" srcOrd="0" destOrd="0" parTransId="{E73EBDF2-0737-4432-BA99-1C5E21552159}" sibTransId="{9B4D92D8-22B8-492E-8B41-EE65BF884A3A}"/>
    <dgm:cxn modelId="{0707763C-D59D-4522-8DCC-FDFC8FE970F4}" type="presOf" srcId="{C9197E67-5F36-440A-B129-4D9171405F71}" destId="{7B6D0A9A-B82E-4B5A-83D4-D0033D798AC4}" srcOrd="0" destOrd="0" presId="urn:microsoft.com/office/officeart/2005/8/layout/vList5"/>
    <dgm:cxn modelId="{88E9A75D-1F7A-4A84-B936-53925CEF0762}" type="presOf" srcId="{D0C75A46-F1A8-4629-9BA1-7E1F24263BBD}" destId="{1E92CFAF-DC2E-498A-B991-ABAC53821C11}" srcOrd="0" destOrd="2" presId="urn:microsoft.com/office/officeart/2005/8/layout/vList5"/>
    <dgm:cxn modelId="{9DA293AB-2DBD-425F-A0F9-4A8B621EF2B6}" type="presOf" srcId="{433BAE7E-C9C0-48C2-9D68-DC9673BA4B7F}" destId="{BBDED225-69D5-4B99-80BD-243A44E9581A}" srcOrd="0" destOrd="0" presId="urn:microsoft.com/office/officeart/2005/8/layout/vList5"/>
    <dgm:cxn modelId="{093F90EC-7BA7-4828-A634-55C37B2DC173}" type="presParOf" srcId="{B82A2E30-A463-4C5D-AF6F-303D127CD46A}" destId="{F9F6F8BE-8EB2-4252-B1CA-F76AECDE61D0}" srcOrd="0" destOrd="0" presId="urn:microsoft.com/office/officeart/2005/8/layout/vList5"/>
    <dgm:cxn modelId="{14BF490E-9F79-4623-B180-09A3DAEE75A2}" type="presParOf" srcId="{F9F6F8BE-8EB2-4252-B1CA-F76AECDE61D0}" destId="{7B6D0A9A-B82E-4B5A-83D4-D0033D798AC4}" srcOrd="0" destOrd="0" presId="urn:microsoft.com/office/officeart/2005/8/layout/vList5"/>
    <dgm:cxn modelId="{CA839757-B1C4-48FA-91C8-38ED214DAF7C}" type="presParOf" srcId="{F9F6F8BE-8EB2-4252-B1CA-F76AECDE61D0}" destId="{86390DB7-0AA1-4AD9-A98A-25E3EC8D88CC}" srcOrd="1" destOrd="0" presId="urn:microsoft.com/office/officeart/2005/8/layout/vList5"/>
    <dgm:cxn modelId="{18900B30-742A-47B0-A045-8662F472227A}" type="presParOf" srcId="{B82A2E30-A463-4C5D-AF6F-303D127CD46A}" destId="{E3D75A7D-0E49-4621-81C4-B05DB6C67B7E}" srcOrd="1" destOrd="0" presId="urn:microsoft.com/office/officeart/2005/8/layout/vList5"/>
    <dgm:cxn modelId="{314454D4-1481-4975-8B24-A42264093B81}" type="presParOf" srcId="{B82A2E30-A463-4C5D-AF6F-303D127CD46A}" destId="{2CC339EA-7D33-43F8-9398-1E93BE8E1E6D}" srcOrd="2" destOrd="0" presId="urn:microsoft.com/office/officeart/2005/8/layout/vList5"/>
    <dgm:cxn modelId="{9FCA278A-8372-4B33-A5AD-84F61F39A66C}" type="presParOf" srcId="{2CC339EA-7D33-43F8-9398-1E93BE8E1E6D}" destId="{46D71E91-2017-4E66-BEB5-D20E0F1AFBCD}" srcOrd="0" destOrd="0" presId="urn:microsoft.com/office/officeart/2005/8/layout/vList5"/>
    <dgm:cxn modelId="{DC27B9AE-16FE-41AA-B1EA-7DAA5FCE46C2}" type="presParOf" srcId="{2CC339EA-7D33-43F8-9398-1E93BE8E1E6D}" destId="{1E92CFAF-DC2E-498A-B991-ABAC53821C11}" srcOrd="1" destOrd="0" presId="urn:microsoft.com/office/officeart/2005/8/layout/vList5"/>
    <dgm:cxn modelId="{D7341B74-9E38-4C07-8C5F-AAE5B503EABF}" type="presParOf" srcId="{B82A2E30-A463-4C5D-AF6F-303D127CD46A}" destId="{604BA38A-46D5-495B-95CF-0E5112B29473}" srcOrd="3" destOrd="0" presId="urn:microsoft.com/office/officeart/2005/8/layout/vList5"/>
    <dgm:cxn modelId="{ACB0B3C4-52D5-4127-BBFB-CD0711E6895B}" type="presParOf" srcId="{B82A2E30-A463-4C5D-AF6F-303D127CD46A}" destId="{60E180D5-0814-4E48-83C6-63778E588F09}" srcOrd="4" destOrd="0" presId="urn:microsoft.com/office/officeart/2005/8/layout/vList5"/>
    <dgm:cxn modelId="{C173E3DD-7054-41BD-A465-B164AE4A0A43}" type="presParOf" srcId="{60E180D5-0814-4E48-83C6-63778E588F09}" destId="{69CB2917-9FBE-4E51-842B-4571B3F1F499}" srcOrd="0" destOrd="0" presId="urn:microsoft.com/office/officeart/2005/8/layout/vList5"/>
    <dgm:cxn modelId="{FAF35015-F6E3-4EB2-B70C-FDB3A983AA79}" type="presParOf" srcId="{60E180D5-0814-4E48-83C6-63778E588F09}" destId="{BECCA176-6ADD-4CE5-846F-EEDA251C5411}" srcOrd="1" destOrd="0" presId="urn:microsoft.com/office/officeart/2005/8/layout/vList5"/>
    <dgm:cxn modelId="{CEBA015F-818D-4CB0-9669-AA88AE1664CD}" type="presParOf" srcId="{B82A2E30-A463-4C5D-AF6F-303D127CD46A}" destId="{7184B35C-22B3-4F58-8CFD-75F839141545}" srcOrd="5" destOrd="0" presId="urn:microsoft.com/office/officeart/2005/8/layout/vList5"/>
    <dgm:cxn modelId="{4578E693-FC88-4BA3-8870-04BA45D32C6E}" type="presParOf" srcId="{B82A2E30-A463-4C5D-AF6F-303D127CD46A}" destId="{207B8148-19E9-45FD-8131-6817B0D37927}" srcOrd="6" destOrd="0" presId="urn:microsoft.com/office/officeart/2005/8/layout/vList5"/>
    <dgm:cxn modelId="{E1F9E29C-8DF9-4FD1-8B9A-5C4B2AE822A8}" type="presParOf" srcId="{207B8148-19E9-45FD-8131-6817B0D37927}" destId="{8AEBDFC4-6CC0-4160-AB26-FBCBA89832F1}" srcOrd="0" destOrd="0" presId="urn:microsoft.com/office/officeart/2005/8/layout/vList5"/>
    <dgm:cxn modelId="{6868897F-07D1-4799-A161-6B6D93DA90BA}" type="presParOf" srcId="{207B8148-19E9-45FD-8131-6817B0D37927}" destId="{BBDED225-69D5-4B99-80BD-243A44E958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71D559-C959-4DBF-A287-B9E8F8473B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97E67-5F36-440A-B129-4D9171405F71}">
      <dgm:prSet phldrT="[Текст]" custT="1"/>
      <dgm:spPr>
        <a:xfrm>
          <a:off x="175" y="2443"/>
          <a:ext cx="1689115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77%</a:t>
          </a:r>
        </a:p>
      </dgm:t>
    </dgm:pt>
    <dgm:pt modelId="{1741DD22-DCF2-4520-8132-59CCBB8DF58D}" type="parTrans" cxnId="{7FDFCD8D-155F-42C5-948C-F5D9C5CF4EBC}">
      <dgm:prSet/>
      <dgm:spPr/>
      <dgm:t>
        <a:bodyPr/>
        <a:lstStyle/>
        <a:p>
          <a:endParaRPr lang="ru-RU"/>
        </a:p>
      </dgm:t>
    </dgm:pt>
    <dgm:pt modelId="{5DDAB9EC-8289-46E0-A751-E0CD687ED594}" type="sibTrans" cxnId="{7FDFCD8D-155F-42C5-948C-F5D9C5CF4EBC}">
      <dgm:prSet/>
      <dgm:spPr/>
      <dgm:t>
        <a:bodyPr/>
        <a:lstStyle/>
        <a:p>
          <a:endParaRPr lang="ru-RU"/>
        </a:p>
      </dgm:t>
    </dgm:pt>
    <dgm:pt modelId="{DE0DA576-535D-4481-912B-5F82AB1153C3}">
      <dgm:prSet phldrT="[Текст]" custT="1"/>
      <dgm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Умение реализовывать проекты в сфере цифровой трансформации образовательной организации. Умение формировать и представлять регулярную публичную отчетность о состоянии и перспективах развития общеобразовательной организации </a:t>
          </a:r>
        </a:p>
      </dgm:t>
    </dgm:pt>
    <dgm:pt modelId="{1BC1E632-66EC-4559-BBA5-3EC68EE5FEBE}" type="parTrans" cxnId="{9ED6576D-02C5-4785-B089-0947AC8C1804}">
      <dgm:prSet/>
      <dgm:spPr/>
      <dgm:t>
        <a:bodyPr/>
        <a:lstStyle/>
        <a:p>
          <a:endParaRPr lang="ru-RU"/>
        </a:p>
      </dgm:t>
    </dgm:pt>
    <dgm:pt modelId="{C760D1A0-01A7-4B2B-84C4-7748ACEF5DE0}" type="sibTrans" cxnId="{9ED6576D-02C5-4785-B089-0947AC8C1804}">
      <dgm:prSet/>
      <dgm:spPr/>
      <dgm:t>
        <a:bodyPr/>
        <a:lstStyle/>
        <a:p>
          <a:endParaRPr lang="ru-RU"/>
        </a:p>
      </dgm:t>
    </dgm:pt>
    <dgm:pt modelId="{A95DD5E5-E935-4731-AF46-D1D175E5326A}">
      <dgm:prSet phldrT="[Текст]" custT="1"/>
      <dgm:spPr>
        <a:xfrm>
          <a:off x="175" y="1236520"/>
          <a:ext cx="1668023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74%</a:t>
          </a:r>
        </a:p>
      </dgm:t>
    </dgm:pt>
    <dgm:pt modelId="{1918DF9B-6DB6-4A5F-A9EE-EF37A05B7521}" type="parTrans" cxnId="{49E69B04-8F23-4DAC-9E1F-063514976911}">
      <dgm:prSet/>
      <dgm:spPr/>
      <dgm:t>
        <a:bodyPr/>
        <a:lstStyle/>
        <a:p>
          <a:endParaRPr lang="ru-RU"/>
        </a:p>
      </dgm:t>
    </dgm:pt>
    <dgm:pt modelId="{5347D507-579B-4019-A2B6-5A08ABAF1A4E}" type="sibTrans" cxnId="{49E69B04-8F23-4DAC-9E1F-063514976911}">
      <dgm:prSet/>
      <dgm:spPr/>
      <dgm:t>
        <a:bodyPr/>
        <a:lstStyle/>
        <a:p>
          <a:endParaRPr lang="ru-RU"/>
        </a:p>
      </dgm:t>
    </dgm:pt>
    <dgm:pt modelId="{02851072-F8F9-4AE2-AA58-9CD4FFA27FA0}">
      <dgm:prSet phldrT="[Текст]" custT="1"/>
      <dgm:spPr>
        <a:xfrm>
          <a:off x="175" y="2470597"/>
          <a:ext cx="1720778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71%</a:t>
          </a:r>
        </a:p>
      </dgm:t>
    </dgm:pt>
    <dgm:pt modelId="{2AF4D33F-6D9B-4E22-90DC-930E946C8D80}" type="parTrans" cxnId="{7DB3B6E2-1F50-4ED0-93E5-C8015F7120ED}">
      <dgm:prSet/>
      <dgm:spPr/>
      <dgm:t>
        <a:bodyPr/>
        <a:lstStyle/>
        <a:p>
          <a:endParaRPr lang="ru-RU"/>
        </a:p>
      </dgm:t>
    </dgm:pt>
    <dgm:pt modelId="{2890608E-EDF1-45C8-BE94-E89508D90B39}" type="sibTrans" cxnId="{7DB3B6E2-1F50-4ED0-93E5-C8015F7120ED}">
      <dgm:prSet/>
      <dgm:spPr/>
      <dgm:t>
        <a:bodyPr/>
        <a:lstStyle/>
        <a:p>
          <a:endParaRPr lang="ru-RU"/>
        </a:p>
      </dgm:t>
    </dgm:pt>
    <dgm:pt modelId="{0B924A61-F911-4910-922C-4B128470BF7A}">
      <dgm:prSet phldrT="[Текст]" custT="1"/>
      <dgm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Умение осуществлять и развивать социальное партнерство, установленное действующим законодательством Российской Федерации. Умение проводить публичные выступления и организовывать устную и письменную коммуникацию с представителями учредителя, органами государственной власти и органами местного самоуправления, в том числе надзорными органами, социальными партнерами и иными организациями </a:t>
          </a:r>
        </a:p>
      </dgm:t>
    </dgm:pt>
    <dgm:pt modelId="{030CD1A2-6357-4FC1-9603-155CAAB54C59}" type="parTrans" cxnId="{96399B9E-6515-466D-9D3D-AA95CCAAE883}">
      <dgm:prSet/>
      <dgm:spPr/>
      <dgm:t>
        <a:bodyPr/>
        <a:lstStyle/>
        <a:p>
          <a:endParaRPr lang="ru-RU"/>
        </a:p>
      </dgm:t>
    </dgm:pt>
    <dgm:pt modelId="{585F4FB8-E982-405A-8126-4EF1BBEB513B}" type="sibTrans" cxnId="{96399B9E-6515-466D-9D3D-AA95CCAAE883}">
      <dgm:prSet/>
      <dgm:spPr/>
      <dgm:t>
        <a:bodyPr/>
        <a:lstStyle/>
        <a:p>
          <a:endParaRPr lang="ru-RU"/>
        </a:p>
      </dgm:t>
    </dgm:pt>
    <dgm:pt modelId="{DEA2E574-01BE-4759-8538-47F5CF4A8DBA}">
      <dgm:prSet custT="1"/>
      <dgm:spPr>
        <a:xfrm>
          <a:off x="175" y="3704674"/>
          <a:ext cx="1736082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62%</a:t>
          </a:r>
        </a:p>
      </dgm:t>
    </dgm:pt>
    <dgm:pt modelId="{254C84AD-EE89-49C4-AFD8-3DE614C549E5}" type="parTrans" cxnId="{0B1EB8B3-7C27-45AB-B7F5-43104B4E998D}">
      <dgm:prSet/>
      <dgm:spPr/>
      <dgm:t>
        <a:bodyPr/>
        <a:lstStyle/>
        <a:p>
          <a:endParaRPr lang="ru-RU"/>
        </a:p>
      </dgm:t>
    </dgm:pt>
    <dgm:pt modelId="{E7C15DBC-7F9A-4FCB-86A1-1D9F02710CC0}" type="sibTrans" cxnId="{0B1EB8B3-7C27-45AB-B7F5-43104B4E998D}">
      <dgm:prSet/>
      <dgm:spPr/>
      <dgm:t>
        <a:bodyPr/>
        <a:lstStyle/>
        <a:p>
          <a:endParaRPr lang="ru-RU"/>
        </a:p>
      </dgm:t>
    </dgm:pt>
    <dgm:pt modelId="{433BAE7E-C9C0-48C2-9D68-DC9673BA4B7F}">
      <dgm:prSet custT="1"/>
      <dgm:spPr>
        <a:xfrm rot="5400000">
          <a:off x="5724239" y="-165776"/>
          <a:ext cx="940249" cy="891621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Знание основ менеджмента качества. Знание основ управления проектами в общеобразовательной организации </a:t>
          </a:r>
        </a:p>
      </dgm:t>
    </dgm:pt>
    <dgm:pt modelId="{79DCB911-6DFC-44E9-B52F-53AF7BB374A4}" type="parTrans" cxnId="{735F131A-0C47-43D6-92D5-33FD8C8B436E}">
      <dgm:prSet/>
      <dgm:spPr/>
      <dgm:t>
        <a:bodyPr/>
        <a:lstStyle/>
        <a:p>
          <a:endParaRPr lang="ru-RU"/>
        </a:p>
      </dgm:t>
    </dgm:pt>
    <dgm:pt modelId="{A1A3DE56-0A76-4B17-B1A8-2AEF860BEB7A}" type="sibTrans" cxnId="{735F131A-0C47-43D6-92D5-33FD8C8B436E}">
      <dgm:prSet/>
      <dgm:spPr/>
      <dgm:t>
        <a:bodyPr/>
        <a:lstStyle/>
        <a:p>
          <a:endParaRPr lang="ru-RU"/>
        </a:p>
      </dgm:t>
    </dgm:pt>
    <dgm:pt modelId="{A448797B-A3EA-4DE3-BA46-24A650F595F9}">
      <dgm:prSet custT="1"/>
      <dgm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gm:t>
    </dgm:pt>
    <dgm:pt modelId="{0BC7E8E1-ACA1-4CBD-AB9F-A12C1E412125}" type="parTrans" cxnId="{E4CF5938-6C93-49D4-9DB7-B5C286064DE2}">
      <dgm:prSet/>
      <dgm:spPr/>
      <dgm:t>
        <a:bodyPr/>
        <a:lstStyle/>
        <a:p>
          <a:endParaRPr lang="ru-RU"/>
        </a:p>
      </dgm:t>
    </dgm:pt>
    <dgm:pt modelId="{FD749D39-3AB1-4513-86E8-CC92A725AD72}" type="sibTrans" cxnId="{E4CF5938-6C93-49D4-9DB7-B5C286064DE2}">
      <dgm:prSet/>
      <dgm:spPr/>
      <dgm:t>
        <a:bodyPr/>
        <a:lstStyle/>
        <a:p>
          <a:endParaRPr lang="ru-RU"/>
        </a:p>
      </dgm:t>
    </dgm:pt>
    <dgm:pt modelId="{A9FE6E36-922C-4BB7-8FC5-A9F3311E350D}">
      <dgm:prSet phldrT="[Текст]" custT="1"/>
      <dgm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gm:t>
    </dgm:pt>
    <dgm:pt modelId="{C883CDE9-A21E-422C-AB61-290E0B2E6644}" type="parTrans" cxnId="{C2497A86-10A5-40A0-8650-28D3F73FB641}">
      <dgm:prSet/>
      <dgm:spPr/>
      <dgm:t>
        <a:bodyPr/>
        <a:lstStyle/>
        <a:p>
          <a:endParaRPr lang="ru-RU"/>
        </a:p>
      </dgm:t>
    </dgm:pt>
    <dgm:pt modelId="{4148DEA0-51B2-42C3-8A51-315B290A7322}" type="sibTrans" cxnId="{C2497A86-10A5-40A0-8650-28D3F73FB641}">
      <dgm:prSet/>
      <dgm:spPr/>
      <dgm:t>
        <a:bodyPr/>
        <a:lstStyle/>
        <a:p>
          <a:endParaRPr lang="ru-RU"/>
        </a:p>
      </dgm:t>
    </dgm:pt>
    <dgm:pt modelId="{D0C75A46-F1A8-4629-9BA1-7E1F24263BBD}">
      <dgm:prSet custT="1"/>
      <dgm:spPr>
        <a:xfrm rot="5400000">
          <a:off x="5687702" y="-2677762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gm:t>
    </dgm:pt>
    <dgm:pt modelId="{EFEC1A86-51F4-4591-B835-B6F3DF7C1C0D}" type="parTrans" cxnId="{7556D767-73CF-4863-AD8F-08300FCD08DF}">
      <dgm:prSet/>
      <dgm:spPr/>
      <dgm:t>
        <a:bodyPr/>
        <a:lstStyle/>
        <a:p>
          <a:endParaRPr lang="ru-RU"/>
        </a:p>
      </dgm:t>
    </dgm:pt>
    <dgm:pt modelId="{27CB3B5E-07E4-40BC-B872-4C7205F75EC5}" type="sibTrans" cxnId="{7556D767-73CF-4863-AD8F-08300FCD08DF}">
      <dgm:prSet/>
      <dgm:spPr/>
      <dgm:t>
        <a:bodyPr/>
        <a:lstStyle/>
        <a:p>
          <a:endParaRPr lang="ru-RU"/>
        </a:p>
      </dgm:t>
    </dgm:pt>
    <dgm:pt modelId="{BA9B3DA1-ABFD-45D5-9250-81E06B4613AC}">
      <dgm:prSet phldrT="[Текст]" custT="1"/>
      <dgm:spPr>
        <a:xfrm rot="5400000">
          <a:off x="5687702" y="-2677762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gm:t>
    </dgm:pt>
    <dgm:pt modelId="{E73EBDF2-0737-4432-BA99-1C5E21552159}" type="parTrans" cxnId="{89486DE5-165E-4750-A215-26A6E8053B25}">
      <dgm:prSet/>
      <dgm:spPr/>
      <dgm:t>
        <a:bodyPr/>
        <a:lstStyle/>
        <a:p>
          <a:endParaRPr lang="ru-RU"/>
        </a:p>
      </dgm:t>
    </dgm:pt>
    <dgm:pt modelId="{9B4D92D8-22B8-492E-8B41-EE65BF884A3A}" type="sibTrans" cxnId="{89486DE5-165E-4750-A215-26A6E8053B25}">
      <dgm:prSet/>
      <dgm:spPr/>
      <dgm:t>
        <a:bodyPr/>
        <a:lstStyle/>
        <a:p>
          <a:endParaRPr lang="ru-RU"/>
        </a:p>
      </dgm:t>
    </dgm:pt>
    <dgm:pt modelId="{0A5AE326-744F-465F-B3C0-93D29A72A813}">
      <dgm:prSet custT="1"/>
      <dgm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gm:t>
    </dgm:pt>
    <dgm:pt modelId="{0814B000-4E7D-41A3-B61C-CE4C585F81BE}" type="parTrans" cxnId="{4F8A4BA1-2B13-4FEA-BFDD-56E14DAC7ABF}">
      <dgm:prSet/>
      <dgm:spPr/>
      <dgm:t>
        <a:bodyPr/>
        <a:lstStyle/>
        <a:p>
          <a:endParaRPr lang="ru-RU"/>
        </a:p>
      </dgm:t>
    </dgm:pt>
    <dgm:pt modelId="{B25E9F10-C201-4572-989A-00A22CDA5F79}" type="sibTrans" cxnId="{4F8A4BA1-2B13-4FEA-BFDD-56E14DAC7ABF}">
      <dgm:prSet/>
      <dgm:spPr/>
      <dgm:t>
        <a:bodyPr/>
        <a:lstStyle/>
        <a:p>
          <a:endParaRPr lang="ru-RU"/>
        </a:p>
      </dgm:t>
    </dgm:pt>
    <dgm:pt modelId="{9C8F1500-B740-40E6-9D68-364C9AA6668F}">
      <dgm:prSet phldrT="[Текст]" custT="1"/>
      <dgm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gm:t>
    </dgm:pt>
    <dgm:pt modelId="{2144D6C0-EA85-404E-B5E2-891842E9EEDE}" type="parTrans" cxnId="{BBA18DD8-84F3-4493-81E9-DF84C59D0AD3}">
      <dgm:prSet/>
      <dgm:spPr/>
      <dgm:t>
        <a:bodyPr/>
        <a:lstStyle/>
        <a:p>
          <a:endParaRPr lang="ru-RU"/>
        </a:p>
      </dgm:t>
    </dgm:pt>
    <dgm:pt modelId="{C8032FDC-A428-45CA-88F4-D89B139C7B57}" type="sibTrans" cxnId="{BBA18DD8-84F3-4493-81E9-DF84C59D0AD3}">
      <dgm:prSet/>
      <dgm:spPr/>
      <dgm:t>
        <a:bodyPr/>
        <a:lstStyle/>
        <a:p>
          <a:endParaRPr lang="ru-RU"/>
        </a:p>
      </dgm:t>
    </dgm:pt>
    <dgm:pt modelId="{71BBA2DD-3401-4108-AC56-8E91CFCBF437}">
      <dgm:prSet custT="1"/>
      <dgm:spPr>
        <a:xfrm rot="5400000">
          <a:off x="5687702" y="-2677762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Умение реализовывать меры по предупреждению коррупции в ОО. </a:t>
          </a:r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/>
          </a:r>
          <a:b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</a:br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Умение </a:t>
          </a: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планировать распределение кадровых, ресурсов ОО</a:t>
          </a:r>
        </a:p>
      </dgm:t>
    </dgm:pt>
    <dgm:pt modelId="{EF0D143E-AD56-4E79-AF41-D95C6D2CED60}" type="parTrans" cxnId="{E7E045C4-63CB-4C6B-91E5-E48C27560167}">
      <dgm:prSet/>
      <dgm:spPr/>
      <dgm:t>
        <a:bodyPr/>
        <a:lstStyle/>
        <a:p>
          <a:endParaRPr lang="ru-RU"/>
        </a:p>
      </dgm:t>
    </dgm:pt>
    <dgm:pt modelId="{41AF8707-3F55-4FBE-8D26-D8CA5B7EE093}" type="sibTrans" cxnId="{E7E045C4-63CB-4C6B-91E5-E48C27560167}">
      <dgm:prSet/>
      <dgm:spPr/>
      <dgm:t>
        <a:bodyPr/>
        <a:lstStyle/>
        <a:p>
          <a:endParaRPr lang="ru-RU"/>
        </a:p>
      </dgm:t>
    </dgm:pt>
    <dgm:pt modelId="{B82A2E30-A463-4C5D-AF6F-303D127CD46A}" type="pres">
      <dgm:prSet presAssocID="{7371D559-C959-4DBF-A287-B9E8F8473B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6F8BE-8EB2-4252-B1CA-F76AECDE61D0}" type="pres">
      <dgm:prSet presAssocID="{C9197E67-5F36-440A-B129-4D9171405F71}" presName="linNode" presStyleCnt="0"/>
      <dgm:spPr/>
    </dgm:pt>
    <dgm:pt modelId="{7B6D0A9A-B82E-4B5A-83D4-D0033D798AC4}" type="pres">
      <dgm:prSet presAssocID="{C9197E67-5F36-440A-B129-4D9171405F7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0DB7-0AA1-4AD9-A98A-25E3EC8D88CC}" type="pres">
      <dgm:prSet presAssocID="{C9197E67-5F36-440A-B129-4D9171405F71}" presName="descendantText" presStyleLbl="alignAccFollowNode1" presStyleIdx="0" presStyleCnt="4" custScaleX="298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75A7D-0E49-4621-81C4-B05DB6C67B7E}" type="pres">
      <dgm:prSet presAssocID="{5DDAB9EC-8289-46E0-A751-E0CD687ED594}" presName="sp" presStyleCnt="0"/>
      <dgm:spPr/>
    </dgm:pt>
    <dgm:pt modelId="{2CC339EA-7D33-43F8-9398-1E93BE8E1E6D}" type="pres">
      <dgm:prSet presAssocID="{A95DD5E5-E935-4731-AF46-D1D175E5326A}" presName="linNode" presStyleCnt="0"/>
      <dgm:spPr/>
    </dgm:pt>
    <dgm:pt modelId="{46D71E91-2017-4E66-BEB5-D20E0F1AFBCD}" type="pres">
      <dgm:prSet presAssocID="{A95DD5E5-E935-4731-AF46-D1D175E5326A}" presName="parentText" presStyleLbl="node1" presStyleIdx="1" presStyleCnt="4" custScaleX="44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CFAF-DC2E-498A-B991-ABAC53821C11}" type="pres">
      <dgm:prSet presAssocID="{A95DD5E5-E935-4731-AF46-D1D175E5326A}" presName="descendantText" presStyleLbl="alignAccFollowNode1" presStyleIdx="1" presStyleCnt="4" custScaleX="136031" custLinFactNeighborX="-75" custLinFactNeighborY="-1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BA38A-46D5-495B-95CF-0E5112B29473}" type="pres">
      <dgm:prSet presAssocID="{5347D507-579B-4019-A2B6-5A08ABAF1A4E}" presName="sp" presStyleCnt="0"/>
      <dgm:spPr/>
    </dgm:pt>
    <dgm:pt modelId="{60E180D5-0814-4E48-83C6-63778E588F09}" type="pres">
      <dgm:prSet presAssocID="{02851072-F8F9-4AE2-AA58-9CD4FFA27FA0}" presName="linNode" presStyleCnt="0"/>
      <dgm:spPr/>
    </dgm:pt>
    <dgm:pt modelId="{69CB2917-9FBE-4E51-842B-4571B3F1F499}" type="pres">
      <dgm:prSet presAssocID="{02851072-F8F9-4AE2-AA58-9CD4FFA27FA0}" presName="parentText" presStyleLbl="node1" presStyleIdx="2" presStyleCnt="4" custScaleX="49087" custScaleY="131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CA176-6ADD-4CE5-846F-EEDA251C5411}" type="pres">
      <dgm:prSet presAssocID="{02851072-F8F9-4AE2-AA58-9CD4FFA27FA0}" presName="descendantText" presStyleLbl="alignAccFollowNode1" presStyleIdx="2" presStyleCnt="4" custScaleX="143308" custScaleY="173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B35C-22B3-4F58-8CFD-75F839141545}" type="pres">
      <dgm:prSet presAssocID="{2890608E-EDF1-45C8-BE94-E89508D90B39}" presName="sp" presStyleCnt="0"/>
      <dgm:spPr/>
    </dgm:pt>
    <dgm:pt modelId="{207B8148-19E9-45FD-8131-6817B0D37927}" type="pres">
      <dgm:prSet presAssocID="{DEA2E574-01BE-4759-8538-47F5CF4A8DBA}" presName="linNode" presStyleCnt="0"/>
      <dgm:spPr/>
    </dgm:pt>
    <dgm:pt modelId="{8AEBDFC4-6CC0-4160-AB26-FBCBA89832F1}" type="pres">
      <dgm:prSet presAssocID="{DEA2E574-01BE-4759-8538-47F5CF4A8DBA}" presName="parentText" presStyleLbl="node1" presStyleIdx="3" presStyleCnt="4" custScaleX="511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ED225-69D5-4B99-80BD-243A44E9581A}" type="pres">
      <dgm:prSet presAssocID="{DEA2E574-01BE-4759-8538-47F5CF4A8DBA}" presName="descendantText" presStyleLbl="alignAccFollowNode1" presStyleIdx="3" presStyleCnt="4" custScaleX="147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7EFE8-1BEA-4510-9D81-5CD3E5B344C6}" type="presOf" srcId="{02851072-F8F9-4AE2-AA58-9CD4FFA27FA0}" destId="{69CB2917-9FBE-4E51-842B-4571B3F1F499}" srcOrd="0" destOrd="0" presId="urn:microsoft.com/office/officeart/2005/8/layout/vList5"/>
    <dgm:cxn modelId="{A5F9A3B1-E7A8-4588-BC50-CBF6B5CB33C7}" type="presOf" srcId="{DE0DA576-535D-4481-912B-5F82AB1153C3}" destId="{86390DB7-0AA1-4AD9-A98A-25E3EC8D88CC}" srcOrd="0" destOrd="1" presId="urn:microsoft.com/office/officeart/2005/8/layout/vList5"/>
    <dgm:cxn modelId="{EB684545-21CB-4459-8978-1099A9301DBD}" type="presOf" srcId="{7371D559-C959-4DBF-A287-B9E8F8473BDD}" destId="{B82A2E30-A463-4C5D-AF6F-303D127CD46A}" srcOrd="0" destOrd="0" presId="urn:microsoft.com/office/officeart/2005/8/layout/vList5"/>
    <dgm:cxn modelId="{37656E96-2D32-46D1-BA6B-2E67A1B069C0}" type="presOf" srcId="{A9FE6E36-922C-4BB7-8FC5-A9F3311E350D}" destId="{86390DB7-0AA1-4AD9-A98A-25E3EC8D88CC}" srcOrd="0" destOrd="0" presId="urn:microsoft.com/office/officeart/2005/8/layout/vList5"/>
    <dgm:cxn modelId="{96399B9E-6515-466D-9D3D-AA95CCAAE883}" srcId="{02851072-F8F9-4AE2-AA58-9CD4FFA27FA0}" destId="{0B924A61-F911-4910-922C-4B128470BF7A}" srcOrd="1" destOrd="0" parTransId="{030CD1A2-6357-4FC1-9603-155CAAB54C59}" sibTransId="{585F4FB8-E982-405A-8126-4EF1BBEB513B}"/>
    <dgm:cxn modelId="{1549E829-C6EF-466B-9EF5-C7C6B09063D8}" type="presOf" srcId="{0A5AE326-744F-465F-B3C0-93D29A72A813}" destId="{BECCA176-6ADD-4CE5-846F-EEDA251C5411}" srcOrd="0" destOrd="2" presId="urn:microsoft.com/office/officeart/2005/8/layout/vList5"/>
    <dgm:cxn modelId="{9ED6576D-02C5-4785-B089-0947AC8C1804}" srcId="{C9197E67-5F36-440A-B129-4D9171405F71}" destId="{DE0DA576-535D-4481-912B-5F82AB1153C3}" srcOrd="1" destOrd="0" parTransId="{1BC1E632-66EC-4559-BBA5-3EC68EE5FEBE}" sibTransId="{C760D1A0-01A7-4B2B-84C4-7748ACEF5DE0}"/>
    <dgm:cxn modelId="{BBA18DD8-84F3-4493-81E9-DF84C59D0AD3}" srcId="{02851072-F8F9-4AE2-AA58-9CD4FFA27FA0}" destId="{9C8F1500-B740-40E6-9D68-364C9AA6668F}" srcOrd="0" destOrd="0" parTransId="{2144D6C0-EA85-404E-B5E2-891842E9EEDE}" sibTransId="{C8032FDC-A428-45CA-88F4-D89B139C7B57}"/>
    <dgm:cxn modelId="{C2497A86-10A5-40A0-8650-28D3F73FB641}" srcId="{C9197E67-5F36-440A-B129-4D9171405F71}" destId="{A9FE6E36-922C-4BB7-8FC5-A9F3311E350D}" srcOrd="0" destOrd="0" parTransId="{C883CDE9-A21E-422C-AB61-290E0B2E6644}" sibTransId="{4148DEA0-51B2-42C3-8A51-315B290A7322}"/>
    <dgm:cxn modelId="{5EC88DF4-EA6A-42DD-ABA5-91E172DB6F1D}" type="presOf" srcId="{0B924A61-F911-4910-922C-4B128470BF7A}" destId="{BECCA176-6ADD-4CE5-846F-EEDA251C5411}" srcOrd="0" destOrd="1" presId="urn:microsoft.com/office/officeart/2005/8/layout/vList5"/>
    <dgm:cxn modelId="{7556D767-73CF-4863-AD8F-08300FCD08DF}" srcId="{A95DD5E5-E935-4731-AF46-D1D175E5326A}" destId="{D0C75A46-F1A8-4629-9BA1-7E1F24263BBD}" srcOrd="2" destOrd="0" parTransId="{EFEC1A86-51F4-4591-B835-B6F3DF7C1C0D}" sibTransId="{27CB3B5E-07E4-40BC-B872-4C7205F75EC5}"/>
    <dgm:cxn modelId="{151B51AF-60F9-4940-89F9-3C152BCC1AFB}" type="presOf" srcId="{71BBA2DD-3401-4108-AC56-8E91CFCBF437}" destId="{1E92CFAF-DC2E-498A-B991-ABAC53821C11}" srcOrd="0" destOrd="1" presId="urn:microsoft.com/office/officeart/2005/8/layout/vList5"/>
    <dgm:cxn modelId="{49E69B04-8F23-4DAC-9E1F-063514976911}" srcId="{7371D559-C959-4DBF-A287-B9E8F8473BDD}" destId="{A95DD5E5-E935-4731-AF46-D1D175E5326A}" srcOrd="1" destOrd="0" parTransId="{1918DF9B-6DB6-4A5F-A9EE-EF37A05B7521}" sibTransId="{5347D507-579B-4019-A2B6-5A08ABAF1A4E}"/>
    <dgm:cxn modelId="{12634896-5E7E-4817-A46A-1C74EE72E676}" type="presOf" srcId="{BA9B3DA1-ABFD-45D5-9250-81E06B4613AC}" destId="{1E92CFAF-DC2E-498A-B991-ABAC53821C11}" srcOrd="0" destOrd="0" presId="urn:microsoft.com/office/officeart/2005/8/layout/vList5"/>
    <dgm:cxn modelId="{7DB3B6E2-1F50-4ED0-93E5-C8015F7120ED}" srcId="{7371D559-C959-4DBF-A287-B9E8F8473BDD}" destId="{02851072-F8F9-4AE2-AA58-9CD4FFA27FA0}" srcOrd="2" destOrd="0" parTransId="{2AF4D33F-6D9B-4E22-90DC-930E946C8D80}" sibTransId="{2890608E-EDF1-45C8-BE94-E89508D90B39}"/>
    <dgm:cxn modelId="{CE397B98-3ADF-4EFC-9A19-EDECD6BE778C}" type="presOf" srcId="{DEA2E574-01BE-4759-8538-47F5CF4A8DBA}" destId="{8AEBDFC4-6CC0-4160-AB26-FBCBA89832F1}" srcOrd="0" destOrd="0" presId="urn:microsoft.com/office/officeart/2005/8/layout/vList5"/>
    <dgm:cxn modelId="{C67A4126-210F-47C5-BC5E-A11357E4F136}" type="presOf" srcId="{A448797B-A3EA-4DE3-BA46-24A650F595F9}" destId="{86390DB7-0AA1-4AD9-A98A-25E3EC8D88CC}" srcOrd="0" destOrd="2" presId="urn:microsoft.com/office/officeart/2005/8/layout/vList5"/>
    <dgm:cxn modelId="{237980A4-B30D-4346-A4D7-5D2C08FE8445}" type="presOf" srcId="{9C8F1500-B740-40E6-9D68-364C9AA6668F}" destId="{BECCA176-6ADD-4CE5-846F-EEDA251C5411}" srcOrd="0" destOrd="0" presId="urn:microsoft.com/office/officeart/2005/8/layout/vList5"/>
    <dgm:cxn modelId="{7FDFCD8D-155F-42C5-948C-F5D9C5CF4EBC}" srcId="{7371D559-C959-4DBF-A287-B9E8F8473BDD}" destId="{C9197E67-5F36-440A-B129-4D9171405F71}" srcOrd="0" destOrd="0" parTransId="{1741DD22-DCF2-4520-8132-59CCBB8DF58D}" sibTransId="{5DDAB9EC-8289-46E0-A751-E0CD687ED594}"/>
    <dgm:cxn modelId="{E4CF5938-6C93-49D4-9DB7-B5C286064DE2}" srcId="{C9197E67-5F36-440A-B129-4D9171405F71}" destId="{A448797B-A3EA-4DE3-BA46-24A650F595F9}" srcOrd="2" destOrd="0" parTransId="{0BC7E8E1-ACA1-4CBD-AB9F-A12C1E412125}" sibTransId="{FD749D39-3AB1-4513-86E8-CC92A725AD72}"/>
    <dgm:cxn modelId="{735F131A-0C47-43D6-92D5-33FD8C8B436E}" srcId="{DEA2E574-01BE-4759-8538-47F5CF4A8DBA}" destId="{433BAE7E-C9C0-48C2-9D68-DC9673BA4B7F}" srcOrd="0" destOrd="0" parTransId="{79DCB911-6DFC-44E9-B52F-53AF7BB374A4}" sibTransId="{A1A3DE56-0A76-4B17-B1A8-2AEF860BEB7A}"/>
    <dgm:cxn modelId="{0B1EB8B3-7C27-45AB-B7F5-43104B4E998D}" srcId="{7371D559-C959-4DBF-A287-B9E8F8473BDD}" destId="{DEA2E574-01BE-4759-8538-47F5CF4A8DBA}" srcOrd="3" destOrd="0" parTransId="{254C84AD-EE89-49C4-AFD8-3DE614C549E5}" sibTransId="{E7C15DBC-7F9A-4FCB-86A1-1D9F02710CC0}"/>
    <dgm:cxn modelId="{4F8A4BA1-2B13-4FEA-BFDD-56E14DAC7ABF}" srcId="{02851072-F8F9-4AE2-AA58-9CD4FFA27FA0}" destId="{0A5AE326-744F-465F-B3C0-93D29A72A813}" srcOrd="2" destOrd="0" parTransId="{0814B000-4E7D-41A3-B61C-CE4C585F81BE}" sibTransId="{B25E9F10-C201-4572-989A-00A22CDA5F79}"/>
    <dgm:cxn modelId="{F6B32C3B-D312-452E-965F-E8B77FAA0FA5}" type="presOf" srcId="{A95DD5E5-E935-4731-AF46-D1D175E5326A}" destId="{46D71E91-2017-4E66-BEB5-D20E0F1AFBCD}" srcOrd="0" destOrd="0" presId="urn:microsoft.com/office/officeart/2005/8/layout/vList5"/>
    <dgm:cxn modelId="{E7E045C4-63CB-4C6B-91E5-E48C27560167}" srcId="{A95DD5E5-E935-4731-AF46-D1D175E5326A}" destId="{71BBA2DD-3401-4108-AC56-8E91CFCBF437}" srcOrd="1" destOrd="0" parTransId="{EF0D143E-AD56-4E79-AF41-D95C6D2CED60}" sibTransId="{41AF8707-3F55-4FBE-8D26-D8CA5B7EE093}"/>
    <dgm:cxn modelId="{89486DE5-165E-4750-A215-26A6E8053B25}" srcId="{A95DD5E5-E935-4731-AF46-D1D175E5326A}" destId="{BA9B3DA1-ABFD-45D5-9250-81E06B4613AC}" srcOrd="0" destOrd="0" parTransId="{E73EBDF2-0737-4432-BA99-1C5E21552159}" sibTransId="{9B4D92D8-22B8-492E-8B41-EE65BF884A3A}"/>
    <dgm:cxn modelId="{0707763C-D59D-4522-8DCC-FDFC8FE970F4}" type="presOf" srcId="{C9197E67-5F36-440A-B129-4D9171405F71}" destId="{7B6D0A9A-B82E-4B5A-83D4-D0033D798AC4}" srcOrd="0" destOrd="0" presId="urn:microsoft.com/office/officeart/2005/8/layout/vList5"/>
    <dgm:cxn modelId="{88E9A75D-1F7A-4A84-B936-53925CEF0762}" type="presOf" srcId="{D0C75A46-F1A8-4629-9BA1-7E1F24263BBD}" destId="{1E92CFAF-DC2E-498A-B991-ABAC53821C11}" srcOrd="0" destOrd="2" presId="urn:microsoft.com/office/officeart/2005/8/layout/vList5"/>
    <dgm:cxn modelId="{9DA293AB-2DBD-425F-A0F9-4A8B621EF2B6}" type="presOf" srcId="{433BAE7E-C9C0-48C2-9D68-DC9673BA4B7F}" destId="{BBDED225-69D5-4B99-80BD-243A44E9581A}" srcOrd="0" destOrd="0" presId="urn:microsoft.com/office/officeart/2005/8/layout/vList5"/>
    <dgm:cxn modelId="{093F90EC-7BA7-4828-A634-55C37B2DC173}" type="presParOf" srcId="{B82A2E30-A463-4C5D-AF6F-303D127CD46A}" destId="{F9F6F8BE-8EB2-4252-B1CA-F76AECDE61D0}" srcOrd="0" destOrd="0" presId="urn:microsoft.com/office/officeart/2005/8/layout/vList5"/>
    <dgm:cxn modelId="{14BF490E-9F79-4623-B180-09A3DAEE75A2}" type="presParOf" srcId="{F9F6F8BE-8EB2-4252-B1CA-F76AECDE61D0}" destId="{7B6D0A9A-B82E-4B5A-83D4-D0033D798AC4}" srcOrd="0" destOrd="0" presId="urn:microsoft.com/office/officeart/2005/8/layout/vList5"/>
    <dgm:cxn modelId="{CA839757-B1C4-48FA-91C8-38ED214DAF7C}" type="presParOf" srcId="{F9F6F8BE-8EB2-4252-B1CA-F76AECDE61D0}" destId="{86390DB7-0AA1-4AD9-A98A-25E3EC8D88CC}" srcOrd="1" destOrd="0" presId="urn:microsoft.com/office/officeart/2005/8/layout/vList5"/>
    <dgm:cxn modelId="{18900B30-742A-47B0-A045-8662F472227A}" type="presParOf" srcId="{B82A2E30-A463-4C5D-AF6F-303D127CD46A}" destId="{E3D75A7D-0E49-4621-81C4-B05DB6C67B7E}" srcOrd="1" destOrd="0" presId="urn:microsoft.com/office/officeart/2005/8/layout/vList5"/>
    <dgm:cxn modelId="{314454D4-1481-4975-8B24-A42264093B81}" type="presParOf" srcId="{B82A2E30-A463-4C5D-AF6F-303D127CD46A}" destId="{2CC339EA-7D33-43F8-9398-1E93BE8E1E6D}" srcOrd="2" destOrd="0" presId="urn:microsoft.com/office/officeart/2005/8/layout/vList5"/>
    <dgm:cxn modelId="{9FCA278A-8372-4B33-A5AD-84F61F39A66C}" type="presParOf" srcId="{2CC339EA-7D33-43F8-9398-1E93BE8E1E6D}" destId="{46D71E91-2017-4E66-BEB5-D20E0F1AFBCD}" srcOrd="0" destOrd="0" presId="urn:microsoft.com/office/officeart/2005/8/layout/vList5"/>
    <dgm:cxn modelId="{DC27B9AE-16FE-41AA-B1EA-7DAA5FCE46C2}" type="presParOf" srcId="{2CC339EA-7D33-43F8-9398-1E93BE8E1E6D}" destId="{1E92CFAF-DC2E-498A-B991-ABAC53821C11}" srcOrd="1" destOrd="0" presId="urn:microsoft.com/office/officeart/2005/8/layout/vList5"/>
    <dgm:cxn modelId="{D7341B74-9E38-4C07-8C5F-AAE5B503EABF}" type="presParOf" srcId="{B82A2E30-A463-4C5D-AF6F-303D127CD46A}" destId="{604BA38A-46D5-495B-95CF-0E5112B29473}" srcOrd="3" destOrd="0" presId="urn:microsoft.com/office/officeart/2005/8/layout/vList5"/>
    <dgm:cxn modelId="{ACB0B3C4-52D5-4127-BBFB-CD0711E6895B}" type="presParOf" srcId="{B82A2E30-A463-4C5D-AF6F-303D127CD46A}" destId="{60E180D5-0814-4E48-83C6-63778E588F09}" srcOrd="4" destOrd="0" presId="urn:microsoft.com/office/officeart/2005/8/layout/vList5"/>
    <dgm:cxn modelId="{C173E3DD-7054-41BD-A465-B164AE4A0A43}" type="presParOf" srcId="{60E180D5-0814-4E48-83C6-63778E588F09}" destId="{69CB2917-9FBE-4E51-842B-4571B3F1F499}" srcOrd="0" destOrd="0" presId="urn:microsoft.com/office/officeart/2005/8/layout/vList5"/>
    <dgm:cxn modelId="{FAF35015-F6E3-4EB2-B70C-FDB3A983AA79}" type="presParOf" srcId="{60E180D5-0814-4E48-83C6-63778E588F09}" destId="{BECCA176-6ADD-4CE5-846F-EEDA251C5411}" srcOrd="1" destOrd="0" presId="urn:microsoft.com/office/officeart/2005/8/layout/vList5"/>
    <dgm:cxn modelId="{CEBA015F-818D-4CB0-9669-AA88AE1664CD}" type="presParOf" srcId="{B82A2E30-A463-4C5D-AF6F-303D127CD46A}" destId="{7184B35C-22B3-4F58-8CFD-75F839141545}" srcOrd="5" destOrd="0" presId="urn:microsoft.com/office/officeart/2005/8/layout/vList5"/>
    <dgm:cxn modelId="{4578E693-FC88-4BA3-8870-04BA45D32C6E}" type="presParOf" srcId="{B82A2E30-A463-4C5D-AF6F-303D127CD46A}" destId="{207B8148-19E9-45FD-8131-6817B0D37927}" srcOrd="6" destOrd="0" presId="urn:microsoft.com/office/officeart/2005/8/layout/vList5"/>
    <dgm:cxn modelId="{E1F9E29C-8DF9-4FD1-8B9A-5C4B2AE822A8}" type="presParOf" srcId="{207B8148-19E9-45FD-8131-6817B0D37927}" destId="{8AEBDFC4-6CC0-4160-AB26-FBCBA89832F1}" srcOrd="0" destOrd="0" presId="urn:microsoft.com/office/officeart/2005/8/layout/vList5"/>
    <dgm:cxn modelId="{6868897F-07D1-4799-A161-6B6D93DA90BA}" type="presParOf" srcId="{207B8148-19E9-45FD-8131-6817B0D37927}" destId="{BBDED225-69D5-4B99-80BD-243A44E958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C4EC05-3597-428B-84C4-5BF8C75FC8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EBE7EE-F707-407F-95FB-13F6F335692E}">
      <dgm:prSet phldrT="[Текст]" custT="1"/>
      <dgm:spPr>
        <a:xfrm>
          <a:off x="546864" y="117922"/>
          <a:ext cx="7656101" cy="35424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Департаменту образования и науки  Ханты-Мансийского автономного округа – Югры</a:t>
          </a:r>
        </a:p>
      </dgm:t>
    </dgm:pt>
    <dgm:pt modelId="{638B051F-274C-4201-BD3F-CA08798293D0}" type="parTrans" cxnId="{568227B8-41B1-4205-835D-C1D68A79F020}">
      <dgm:prSet/>
      <dgm:spPr/>
      <dgm:t>
        <a:bodyPr/>
        <a:lstStyle/>
        <a:p>
          <a:endParaRPr lang="ru-RU" sz="1400"/>
        </a:p>
      </dgm:t>
    </dgm:pt>
    <dgm:pt modelId="{DF11B7A0-B839-4E8F-9DF5-64E3DEC45220}" type="sibTrans" cxnId="{568227B8-41B1-4205-835D-C1D68A79F020}">
      <dgm:prSet/>
      <dgm:spPr/>
      <dgm:t>
        <a:bodyPr/>
        <a:lstStyle/>
        <a:p>
          <a:endParaRPr lang="ru-RU" sz="1400"/>
        </a:p>
      </dgm:t>
    </dgm:pt>
    <dgm:pt modelId="{1A2D41BD-F063-484E-BC69-EDA0C2F9D76D}">
      <dgm:prSet phldrT="[Текст]" custT="1"/>
      <dgm:spPr>
        <a:xfrm>
          <a:off x="0" y="295042"/>
          <a:ext cx="10937288" cy="8127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создать организационные механизмы сетевого взаимодействия АУ «Институт развития образования» с профильными вузами Ханты-Мансийского автономного округа - Югры, муниципальными органами управления образованием, образовательными организациями, методическими объединениями всех уровней для реализации персонифицированного повышения квалификации учителей </a:t>
          </a:r>
        </a:p>
      </dgm:t>
    </dgm:pt>
    <dgm:pt modelId="{4854FD4A-A6EE-4061-A022-17CDA235354D}" type="parTrans" cxnId="{C969765D-7847-4D05-AE0C-19C5797ACB2C}">
      <dgm:prSet/>
      <dgm:spPr/>
      <dgm:t>
        <a:bodyPr/>
        <a:lstStyle/>
        <a:p>
          <a:endParaRPr lang="ru-RU" sz="1400"/>
        </a:p>
      </dgm:t>
    </dgm:pt>
    <dgm:pt modelId="{0A1DF1DE-CE2B-4092-A154-5486EB6CA325}" type="sibTrans" cxnId="{C969765D-7847-4D05-AE0C-19C5797ACB2C}">
      <dgm:prSet/>
      <dgm:spPr/>
      <dgm:t>
        <a:bodyPr/>
        <a:lstStyle/>
        <a:p>
          <a:endParaRPr lang="ru-RU" sz="1400"/>
        </a:p>
      </dgm:t>
    </dgm:pt>
    <dgm:pt modelId="{3FBCF2D1-C322-4709-93F3-752F75A9E1F2}">
      <dgm:prSet phldrT="[Текст]" custT="1"/>
      <dgm:spPr>
        <a:xfrm>
          <a:off x="546864" y="1172542"/>
          <a:ext cx="7656101" cy="35424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Организациям ДПО Ханты-Мансийского автономного округа – Югры</a:t>
          </a:r>
        </a:p>
      </dgm:t>
    </dgm:pt>
    <dgm:pt modelId="{23A6C269-8422-4240-B386-9FB096EC2CFA}" type="parTrans" cxnId="{2EDFF4E0-213A-48C4-9E21-DFB8740820BC}">
      <dgm:prSet/>
      <dgm:spPr/>
      <dgm:t>
        <a:bodyPr/>
        <a:lstStyle/>
        <a:p>
          <a:endParaRPr lang="ru-RU" sz="1400"/>
        </a:p>
      </dgm:t>
    </dgm:pt>
    <dgm:pt modelId="{723A83D5-B340-409C-B4B0-44D36980299C}" type="sibTrans" cxnId="{2EDFF4E0-213A-48C4-9E21-DFB8740820BC}">
      <dgm:prSet/>
      <dgm:spPr/>
      <dgm:t>
        <a:bodyPr/>
        <a:lstStyle/>
        <a:p>
          <a:endParaRPr lang="ru-RU" sz="1400"/>
        </a:p>
      </dgm:t>
    </dgm:pt>
    <dgm:pt modelId="{DEF1DECC-5D25-444E-A79A-E238EB49738E}">
      <dgm:prSet phldrT="[Текст]" custT="1"/>
      <dgm:spPr>
        <a:xfrm>
          <a:off x="0" y="1349662"/>
          <a:ext cx="10937288" cy="8127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предусмотреть оценку соответствия тематики и содержания дополнительных профессиональных программ актуальным приоритетам повышения квалификации педагогов в связи с результатами диагностики профессиональных дефицитов педагогических работников и управленческих кадров</a:t>
          </a:r>
        </a:p>
      </dgm:t>
    </dgm:pt>
    <dgm:pt modelId="{F08B4991-52DF-4E9A-91F8-BCAE8524B473}" type="parTrans" cxnId="{617ED763-9A48-4864-AA23-B2A49BA48A32}">
      <dgm:prSet/>
      <dgm:spPr/>
      <dgm:t>
        <a:bodyPr/>
        <a:lstStyle/>
        <a:p>
          <a:endParaRPr lang="ru-RU" sz="1400"/>
        </a:p>
      </dgm:t>
    </dgm:pt>
    <dgm:pt modelId="{E72D6C0E-6387-454F-8BFA-EF3911F902BC}" type="sibTrans" cxnId="{617ED763-9A48-4864-AA23-B2A49BA48A32}">
      <dgm:prSet/>
      <dgm:spPr/>
      <dgm:t>
        <a:bodyPr/>
        <a:lstStyle/>
        <a:p>
          <a:endParaRPr lang="ru-RU" sz="1400"/>
        </a:p>
      </dgm:t>
    </dgm:pt>
    <dgm:pt modelId="{6FAB78D0-F919-4A69-AECB-D71BEC453578}">
      <dgm:prSet phldrT="[Текст]" custT="1"/>
      <dgm:spPr>
        <a:xfrm>
          <a:off x="546864" y="2227162"/>
          <a:ext cx="7656101" cy="35424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Органам местного самоуправления в сфере образования</a:t>
          </a:r>
        </a:p>
      </dgm:t>
    </dgm:pt>
    <dgm:pt modelId="{67D9C108-1EEA-4F73-A335-D78E11A4ADF8}" type="parTrans" cxnId="{996FE8F0-F318-407B-BE90-50752FB59BF4}">
      <dgm:prSet/>
      <dgm:spPr/>
      <dgm:t>
        <a:bodyPr/>
        <a:lstStyle/>
        <a:p>
          <a:endParaRPr lang="ru-RU" sz="1400"/>
        </a:p>
      </dgm:t>
    </dgm:pt>
    <dgm:pt modelId="{8B417E55-C38B-4068-86F2-C36E2FE8F4FE}" type="sibTrans" cxnId="{996FE8F0-F318-407B-BE90-50752FB59BF4}">
      <dgm:prSet/>
      <dgm:spPr/>
      <dgm:t>
        <a:bodyPr/>
        <a:lstStyle/>
        <a:p>
          <a:endParaRPr lang="ru-RU" sz="1400"/>
        </a:p>
      </dgm:t>
    </dgm:pt>
    <dgm:pt modelId="{1333C682-4D6E-4AAD-8069-E5A7ED4D5BE3}">
      <dgm:prSet phldrT="[Текст]" custT="1"/>
      <dgm:spPr>
        <a:xfrm>
          <a:off x="0" y="2404282"/>
          <a:ext cx="10937288" cy="661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при планировании муниципального задания муниципальным методическим службам включать задачи по повышению квалификации педагогов с учетом оценки их профессиональной компетентности</a:t>
          </a:r>
        </a:p>
      </dgm:t>
    </dgm:pt>
    <dgm:pt modelId="{05AF2010-BD64-4413-9935-3AF58ED7288F}" type="parTrans" cxnId="{46C4D723-FC38-4D1E-8C59-D6455D033372}">
      <dgm:prSet/>
      <dgm:spPr/>
      <dgm:t>
        <a:bodyPr/>
        <a:lstStyle/>
        <a:p>
          <a:endParaRPr lang="ru-RU" sz="1400"/>
        </a:p>
      </dgm:t>
    </dgm:pt>
    <dgm:pt modelId="{1E4F7C91-9D48-4AFE-AC22-F52C5C3EE88E}" type="sibTrans" cxnId="{46C4D723-FC38-4D1E-8C59-D6455D033372}">
      <dgm:prSet/>
      <dgm:spPr/>
      <dgm:t>
        <a:bodyPr/>
        <a:lstStyle/>
        <a:p>
          <a:endParaRPr lang="ru-RU" sz="1400"/>
        </a:p>
      </dgm:t>
    </dgm:pt>
    <dgm:pt modelId="{FF39AC3A-91DD-4FC2-A545-862BD45BFA33}">
      <dgm:prSet custT="1"/>
      <dgm:spPr>
        <a:xfrm>
          <a:off x="546864" y="3130582"/>
          <a:ext cx="7656101" cy="35424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Муниципальным, школьным методическим службам</a:t>
          </a:r>
        </a:p>
      </dgm:t>
    </dgm:pt>
    <dgm:pt modelId="{1D98CE8A-BC3D-4033-8037-2A0A95FD1EF8}" type="parTrans" cxnId="{A728D1C3-37C7-4F34-9BA7-A731582829D9}">
      <dgm:prSet/>
      <dgm:spPr/>
      <dgm:t>
        <a:bodyPr/>
        <a:lstStyle/>
        <a:p>
          <a:endParaRPr lang="ru-RU" sz="1400"/>
        </a:p>
      </dgm:t>
    </dgm:pt>
    <dgm:pt modelId="{1B47ED81-95FD-416D-88F7-71BCD29429E0}" type="sibTrans" cxnId="{A728D1C3-37C7-4F34-9BA7-A731582829D9}">
      <dgm:prSet/>
      <dgm:spPr/>
      <dgm:t>
        <a:bodyPr/>
        <a:lstStyle/>
        <a:p>
          <a:endParaRPr lang="ru-RU" sz="1400"/>
        </a:p>
      </dgm:t>
    </dgm:pt>
    <dgm:pt modelId="{74374F67-CAEB-41E6-B0B9-AF474A1DD61A}">
      <dgm:prSet custT="1"/>
      <dgm:spPr>
        <a:xfrm>
          <a:off x="0" y="3307702"/>
          <a:ext cx="10937288" cy="831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учесть анализ результатов диагностики для решения задач по формированию и сопровождению индивидуальных образовательных маршрутов педагогов; </a:t>
          </a:r>
        </a:p>
      </dgm:t>
    </dgm:pt>
    <dgm:pt modelId="{E6B12BBC-327C-4513-8DC5-FE90B2B5D7D0}" type="parTrans" cxnId="{DA5CA8D7-3F21-4B6D-8621-E8F0EC23B5EB}">
      <dgm:prSet/>
      <dgm:spPr/>
      <dgm:t>
        <a:bodyPr/>
        <a:lstStyle/>
        <a:p>
          <a:endParaRPr lang="ru-RU" sz="1400"/>
        </a:p>
      </dgm:t>
    </dgm:pt>
    <dgm:pt modelId="{A18549EF-7D3E-40F6-A47D-7FAA166BF875}" type="sibTrans" cxnId="{DA5CA8D7-3F21-4B6D-8621-E8F0EC23B5EB}">
      <dgm:prSet/>
      <dgm:spPr/>
      <dgm:t>
        <a:bodyPr/>
        <a:lstStyle/>
        <a:p>
          <a:endParaRPr lang="ru-RU" sz="1400"/>
        </a:p>
      </dgm:t>
    </dgm:pt>
    <dgm:pt modelId="{BDEDA5E5-6C9E-4F06-81C4-B43928D359A5}">
      <dgm:prSet custT="1"/>
      <dgm:spPr>
        <a:xfrm>
          <a:off x="0" y="3307702"/>
          <a:ext cx="10937288" cy="831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транслировать передовой педагогический опыт педагогов, показавших в ходе исследования высокий уровень подготовки</a:t>
          </a:r>
        </a:p>
      </dgm:t>
    </dgm:pt>
    <dgm:pt modelId="{241AB295-0F31-4799-A1B6-C0A038E06A5A}" type="parTrans" cxnId="{E5C9DF15-AC15-4BEB-8737-0FE6C780C595}">
      <dgm:prSet/>
      <dgm:spPr/>
      <dgm:t>
        <a:bodyPr/>
        <a:lstStyle/>
        <a:p>
          <a:endParaRPr lang="ru-RU" sz="1400"/>
        </a:p>
      </dgm:t>
    </dgm:pt>
    <dgm:pt modelId="{7ABDCE64-06D9-4E4F-82C9-A83689835D71}" type="sibTrans" cxnId="{E5C9DF15-AC15-4BEB-8737-0FE6C780C595}">
      <dgm:prSet/>
      <dgm:spPr/>
      <dgm:t>
        <a:bodyPr/>
        <a:lstStyle/>
        <a:p>
          <a:endParaRPr lang="ru-RU" sz="1400"/>
        </a:p>
      </dgm:t>
    </dgm:pt>
    <dgm:pt modelId="{87FF8A6A-0CF0-42EE-9533-C8C3AA08F263}">
      <dgm:prSet custT="1"/>
      <dgm:spPr>
        <a:xfrm>
          <a:off x="546864" y="4204102"/>
          <a:ext cx="7656101" cy="35424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Руководителям общеобразовательных учреждений, педагоги которых приняли участие в диагностике профессиональных компетенций</a:t>
          </a:r>
        </a:p>
      </dgm:t>
    </dgm:pt>
    <dgm:pt modelId="{E679453B-7D67-45A4-8233-37D4B6CE75EF}" type="parTrans" cxnId="{A231ECB6-01AC-4998-935C-66EC5631EF63}">
      <dgm:prSet/>
      <dgm:spPr/>
      <dgm:t>
        <a:bodyPr/>
        <a:lstStyle/>
        <a:p>
          <a:endParaRPr lang="ru-RU" sz="1400"/>
        </a:p>
      </dgm:t>
    </dgm:pt>
    <dgm:pt modelId="{7A3807D9-24C3-4817-AAA4-EF28B682E847}" type="sibTrans" cxnId="{A231ECB6-01AC-4998-935C-66EC5631EF63}">
      <dgm:prSet/>
      <dgm:spPr/>
      <dgm:t>
        <a:bodyPr/>
        <a:lstStyle/>
        <a:p>
          <a:endParaRPr lang="ru-RU" sz="1400"/>
        </a:p>
      </dgm:t>
    </dgm:pt>
    <dgm:pt modelId="{31BB8A0F-058C-4CD1-8B2F-4585FDE8D755}">
      <dgm:prSet custT="1"/>
      <dgm:spPr>
        <a:xfrm>
          <a:off x="0" y="4381222"/>
          <a:ext cx="10937288" cy="680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планировать повышение квалификации педагогов на основании выявленных дефицитов участников оценки;</a:t>
          </a:r>
        </a:p>
      </dgm:t>
    </dgm:pt>
    <dgm:pt modelId="{42547323-40AB-4623-BB7E-4A98ACC8A72B}" type="parTrans" cxnId="{DA9E0F40-8113-4CEE-9074-F55E88D58E4C}">
      <dgm:prSet/>
      <dgm:spPr/>
      <dgm:t>
        <a:bodyPr/>
        <a:lstStyle/>
        <a:p>
          <a:endParaRPr lang="ru-RU" sz="1400"/>
        </a:p>
      </dgm:t>
    </dgm:pt>
    <dgm:pt modelId="{25F7F6B3-8311-4101-B2C4-14277C9E6FCE}" type="sibTrans" cxnId="{DA9E0F40-8113-4CEE-9074-F55E88D58E4C}">
      <dgm:prSet/>
      <dgm:spPr/>
      <dgm:t>
        <a:bodyPr/>
        <a:lstStyle/>
        <a:p>
          <a:endParaRPr lang="ru-RU" sz="1400"/>
        </a:p>
      </dgm:t>
    </dgm:pt>
    <dgm:pt modelId="{63E60CC1-DF0B-4313-BD0C-15319C0DD566}">
      <dgm:prSet custT="1"/>
      <dgm:spPr>
        <a:xfrm>
          <a:off x="0" y="4381222"/>
          <a:ext cx="10937288" cy="680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Использовать профессиональный потенциал педагогов, показавших по итогам оценки высокий уровень компетенций</a:t>
          </a:r>
        </a:p>
      </dgm:t>
    </dgm:pt>
    <dgm:pt modelId="{85D18DBD-45E7-4BF7-AB90-FA4DB01A435C}" type="parTrans" cxnId="{C89654C9-D69D-4E0B-BF26-C941C42FB64F}">
      <dgm:prSet/>
      <dgm:spPr/>
      <dgm:t>
        <a:bodyPr/>
        <a:lstStyle/>
        <a:p>
          <a:endParaRPr lang="ru-RU" sz="1400"/>
        </a:p>
      </dgm:t>
    </dgm:pt>
    <dgm:pt modelId="{285E6E86-AADF-46AB-9422-35728454CF70}" type="sibTrans" cxnId="{C89654C9-D69D-4E0B-BF26-C941C42FB64F}">
      <dgm:prSet/>
      <dgm:spPr/>
      <dgm:t>
        <a:bodyPr/>
        <a:lstStyle/>
        <a:p>
          <a:endParaRPr lang="ru-RU" sz="1400"/>
        </a:p>
      </dgm:t>
    </dgm:pt>
    <dgm:pt modelId="{C5984DC6-8068-48D6-A5F3-03C90D348B06}" type="pres">
      <dgm:prSet presAssocID="{3EC4EC05-3597-428B-84C4-5BF8C75FC8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49BB5-7B48-489E-82E2-87781204A3BA}" type="pres">
      <dgm:prSet presAssocID="{B0EBE7EE-F707-407F-95FB-13F6F335692E}" presName="parentLin" presStyleCnt="0"/>
      <dgm:spPr/>
    </dgm:pt>
    <dgm:pt modelId="{F1A50F2B-752E-4F7E-9557-AC0A04815771}" type="pres">
      <dgm:prSet presAssocID="{B0EBE7EE-F707-407F-95FB-13F6F335692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42A66BD-2556-4D13-A96D-F7BC7AA4383C}" type="pres">
      <dgm:prSet presAssocID="{B0EBE7EE-F707-407F-95FB-13F6F335692E}" presName="parentText" presStyleLbl="node1" presStyleIdx="0" presStyleCnt="5" custLinFactX="-23" custLinFactNeighborX="-100000" custLinFactNeighborY="-6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B1FCD-4B73-4DDD-9DDF-B969B29D68F9}" type="pres">
      <dgm:prSet presAssocID="{B0EBE7EE-F707-407F-95FB-13F6F335692E}" presName="negativeSpace" presStyleCnt="0"/>
      <dgm:spPr/>
    </dgm:pt>
    <dgm:pt modelId="{F5B3F0F6-D50B-4DB4-9D29-8166275224A0}" type="pres">
      <dgm:prSet presAssocID="{B0EBE7EE-F707-407F-95FB-13F6F335692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FC328-FC03-4B0F-BADB-F70D05746B96}" type="pres">
      <dgm:prSet presAssocID="{DF11B7A0-B839-4E8F-9DF5-64E3DEC45220}" presName="spaceBetweenRectangles" presStyleCnt="0"/>
      <dgm:spPr/>
    </dgm:pt>
    <dgm:pt modelId="{543D61B4-64E1-42B2-A50C-7A75AB2CF87A}" type="pres">
      <dgm:prSet presAssocID="{3FBCF2D1-C322-4709-93F3-752F75A9E1F2}" presName="parentLin" presStyleCnt="0"/>
      <dgm:spPr/>
    </dgm:pt>
    <dgm:pt modelId="{B561DAB9-7DE7-407D-BCDB-3BA5CF6EA300}" type="pres">
      <dgm:prSet presAssocID="{3FBCF2D1-C322-4709-93F3-752F75A9E1F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E386565-7F8E-4AB4-B199-39564C97BEB3}" type="pres">
      <dgm:prSet presAssocID="{3FBCF2D1-C322-4709-93F3-752F75A9E1F2}" presName="parentText" presStyleLbl="node1" presStyleIdx="1" presStyleCnt="5" custLinFactX="-23" custLinFactNeighborX="-100000" custLinFactNeighborY="-8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E7A13-2488-44D4-8F6B-F73AA68A6842}" type="pres">
      <dgm:prSet presAssocID="{3FBCF2D1-C322-4709-93F3-752F75A9E1F2}" presName="negativeSpace" presStyleCnt="0"/>
      <dgm:spPr/>
    </dgm:pt>
    <dgm:pt modelId="{BE8D78AC-9F54-41A5-89F5-C75D95233EEC}" type="pres">
      <dgm:prSet presAssocID="{3FBCF2D1-C322-4709-93F3-752F75A9E1F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65413-78B3-4AD5-AD48-CC63E9383E53}" type="pres">
      <dgm:prSet presAssocID="{723A83D5-B340-409C-B4B0-44D36980299C}" presName="spaceBetweenRectangles" presStyleCnt="0"/>
      <dgm:spPr/>
    </dgm:pt>
    <dgm:pt modelId="{7306FD68-B770-4232-B348-248E05ED127A}" type="pres">
      <dgm:prSet presAssocID="{6FAB78D0-F919-4A69-AECB-D71BEC453578}" presName="parentLin" presStyleCnt="0"/>
      <dgm:spPr/>
    </dgm:pt>
    <dgm:pt modelId="{BB71CC0A-A465-47D1-A9A0-3059A3598B70}" type="pres">
      <dgm:prSet presAssocID="{6FAB78D0-F919-4A69-AECB-D71BEC45357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BFF1034-F858-499A-B057-57860FE5B86B}" type="pres">
      <dgm:prSet presAssocID="{6FAB78D0-F919-4A69-AECB-D71BEC453578}" presName="parentText" presStyleLbl="node1" presStyleIdx="2" presStyleCnt="5" custLinFactNeighborX="-96144" custLinFactNeighborY="-17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1AA67-E33A-4D29-AC99-6C0DE46C82A4}" type="pres">
      <dgm:prSet presAssocID="{6FAB78D0-F919-4A69-AECB-D71BEC453578}" presName="negativeSpace" presStyleCnt="0"/>
      <dgm:spPr/>
    </dgm:pt>
    <dgm:pt modelId="{7DE6464C-67A6-4A33-A2F4-2595B61C37DB}" type="pres">
      <dgm:prSet presAssocID="{6FAB78D0-F919-4A69-AECB-D71BEC45357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0D1E6-57D2-4B84-9AAB-C36BCA2DBEAB}" type="pres">
      <dgm:prSet presAssocID="{8B417E55-C38B-4068-86F2-C36E2FE8F4FE}" presName="spaceBetweenRectangles" presStyleCnt="0"/>
      <dgm:spPr/>
    </dgm:pt>
    <dgm:pt modelId="{26582E62-ED50-4AD7-8C54-CF198DE605FD}" type="pres">
      <dgm:prSet presAssocID="{FF39AC3A-91DD-4FC2-A545-862BD45BFA33}" presName="parentLin" presStyleCnt="0"/>
      <dgm:spPr/>
    </dgm:pt>
    <dgm:pt modelId="{A4766F10-935F-4C53-80C6-8A17C31F6C7A}" type="pres">
      <dgm:prSet presAssocID="{FF39AC3A-91DD-4FC2-A545-862BD45BFA3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79C9234-16C0-4843-A0C7-53E47001F1C2}" type="pres">
      <dgm:prSet presAssocID="{FF39AC3A-91DD-4FC2-A545-862BD45BFA33}" presName="parentText" presStyleLbl="node1" presStyleIdx="3" presStyleCnt="5" custLinFactNeighborX="-98235" custLinFactNeighborY="4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E3BA1-7F35-4FA4-831A-294539B62187}" type="pres">
      <dgm:prSet presAssocID="{FF39AC3A-91DD-4FC2-A545-862BD45BFA33}" presName="negativeSpace" presStyleCnt="0"/>
      <dgm:spPr/>
    </dgm:pt>
    <dgm:pt modelId="{005B172F-4726-493A-9DD0-35139C67DA03}" type="pres">
      <dgm:prSet presAssocID="{FF39AC3A-91DD-4FC2-A545-862BD45BFA3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662B4-6F55-42A2-9628-0618D1D20901}" type="pres">
      <dgm:prSet presAssocID="{1B47ED81-95FD-416D-88F7-71BCD29429E0}" presName="spaceBetweenRectangles" presStyleCnt="0"/>
      <dgm:spPr/>
    </dgm:pt>
    <dgm:pt modelId="{4F1C7AE4-42EC-4AF7-B417-01D31F224560}" type="pres">
      <dgm:prSet presAssocID="{87FF8A6A-0CF0-42EE-9533-C8C3AA08F263}" presName="parentLin" presStyleCnt="0"/>
      <dgm:spPr/>
    </dgm:pt>
    <dgm:pt modelId="{8BB9B377-7B3D-4665-BD23-D54E90FDB0DB}" type="pres">
      <dgm:prSet presAssocID="{87FF8A6A-0CF0-42EE-9533-C8C3AA08F26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504DCF1-FC44-4E2A-9C89-907B0768AF8E}" type="pres">
      <dgm:prSet presAssocID="{87FF8A6A-0CF0-42EE-9533-C8C3AA08F263}" presName="parentText" presStyleLbl="node1" presStyleIdx="4" presStyleCnt="5" custScaleX="171496" custScaleY="187868" custLinFactX="-1383" custLinFactNeighborX="-100000" custLinFactNeighborY="-17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B33C3-7168-4954-A9C3-4D0FBEDCBC32}" type="pres">
      <dgm:prSet presAssocID="{87FF8A6A-0CF0-42EE-9533-C8C3AA08F263}" presName="negativeSpace" presStyleCnt="0"/>
      <dgm:spPr/>
    </dgm:pt>
    <dgm:pt modelId="{9C2E7C7B-8F02-430B-B984-B0B2E1274863}" type="pres">
      <dgm:prSet presAssocID="{87FF8A6A-0CF0-42EE-9533-C8C3AA08F26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F982C8-32FE-460D-8446-284CFC1D8E1E}" type="presOf" srcId="{FF39AC3A-91DD-4FC2-A545-862BD45BFA33}" destId="{D79C9234-16C0-4843-A0C7-53E47001F1C2}" srcOrd="1" destOrd="0" presId="urn:microsoft.com/office/officeart/2005/8/layout/list1"/>
    <dgm:cxn modelId="{F0BC0E2A-EEE6-456B-A380-1725C6D8FC35}" type="presOf" srcId="{B0EBE7EE-F707-407F-95FB-13F6F335692E}" destId="{F1A50F2B-752E-4F7E-9557-AC0A04815771}" srcOrd="0" destOrd="0" presId="urn:microsoft.com/office/officeart/2005/8/layout/list1"/>
    <dgm:cxn modelId="{8E15DEC2-1F05-4525-A354-7D23A198B8A0}" type="presOf" srcId="{B0EBE7EE-F707-407F-95FB-13F6F335692E}" destId="{E42A66BD-2556-4D13-A96D-F7BC7AA4383C}" srcOrd="1" destOrd="0" presId="urn:microsoft.com/office/officeart/2005/8/layout/list1"/>
    <dgm:cxn modelId="{8F79A93B-8F73-45E8-A54E-A216ACCC92DC}" type="presOf" srcId="{87FF8A6A-0CF0-42EE-9533-C8C3AA08F263}" destId="{8BB9B377-7B3D-4665-BD23-D54E90FDB0DB}" srcOrd="0" destOrd="0" presId="urn:microsoft.com/office/officeart/2005/8/layout/list1"/>
    <dgm:cxn modelId="{75C28964-D0DF-4308-8DB2-79634CD6B09D}" type="presOf" srcId="{3FBCF2D1-C322-4709-93F3-752F75A9E1F2}" destId="{4E386565-7F8E-4AB4-B199-39564C97BEB3}" srcOrd="1" destOrd="0" presId="urn:microsoft.com/office/officeart/2005/8/layout/list1"/>
    <dgm:cxn modelId="{46C4D723-FC38-4D1E-8C59-D6455D033372}" srcId="{6FAB78D0-F919-4A69-AECB-D71BEC453578}" destId="{1333C682-4D6E-4AAD-8069-E5A7ED4D5BE3}" srcOrd="0" destOrd="0" parTransId="{05AF2010-BD64-4413-9935-3AF58ED7288F}" sibTransId="{1E4F7C91-9D48-4AFE-AC22-F52C5C3EE88E}"/>
    <dgm:cxn modelId="{617ED763-9A48-4864-AA23-B2A49BA48A32}" srcId="{3FBCF2D1-C322-4709-93F3-752F75A9E1F2}" destId="{DEF1DECC-5D25-444E-A79A-E238EB49738E}" srcOrd="0" destOrd="0" parTransId="{F08B4991-52DF-4E9A-91F8-BCAE8524B473}" sibTransId="{E72D6C0E-6387-454F-8BFA-EF3911F902BC}"/>
    <dgm:cxn modelId="{607DF4C0-E91D-437E-AF78-E523E5A80908}" type="presOf" srcId="{31BB8A0F-058C-4CD1-8B2F-4585FDE8D755}" destId="{9C2E7C7B-8F02-430B-B984-B0B2E1274863}" srcOrd="0" destOrd="0" presId="urn:microsoft.com/office/officeart/2005/8/layout/list1"/>
    <dgm:cxn modelId="{1F6CB2FA-A726-4CCF-BA04-8A38160A3679}" type="presOf" srcId="{6FAB78D0-F919-4A69-AECB-D71BEC453578}" destId="{BB71CC0A-A465-47D1-A9A0-3059A3598B70}" srcOrd="0" destOrd="0" presId="urn:microsoft.com/office/officeart/2005/8/layout/list1"/>
    <dgm:cxn modelId="{C969765D-7847-4D05-AE0C-19C5797ACB2C}" srcId="{B0EBE7EE-F707-407F-95FB-13F6F335692E}" destId="{1A2D41BD-F063-484E-BC69-EDA0C2F9D76D}" srcOrd="0" destOrd="0" parTransId="{4854FD4A-A6EE-4061-A022-17CDA235354D}" sibTransId="{0A1DF1DE-CE2B-4092-A154-5486EB6CA325}"/>
    <dgm:cxn modelId="{C89654C9-D69D-4E0B-BF26-C941C42FB64F}" srcId="{87FF8A6A-0CF0-42EE-9533-C8C3AA08F263}" destId="{63E60CC1-DF0B-4313-BD0C-15319C0DD566}" srcOrd="1" destOrd="0" parTransId="{85D18DBD-45E7-4BF7-AB90-FA4DB01A435C}" sibTransId="{285E6E86-AADF-46AB-9422-35728454CF70}"/>
    <dgm:cxn modelId="{A728D1C3-37C7-4F34-9BA7-A731582829D9}" srcId="{3EC4EC05-3597-428B-84C4-5BF8C75FC8F4}" destId="{FF39AC3A-91DD-4FC2-A545-862BD45BFA33}" srcOrd="3" destOrd="0" parTransId="{1D98CE8A-BC3D-4033-8037-2A0A95FD1EF8}" sibTransId="{1B47ED81-95FD-416D-88F7-71BCD29429E0}"/>
    <dgm:cxn modelId="{179381A5-FD06-43B6-8C23-A4F8CBAF93B7}" type="presOf" srcId="{1A2D41BD-F063-484E-BC69-EDA0C2F9D76D}" destId="{F5B3F0F6-D50B-4DB4-9D29-8166275224A0}" srcOrd="0" destOrd="0" presId="urn:microsoft.com/office/officeart/2005/8/layout/list1"/>
    <dgm:cxn modelId="{C985E428-3F24-4C0F-B17F-E09FB608CFCC}" type="presOf" srcId="{FF39AC3A-91DD-4FC2-A545-862BD45BFA33}" destId="{A4766F10-935F-4C53-80C6-8A17C31F6C7A}" srcOrd="0" destOrd="0" presId="urn:microsoft.com/office/officeart/2005/8/layout/list1"/>
    <dgm:cxn modelId="{3A519496-F45C-4144-B323-0FCA7F165CC6}" type="presOf" srcId="{1333C682-4D6E-4AAD-8069-E5A7ED4D5BE3}" destId="{7DE6464C-67A6-4A33-A2F4-2595B61C37DB}" srcOrd="0" destOrd="0" presId="urn:microsoft.com/office/officeart/2005/8/layout/list1"/>
    <dgm:cxn modelId="{6DC2190C-B457-43B6-AE3E-033CB321D0A8}" type="presOf" srcId="{63E60CC1-DF0B-4313-BD0C-15319C0DD566}" destId="{9C2E7C7B-8F02-430B-B984-B0B2E1274863}" srcOrd="0" destOrd="1" presId="urn:microsoft.com/office/officeart/2005/8/layout/list1"/>
    <dgm:cxn modelId="{996FE8F0-F318-407B-BE90-50752FB59BF4}" srcId="{3EC4EC05-3597-428B-84C4-5BF8C75FC8F4}" destId="{6FAB78D0-F919-4A69-AECB-D71BEC453578}" srcOrd="2" destOrd="0" parTransId="{67D9C108-1EEA-4F73-A335-D78E11A4ADF8}" sibTransId="{8B417E55-C38B-4068-86F2-C36E2FE8F4FE}"/>
    <dgm:cxn modelId="{E152BCB4-9B29-4456-A7DC-DB57D2829E31}" type="presOf" srcId="{74374F67-CAEB-41E6-B0B9-AF474A1DD61A}" destId="{005B172F-4726-493A-9DD0-35139C67DA03}" srcOrd="0" destOrd="0" presId="urn:microsoft.com/office/officeart/2005/8/layout/list1"/>
    <dgm:cxn modelId="{8EFE2A6B-FAD4-4321-B305-B6FBDB233E9D}" type="presOf" srcId="{3FBCF2D1-C322-4709-93F3-752F75A9E1F2}" destId="{B561DAB9-7DE7-407D-BCDB-3BA5CF6EA300}" srcOrd="0" destOrd="0" presId="urn:microsoft.com/office/officeart/2005/8/layout/list1"/>
    <dgm:cxn modelId="{DA9E0F40-8113-4CEE-9074-F55E88D58E4C}" srcId="{87FF8A6A-0CF0-42EE-9533-C8C3AA08F263}" destId="{31BB8A0F-058C-4CD1-8B2F-4585FDE8D755}" srcOrd="0" destOrd="0" parTransId="{42547323-40AB-4623-BB7E-4A98ACC8A72B}" sibTransId="{25F7F6B3-8311-4101-B2C4-14277C9E6FCE}"/>
    <dgm:cxn modelId="{DA5CA8D7-3F21-4B6D-8621-E8F0EC23B5EB}" srcId="{FF39AC3A-91DD-4FC2-A545-862BD45BFA33}" destId="{74374F67-CAEB-41E6-B0B9-AF474A1DD61A}" srcOrd="0" destOrd="0" parTransId="{E6B12BBC-327C-4513-8DC5-FE90B2B5D7D0}" sibTransId="{A18549EF-7D3E-40F6-A47D-7FAA166BF875}"/>
    <dgm:cxn modelId="{7CA76674-8EF3-4FC1-AC84-3C0745300B1D}" type="presOf" srcId="{6FAB78D0-F919-4A69-AECB-D71BEC453578}" destId="{CBFF1034-F858-499A-B057-57860FE5B86B}" srcOrd="1" destOrd="0" presId="urn:microsoft.com/office/officeart/2005/8/layout/list1"/>
    <dgm:cxn modelId="{40CC6A31-152A-409E-9023-D6279E55D1E4}" type="presOf" srcId="{3EC4EC05-3597-428B-84C4-5BF8C75FC8F4}" destId="{C5984DC6-8068-48D6-A5F3-03C90D348B06}" srcOrd="0" destOrd="0" presId="urn:microsoft.com/office/officeart/2005/8/layout/list1"/>
    <dgm:cxn modelId="{9964E46A-DDCB-46BE-A050-3EEFB7DB349F}" type="presOf" srcId="{DEF1DECC-5D25-444E-A79A-E238EB49738E}" destId="{BE8D78AC-9F54-41A5-89F5-C75D95233EEC}" srcOrd="0" destOrd="0" presId="urn:microsoft.com/office/officeart/2005/8/layout/list1"/>
    <dgm:cxn modelId="{3546F249-F042-4E70-8EB9-B4811F260309}" type="presOf" srcId="{87FF8A6A-0CF0-42EE-9533-C8C3AA08F263}" destId="{3504DCF1-FC44-4E2A-9C89-907B0768AF8E}" srcOrd="1" destOrd="0" presId="urn:microsoft.com/office/officeart/2005/8/layout/list1"/>
    <dgm:cxn modelId="{81B17436-C4B2-4870-B28E-FDA28833E687}" type="presOf" srcId="{BDEDA5E5-6C9E-4F06-81C4-B43928D359A5}" destId="{005B172F-4726-493A-9DD0-35139C67DA03}" srcOrd="0" destOrd="1" presId="urn:microsoft.com/office/officeart/2005/8/layout/list1"/>
    <dgm:cxn modelId="{A231ECB6-01AC-4998-935C-66EC5631EF63}" srcId="{3EC4EC05-3597-428B-84C4-5BF8C75FC8F4}" destId="{87FF8A6A-0CF0-42EE-9533-C8C3AA08F263}" srcOrd="4" destOrd="0" parTransId="{E679453B-7D67-45A4-8233-37D4B6CE75EF}" sibTransId="{7A3807D9-24C3-4817-AAA4-EF28B682E847}"/>
    <dgm:cxn modelId="{E5C9DF15-AC15-4BEB-8737-0FE6C780C595}" srcId="{FF39AC3A-91DD-4FC2-A545-862BD45BFA33}" destId="{BDEDA5E5-6C9E-4F06-81C4-B43928D359A5}" srcOrd="1" destOrd="0" parTransId="{241AB295-0F31-4799-A1B6-C0A038E06A5A}" sibTransId="{7ABDCE64-06D9-4E4F-82C9-A83689835D71}"/>
    <dgm:cxn modelId="{2EDFF4E0-213A-48C4-9E21-DFB8740820BC}" srcId="{3EC4EC05-3597-428B-84C4-5BF8C75FC8F4}" destId="{3FBCF2D1-C322-4709-93F3-752F75A9E1F2}" srcOrd="1" destOrd="0" parTransId="{23A6C269-8422-4240-B386-9FB096EC2CFA}" sibTransId="{723A83D5-B340-409C-B4B0-44D36980299C}"/>
    <dgm:cxn modelId="{568227B8-41B1-4205-835D-C1D68A79F020}" srcId="{3EC4EC05-3597-428B-84C4-5BF8C75FC8F4}" destId="{B0EBE7EE-F707-407F-95FB-13F6F335692E}" srcOrd="0" destOrd="0" parTransId="{638B051F-274C-4201-BD3F-CA08798293D0}" sibTransId="{DF11B7A0-B839-4E8F-9DF5-64E3DEC45220}"/>
    <dgm:cxn modelId="{17EAC058-245F-40EA-8279-3BF1627E519A}" type="presParOf" srcId="{C5984DC6-8068-48D6-A5F3-03C90D348B06}" destId="{93F49BB5-7B48-489E-82E2-87781204A3BA}" srcOrd="0" destOrd="0" presId="urn:microsoft.com/office/officeart/2005/8/layout/list1"/>
    <dgm:cxn modelId="{BA5267E7-741A-4F2E-B2D3-63F192451C1F}" type="presParOf" srcId="{93F49BB5-7B48-489E-82E2-87781204A3BA}" destId="{F1A50F2B-752E-4F7E-9557-AC0A04815771}" srcOrd="0" destOrd="0" presId="urn:microsoft.com/office/officeart/2005/8/layout/list1"/>
    <dgm:cxn modelId="{382D5A60-003A-4E04-A56B-5046E65A6C42}" type="presParOf" srcId="{93F49BB5-7B48-489E-82E2-87781204A3BA}" destId="{E42A66BD-2556-4D13-A96D-F7BC7AA4383C}" srcOrd="1" destOrd="0" presId="urn:microsoft.com/office/officeart/2005/8/layout/list1"/>
    <dgm:cxn modelId="{012B609A-5C13-45DE-AB5E-C1337F3F15B7}" type="presParOf" srcId="{C5984DC6-8068-48D6-A5F3-03C90D348B06}" destId="{8FFB1FCD-4B73-4DDD-9DDF-B969B29D68F9}" srcOrd="1" destOrd="0" presId="urn:microsoft.com/office/officeart/2005/8/layout/list1"/>
    <dgm:cxn modelId="{EB3C63E4-D4D9-4F3F-B599-B21E771AF5E4}" type="presParOf" srcId="{C5984DC6-8068-48D6-A5F3-03C90D348B06}" destId="{F5B3F0F6-D50B-4DB4-9D29-8166275224A0}" srcOrd="2" destOrd="0" presId="urn:microsoft.com/office/officeart/2005/8/layout/list1"/>
    <dgm:cxn modelId="{3DCDBCF2-6741-4C0A-A82E-F8B3D78B5A2C}" type="presParOf" srcId="{C5984DC6-8068-48D6-A5F3-03C90D348B06}" destId="{F75FC328-FC03-4B0F-BADB-F70D05746B96}" srcOrd="3" destOrd="0" presId="urn:microsoft.com/office/officeart/2005/8/layout/list1"/>
    <dgm:cxn modelId="{B9887045-42CE-49A9-BB5B-CD6916ED1FD8}" type="presParOf" srcId="{C5984DC6-8068-48D6-A5F3-03C90D348B06}" destId="{543D61B4-64E1-42B2-A50C-7A75AB2CF87A}" srcOrd="4" destOrd="0" presId="urn:microsoft.com/office/officeart/2005/8/layout/list1"/>
    <dgm:cxn modelId="{DCFFAA5C-C040-4A16-9B2F-0DD3BDB4E79C}" type="presParOf" srcId="{543D61B4-64E1-42B2-A50C-7A75AB2CF87A}" destId="{B561DAB9-7DE7-407D-BCDB-3BA5CF6EA300}" srcOrd="0" destOrd="0" presId="urn:microsoft.com/office/officeart/2005/8/layout/list1"/>
    <dgm:cxn modelId="{9CC28CB7-DFCE-4446-821F-A48D58816542}" type="presParOf" srcId="{543D61B4-64E1-42B2-A50C-7A75AB2CF87A}" destId="{4E386565-7F8E-4AB4-B199-39564C97BEB3}" srcOrd="1" destOrd="0" presId="urn:microsoft.com/office/officeart/2005/8/layout/list1"/>
    <dgm:cxn modelId="{4B01D9BA-BBD0-4F96-8A1F-49E880657B6B}" type="presParOf" srcId="{C5984DC6-8068-48D6-A5F3-03C90D348B06}" destId="{11AE7A13-2488-44D4-8F6B-F73AA68A6842}" srcOrd="5" destOrd="0" presId="urn:microsoft.com/office/officeart/2005/8/layout/list1"/>
    <dgm:cxn modelId="{314E4433-8FE4-45B8-B5B0-AC104E118694}" type="presParOf" srcId="{C5984DC6-8068-48D6-A5F3-03C90D348B06}" destId="{BE8D78AC-9F54-41A5-89F5-C75D95233EEC}" srcOrd="6" destOrd="0" presId="urn:microsoft.com/office/officeart/2005/8/layout/list1"/>
    <dgm:cxn modelId="{4506873C-CCE7-43FA-8B6B-BB396DBE5D2D}" type="presParOf" srcId="{C5984DC6-8068-48D6-A5F3-03C90D348B06}" destId="{FDB65413-78B3-4AD5-AD48-CC63E9383E53}" srcOrd="7" destOrd="0" presId="urn:microsoft.com/office/officeart/2005/8/layout/list1"/>
    <dgm:cxn modelId="{A743C963-710B-4866-BE6D-16E76E009412}" type="presParOf" srcId="{C5984DC6-8068-48D6-A5F3-03C90D348B06}" destId="{7306FD68-B770-4232-B348-248E05ED127A}" srcOrd="8" destOrd="0" presId="urn:microsoft.com/office/officeart/2005/8/layout/list1"/>
    <dgm:cxn modelId="{8148C887-562D-4977-8461-894464A7CC85}" type="presParOf" srcId="{7306FD68-B770-4232-B348-248E05ED127A}" destId="{BB71CC0A-A465-47D1-A9A0-3059A3598B70}" srcOrd="0" destOrd="0" presId="urn:microsoft.com/office/officeart/2005/8/layout/list1"/>
    <dgm:cxn modelId="{D7C95A5F-0922-4202-A28C-12A45935D968}" type="presParOf" srcId="{7306FD68-B770-4232-B348-248E05ED127A}" destId="{CBFF1034-F858-499A-B057-57860FE5B86B}" srcOrd="1" destOrd="0" presId="urn:microsoft.com/office/officeart/2005/8/layout/list1"/>
    <dgm:cxn modelId="{8CF90D92-0C52-4230-BAB1-86DFCA10978F}" type="presParOf" srcId="{C5984DC6-8068-48D6-A5F3-03C90D348B06}" destId="{0511AA67-E33A-4D29-AC99-6C0DE46C82A4}" srcOrd="9" destOrd="0" presId="urn:microsoft.com/office/officeart/2005/8/layout/list1"/>
    <dgm:cxn modelId="{D61D8666-8E4A-4E4C-9846-275E886F1612}" type="presParOf" srcId="{C5984DC6-8068-48D6-A5F3-03C90D348B06}" destId="{7DE6464C-67A6-4A33-A2F4-2595B61C37DB}" srcOrd="10" destOrd="0" presId="urn:microsoft.com/office/officeart/2005/8/layout/list1"/>
    <dgm:cxn modelId="{BC31624E-D7E3-4DDF-950B-8DBFB619A1D0}" type="presParOf" srcId="{C5984DC6-8068-48D6-A5F3-03C90D348B06}" destId="{BE60D1E6-57D2-4B84-9AAB-C36BCA2DBEAB}" srcOrd="11" destOrd="0" presId="urn:microsoft.com/office/officeart/2005/8/layout/list1"/>
    <dgm:cxn modelId="{E335B957-CD81-4AA8-8FC6-26B3DAED0956}" type="presParOf" srcId="{C5984DC6-8068-48D6-A5F3-03C90D348B06}" destId="{26582E62-ED50-4AD7-8C54-CF198DE605FD}" srcOrd="12" destOrd="0" presId="urn:microsoft.com/office/officeart/2005/8/layout/list1"/>
    <dgm:cxn modelId="{8C1E96B0-907C-437D-B3CB-797A42B84FF3}" type="presParOf" srcId="{26582E62-ED50-4AD7-8C54-CF198DE605FD}" destId="{A4766F10-935F-4C53-80C6-8A17C31F6C7A}" srcOrd="0" destOrd="0" presId="urn:microsoft.com/office/officeart/2005/8/layout/list1"/>
    <dgm:cxn modelId="{14054B36-90EB-450F-958D-3385AC8D2D80}" type="presParOf" srcId="{26582E62-ED50-4AD7-8C54-CF198DE605FD}" destId="{D79C9234-16C0-4843-A0C7-53E47001F1C2}" srcOrd="1" destOrd="0" presId="urn:microsoft.com/office/officeart/2005/8/layout/list1"/>
    <dgm:cxn modelId="{BBC334CB-8C27-4609-B657-3822BB08867D}" type="presParOf" srcId="{C5984DC6-8068-48D6-A5F3-03C90D348B06}" destId="{FBEE3BA1-7F35-4FA4-831A-294539B62187}" srcOrd="13" destOrd="0" presId="urn:microsoft.com/office/officeart/2005/8/layout/list1"/>
    <dgm:cxn modelId="{85E2742A-ED16-409D-88DE-3DC2F2C9291D}" type="presParOf" srcId="{C5984DC6-8068-48D6-A5F3-03C90D348B06}" destId="{005B172F-4726-493A-9DD0-35139C67DA03}" srcOrd="14" destOrd="0" presId="urn:microsoft.com/office/officeart/2005/8/layout/list1"/>
    <dgm:cxn modelId="{565C0FB8-4FD9-4F01-8321-012A9988E824}" type="presParOf" srcId="{C5984DC6-8068-48D6-A5F3-03C90D348B06}" destId="{EAB662B4-6F55-42A2-9628-0618D1D20901}" srcOrd="15" destOrd="0" presId="urn:microsoft.com/office/officeart/2005/8/layout/list1"/>
    <dgm:cxn modelId="{ABB514D1-72EA-407E-B56E-75BFB8D02A88}" type="presParOf" srcId="{C5984DC6-8068-48D6-A5F3-03C90D348B06}" destId="{4F1C7AE4-42EC-4AF7-B417-01D31F224560}" srcOrd="16" destOrd="0" presId="urn:microsoft.com/office/officeart/2005/8/layout/list1"/>
    <dgm:cxn modelId="{25EB0E84-1299-47D9-8844-9AA8BBF85408}" type="presParOf" srcId="{4F1C7AE4-42EC-4AF7-B417-01D31F224560}" destId="{8BB9B377-7B3D-4665-BD23-D54E90FDB0DB}" srcOrd="0" destOrd="0" presId="urn:microsoft.com/office/officeart/2005/8/layout/list1"/>
    <dgm:cxn modelId="{92085C1D-1C65-43DA-BA4C-DC943AF179B6}" type="presParOf" srcId="{4F1C7AE4-42EC-4AF7-B417-01D31F224560}" destId="{3504DCF1-FC44-4E2A-9C89-907B0768AF8E}" srcOrd="1" destOrd="0" presId="urn:microsoft.com/office/officeart/2005/8/layout/list1"/>
    <dgm:cxn modelId="{F6B188B6-A2F7-4FA9-A038-059582A55094}" type="presParOf" srcId="{C5984DC6-8068-48D6-A5F3-03C90D348B06}" destId="{9F9B33C3-7168-4954-A9C3-4D0FBEDCBC32}" srcOrd="17" destOrd="0" presId="urn:microsoft.com/office/officeart/2005/8/layout/list1"/>
    <dgm:cxn modelId="{DA809B80-A3D9-4241-9929-1A12668B79BB}" type="presParOf" srcId="{C5984DC6-8068-48D6-A5F3-03C90D348B06}" destId="{9C2E7C7B-8F02-430B-B984-B0B2E127486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5A745-1895-4A9F-A0B7-DDC77571027B}">
      <dsp:nvSpPr>
        <dsp:cNvPr id="0" name=""/>
        <dsp:cNvSpPr/>
      </dsp:nvSpPr>
      <dsp:spPr>
        <a:xfrm rot="5400000">
          <a:off x="5855645" y="-3772071"/>
          <a:ext cx="1021989" cy="878619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  Уметь решать уравнения и неравенства </a:t>
          </a:r>
        </a:p>
      </dsp:txBody>
      <dsp:txXfrm rot="-5400000">
        <a:off x="1973545" y="159918"/>
        <a:ext cx="8736302" cy="922211"/>
      </dsp:txXfrm>
    </dsp:sp>
    <dsp:sp modelId="{56924C41-B76F-4D64-A381-C8E4EF30CFAC}">
      <dsp:nvSpPr>
        <dsp:cNvPr id="0" name=""/>
        <dsp:cNvSpPr/>
      </dsp:nvSpPr>
      <dsp:spPr>
        <a:xfrm>
          <a:off x="24097" y="0"/>
          <a:ext cx="1968316" cy="1277487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40%</a:t>
          </a:r>
        </a:p>
      </dsp:txBody>
      <dsp:txXfrm>
        <a:off x="86459" y="62362"/>
        <a:ext cx="1843592" cy="1152763"/>
      </dsp:txXfrm>
    </dsp:sp>
    <dsp:sp modelId="{92D87565-ED0A-4DC2-92A3-43CD18C1928B}">
      <dsp:nvSpPr>
        <dsp:cNvPr id="0" name=""/>
        <dsp:cNvSpPr/>
      </dsp:nvSpPr>
      <dsp:spPr>
        <a:xfrm rot="5400000">
          <a:off x="5848106" y="-2420197"/>
          <a:ext cx="1021989" cy="880067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   Уметь использовать приобретенные знания и умения в практической деятельности и повседневной жизни</a:t>
          </a:r>
        </a:p>
      </dsp:txBody>
      <dsp:txXfrm rot="-5400000">
        <a:off x="1958766" y="1519032"/>
        <a:ext cx="8750781" cy="922211"/>
      </dsp:txXfrm>
    </dsp:sp>
    <dsp:sp modelId="{6AE2ACC2-192F-47E7-B384-C11D605A2EFD}">
      <dsp:nvSpPr>
        <dsp:cNvPr id="0" name=""/>
        <dsp:cNvSpPr/>
      </dsp:nvSpPr>
      <dsp:spPr>
        <a:xfrm>
          <a:off x="299" y="1341393"/>
          <a:ext cx="1958467" cy="1277487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36%</a:t>
          </a:r>
        </a:p>
      </dsp:txBody>
      <dsp:txXfrm>
        <a:off x="62661" y="1403755"/>
        <a:ext cx="1833743" cy="1152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90DB7-0AA1-4AD9-A98A-25E3EC8D88CC}">
      <dsp:nvSpPr>
        <dsp:cNvPr id="0" name=""/>
        <dsp:cNvSpPr/>
      </dsp:nvSpPr>
      <dsp:spPr>
        <a:xfrm rot="5400000">
          <a:off x="5726124" y="-4093338"/>
          <a:ext cx="739310" cy="911465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лингвистический анализ текстов различных функциональных разновидностей языка</a:t>
          </a:r>
        </a:p>
      </dsp:txBody>
      <dsp:txXfrm rot="-5400000">
        <a:off x="1538450" y="130426"/>
        <a:ext cx="9078568" cy="667130"/>
      </dsp:txXfrm>
    </dsp:sp>
    <dsp:sp modelId="{7B6D0A9A-B82E-4B5A-83D4-D0033D798AC4}">
      <dsp:nvSpPr>
        <dsp:cNvPr id="0" name=""/>
        <dsp:cNvSpPr/>
      </dsp:nvSpPr>
      <dsp:spPr>
        <a:xfrm>
          <a:off x="93" y="1921"/>
          <a:ext cx="1538356" cy="92413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56%</a:t>
          </a:r>
        </a:p>
      </dsp:txBody>
      <dsp:txXfrm>
        <a:off x="45206" y="47034"/>
        <a:ext cx="1448130" cy="833912"/>
      </dsp:txXfrm>
    </dsp:sp>
    <dsp:sp modelId="{1E92CFAF-DC2E-498A-B991-ABAC53821C11}">
      <dsp:nvSpPr>
        <dsp:cNvPr id="0" name=""/>
        <dsp:cNvSpPr/>
      </dsp:nvSpPr>
      <dsp:spPr>
        <a:xfrm rot="5400000">
          <a:off x="5737507" y="-3111052"/>
          <a:ext cx="739310" cy="909077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слитное, дефисное, раздельное написание слов различных частей речи </a:t>
          </a:r>
        </a:p>
      </dsp:txBody>
      <dsp:txXfrm rot="-5400000">
        <a:off x="1561774" y="1100771"/>
        <a:ext cx="9054686" cy="667130"/>
      </dsp:txXfrm>
    </dsp:sp>
    <dsp:sp modelId="{46D71E91-2017-4E66-BEB5-D20E0F1AFBCD}">
      <dsp:nvSpPr>
        <dsp:cNvPr id="0" name=""/>
        <dsp:cNvSpPr/>
      </dsp:nvSpPr>
      <dsp:spPr>
        <a:xfrm>
          <a:off x="93" y="972266"/>
          <a:ext cx="1561680" cy="92413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56%</a:t>
          </a:r>
        </a:p>
      </dsp:txBody>
      <dsp:txXfrm>
        <a:off x="45206" y="1017379"/>
        <a:ext cx="1471454" cy="833912"/>
      </dsp:txXfrm>
    </dsp:sp>
    <dsp:sp modelId="{BECCA176-6ADD-4CE5-846F-EEDA251C5411}">
      <dsp:nvSpPr>
        <dsp:cNvPr id="0" name=""/>
        <dsp:cNvSpPr/>
      </dsp:nvSpPr>
      <dsp:spPr>
        <a:xfrm rot="5400000">
          <a:off x="5738299" y="-2105186"/>
          <a:ext cx="739310" cy="9019734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правописание -Н- и -НН- в словах различных частей речи </a:t>
          </a:r>
        </a:p>
      </dsp:txBody>
      <dsp:txXfrm rot="-5400000">
        <a:off x="1598087" y="2071116"/>
        <a:ext cx="8983644" cy="667130"/>
      </dsp:txXfrm>
    </dsp:sp>
    <dsp:sp modelId="{69CB2917-9FBE-4E51-842B-4571B3F1F499}">
      <dsp:nvSpPr>
        <dsp:cNvPr id="0" name=""/>
        <dsp:cNvSpPr/>
      </dsp:nvSpPr>
      <dsp:spPr>
        <a:xfrm>
          <a:off x="93" y="1942611"/>
          <a:ext cx="1597993" cy="92413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56%</a:t>
          </a:r>
        </a:p>
      </dsp:txBody>
      <dsp:txXfrm>
        <a:off x="45206" y="1987724"/>
        <a:ext cx="1507767" cy="833912"/>
      </dsp:txXfrm>
    </dsp:sp>
    <dsp:sp modelId="{BBDED225-69D5-4B99-80BD-243A44E9581A}">
      <dsp:nvSpPr>
        <dsp:cNvPr id="0" name=""/>
        <dsp:cNvSpPr/>
      </dsp:nvSpPr>
      <dsp:spPr>
        <a:xfrm rot="5400000">
          <a:off x="5749599" y="-1157928"/>
          <a:ext cx="739310" cy="9065909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морфологические нормы </a:t>
          </a:r>
        </a:p>
      </dsp:txBody>
      <dsp:txXfrm rot="-5400000">
        <a:off x="1586300" y="3041461"/>
        <a:ext cx="9029819" cy="667130"/>
      </dsp:txXfrm>
    </dsp:sp>
    <dsp:sp modelId="{8AEBDFC4-6CC0-4160-AB26-FBCBA89832F1}">
      <dsp:nvSpPr>
        <dsp:cNvPr id="0" name=""/>
        <dsp:cNvSpPr/>
      </dsp:nvSpPr>
      <dsp:spPr>
        <a:xfrm>
          <a:off x="93" y="2914877"/>
          <a:ext cx="1586206" cy="92413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47%</a:t>
          </a:r>
        </a:p>
      </dsp:txBody>
      <dsp:txXfrm>
        <a:off x="45206" y="2959990"/>
        <a:ext cx="1495980" cy="833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90DB7-0AA1-4AD9-A98A-25E3EC8D88CC}">
      <dsp:nvSpPr>
        <dsp:cNvPr id="0" name=""/>
        <dsp:cNvSpPr/>
      </dsp:nvSpPr>
      <dsp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Расчеты теплового эффекта (по термохимическим уравнениям). Расчёты массы вещества или объёма газов по известному количеству вещества, массе или объёму одного из участвующих в реакции веществ. Расчёты массовой или объёмной доли выхода продукта реакции от теоретически возможного. Расчёты массовой доли (массы) химического соединения в смеси. </a:t>
          </a:r>
        </a:p>
      </dsp:txBody>
      <dsp:txXfrm rot="-5400000">
        <a:off x="1689291" y="165873"/>
        <a:ext cx="8916651" cy="848451"/>
      </dsp:txXfrm>
    </dsp:sp>
    <dsp:sp modelId="{7B6D0A9A-B82E-4B5A-83D4-D0033D798AC4}">
      <dsp:nvSpPr>
        <dsp:cNvPr id="0" name=""/>
        <dsp:cNvSpPr/>
      </dsp:nvSpPr>
      <dsp:spPr>
        <a:xfrm>
          <a:off x="175" y="2443"/>
          <a:ext cx="1689115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44%</a:t>
          </a:r>
        </a:p>
      </dsp:txBody>
      <dsp:txXfrm>
        <a:off x="57549" y="59817"/>
        <a:ext cx="1574367" cy="1060563"/>
      </dsp:txXfrm>
    </dsp:sp>
    <dsp:sp modelId="{1E92CFAF-DC2E-498A-B991-ABAC53821C11}">
      <dsp:nvSpPr>
        <dsp:cNvPr id="0" name=""/>
        <dsp:cNvSpPr/>
      </dsp:nvSpPr>
      <dsp:spPr>
        <a:xfrm rot="5400000">
          <a:off x="5690488" y="-2668238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Обратимые и необратимые химические реакции. Химическое равновесие. Расчёты количества вещества, массы вещества или объёма газов по известному количеству вещества, массе или объёму одного из участвующих в реакции веществ. </a:t>
          </a:r>
        </a:p>
      </dsp:txBody>
      <dsp:txXfrm rot="-5400000">
        <a:off x="1668199" y="1399950"/>
        <a:ext cx="8938929" cy="848451"/>
      </dsp:txXfrm>
    </dsp:sp>
    <dsp:sp modelId="{46D71E91-2017-4E66-BEB5-D20E0F1AFBCD}">
      <dsp:nvSpPr>
        <dsp:cNvPr id="0" name=""/>
        <dsp:cNvSpPr/>
      </dsp:nvSpPr>
      <dsp:spPr>
        <a:xfrm>
          <a:off x="175" y="1236520"/>
          <a:ext cx="1668023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35%</a:t>
          </a:r>
        </a:p>
      </dsp:txBody>
      <dsp:txXfrm>
        <a:off x="57549" y="1293894"/>
        <a:ext cx="1553275" cy="1060563"/>
      </dsp:txXfrm>
    </dsp:sp>
    <dsp:sp modelId="{BECCA176-6ADD-4CE5-846F-EEDA251C5411}">
      <dsp:nvSpPr>
        <dsp:cNvPr id="0" name=""/>
        <dsp:cNvSpPr/>
      </dsp:nvSpPr>
      <dsp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Теория строения органических соединений: гомология и изомерия (структурная и пространственная). Взаимное влияние атомов в молекулах. Типы связей в молекулах органических веществ. Гибридизация атомных </a:t>
          </a:r>
          <a:r>
            <a:rPr lang="ru-RU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орбиталей</a:t>
          </a: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 углерода. Радикал. Функциональная группа. </a:t>
          </a:r>
        </a:p>
      </dsp:txBody>
      <dsp:txXfrm rot="-5400000">
        <a:off x="1720956" y="2634026"/>
        <a:ext cx="8885232" cy="848451"/>
      </dsp:txXfrm>
    </dsp:sp>
    <dsp:sp modelId="{69CB2917-9FBE-4E51-842B-4571B3F1F499}">
      <dsp:nvSpPr>
        <dsp:cNvPr id="0" name=""/>
        <dsp:cNvSpPr/>
      </dsp:nvSpPr>
      <dsp:spPr>
        <a:xfrm>
          <a:off x="175" y="2470597"/>
          <a:ext cx="1720778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34%</a:t>
          </a:r>
        </a:p>
      </dsp:txBody>
      <dsp:txXfrm>
        <a:off x="57549" y="2527971"/>
        <a:ext cx="1606030" cy="1060563"/>
      </dsp:txXfrm>
    </dsp:sp>
    <dsp:sp modelId="{BBDED225-69D5-4B99-80BD-243A44E9581A}">
      <dsp:nvSpPr>
        <dsp:cNvPr id="0" name=""/>
        <dsp:cNvSpPr/>
      </dsp:nvSpPr>
      <dsp:spPr>
        <a:xfrm rot="5400000">
          <a:off x="5724239" y="-165776"/>
          <a:ext cx="940249" cy="891621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Ковалентная химическая связь, её разновидности и механизмы образования. Характеристики ковалентной связи (полярность и энергия связи). Ионная связь. Металлическая связь. Водородная связь. Вещества молекулярного и немолекулярного строения. Тип кристаллической решётки. Зависимость свойств веществ от их состава и строения. </a:t>
          </a:r>
        </a:p>
      </dsp:txBody>
      <dsp:txXfrm rot="-5400000">
        <a:off x="1736259" y="3868103"/>
        <a:ext cx="8870312" cy="848451"/>
      </dsp:txXfrm>
    </dsp:sp>
    <dsp:sp modelId="{8AEBDFC4-6CC0-4160-AB26-FBCBA89832F1}">
      <dsp:nvSpPr>
        <dsp:cNvPr id="0" name=""/>
        <dsp:cNvSpPr/>
      </dsp:nvSpPr>
      <dsp:spPr>
        <a:xfrm>
          <a:off x="175" y="3704674"/>
          <a:ext cx="1736082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32%</a:t>
          </a:r>
        </a:p>
      </dsp:txBody>
      <dsp:txXfrm>
        <a:off x="57549" y="3762048"/>
        <a:ext cx="1621334" cy="1060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90DB7-0AA1-4AD9-A98A-25E3EC8D88CC}">
      <dsp:nvSpPr>
        <dsp:cNvPr id="0" name=""/>
        <dsp:cNvSpPr/>
      </dsp:nvSpPr>
      <dsp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Планировать эксперимент под проверку заданной гипотезы </a:t>
          </a:r>
        </a:p>
      </dsp:txBody>
      <dsp:txXfrm rot="-5400000">
        <a:off x="1689291" y="165873"/>
        <a:ext cx="8916651" cy="848451"/>
      </dsp:txXfrm>
    </dsp:sp>
    <dsp:sp modelId="{7B6D0A9A-B82E-4B5A-83D4-D0033D798AC4}">
      <dsp:nvSpPr>
        <dsp:cNvPr id="0" name=""/>
        <dsp:cNvSpPr/>
      </dsp:nvSpPr>
      <dsp:spPr>
        <a:xfrm>
          <a:off x="175" y="2443"/>
          <a:ext cx="1689115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41%</a:t>
          </a:r>
        </a:p>
      </dsp:txBody>
      <dsp:txXfrm>
        <a:off x="57549" y="59817"/>
        <a:ext cx="1574367" cy="1060563"/>
      </dsp:txXfrm>
    </dsp:sp>
    <dsp:sp modelId="{1E92CFAF-DC2E-498A-B991-ABAC53821C11}">
      <dsp:nvSpPr>
        <dsp:cNvPr id="0" name=""/>
        <dsp:cNvSpPr/>
      </dsp:nvSpPr>
      <dsp:spPr>
        <a:xfrm rot="5400000">
          <a:off x="5690488" y="-2668238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Интерпретировать информацию физического содержания, отвечать на вопросы с использованием явно и неявно заданной информации, преобразовывать информацию из одной знаковой системы в другую </a:t>
          </a:r>
        </a:p>
      </dsp:txBody>
      <dsp:txXfrm rot="-5400000">
        <a:off x="1668199" y="1399950"/>
        <a:ext cx="8938929" cy="848451"/>
      </dsp:txXfrm>
    </dsp:sp>
    <dsp:sp modelId="{46D71E91-2017-4E66-BEB5-D20E0F1AFBCD}">
      <dsp:nvSpPr>
        <dsp:cNvPr id="0" name=""/>
        <dsp:cNvSpPr/>
      </dsp:nvSpPr>
      <dsp:spPr>
        <a:xfrm>
          <a:off x="175" y="1236520"/>
          <a:ext cx="1668023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41%</a:t>
          </a:r>
        </a:p>
      </dsp:txBody>
      <dsp:txXfrm>
        <a:off x="57549" y="1293894"/>
        <a:ext cx="1553275" cy="1060563"/>
      </dsp:txXfrm>
    </dsp:sp>
    <dsp:sp modelId="{BECCA176-6ADD-4CE5-846F-EEDA251C5411}">
      <dsp:nvSpPr>
        <dsp:cNvPr id="0" name=""/>
        <dsp:cNvSpPr/>
      </dsp:nvSpPr>
      <dsp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Применять информацию из текста при решении учебно-познавательных и учебно-практических задач </a:t>
          </a:r>
        </a:p>
      </dsp:txBody>
      <dsp:txXfrm rot="-5400000">
        <a:off x="1720956" y="2634026"/>
        <a:ext cx="8885232" cy="848451"/>
      </dsp:txXfrm>
    </dsp:sp>
    <dsp:sp modelId="{69CB2917-9FBE-4E51-842B-4571B3F1F499}">
      <dsp:nvSpPr>
        <dsp:cNvPr id="0" name=""/>
        <dsp:cNvSpPr/>
      </dsp:nvSpPr>
      <dsp:spPr>
        <a:xfrm>
          <a:off x="175" y="2470597"/>
          <a:ext cx="1720778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32%</a:t>
          </a:r>
        </a:p>
      </dsp:txBody>
      <dsp:txXfrm>
        <a:off x="57549" y="2527971"/>
        <a:ext cx="1606030" cy="1060563"/>
      </dsp:txXfrm>
    </dsp:sp>
    <dsp:sp modelId="{BBDED225-69D5-4B99-80BD-243A44E9581A}">
      <dsp:nvSpPr>
        <dsp:cNvPr id="0" name=""/>
        <dsp:cNvSpPr/>
      </dsp:nvSpPr>
      <dsp:spPr>
        <a:xfrm rot="5400000">
          <a:off x="5724239" y="-165776"/>
          <a:ext cx="940249" cy="891621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Умения анализировать физические процессы (явления), используя основные положения и законы, изученные в курсе физики </a:t>
          </a:r>
        </a:p>
      </dsp:txBody>
      <dsp:txXfrm rot="-5400000">
        <a:off x="1736259" y="3868103"/>
        <a:ext cx="8870312" cy="848451"/>
      </dsp:txXfrm>
    </dsp:sp>
    <dsp:sp modelId="{8AEBDFC4-6CC0-4160-AB26-FBCBA89832F1}">
      <dsp:nvSpPr>
        <dsp:cNvPr id="0" name=""/>
        <dsp:cNvSpPr/>
      </dsp:nvSpPr>
      <dsp:spPr>
        <a:xfrm>
          <a:off x="175" y="3704674"/>
          <a:ext cx="1736082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31%</a:t>
          </a:r>
        </a:p>
      </dsp:txBody>
      <dsp:txXfrm>
        <a:off x="57549" y="3762048"/>
        <a:ext cx="1621334" cy="1060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90DB7-0AA1-4AD9-A98A-25E3EC8D88CC}">
      <dsp:nvSpPr>
        <dsp:cNvPr id="0" name=""/>
        <dsp:cNvSpPr/>
      </dsp:nvSpPr>
      <dsp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Биологические системы и их закономерности. Анализ данных, в табличной или графической форме</a:t>
          </a:r>
        </a:p>
      </dsp:txBody>
      <dsp:txXfrm rot="-5400000">
        <a:off x="1689291" y="165873"/>
        <a:ext cx="8916651" cy="848451"/>
      </dsp:txXfrm>
    </dsp:sp>
    <dsp:sp modelId="{7B6D0A9A-B82E-4B5A-83D4-D0033D798AC4}">
      <dsp:nvSpPr>
        <dsp:cNvPr id="0" name=""/>
        <dsp:cNvSpPr/>
      </dsp:nvSpPr>
      <dsp:spPr>
        <a:xfrm>
          <a:off x="175" y="2443"/>
          <a:ext cx="1689115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44%</a:t>
          </a:r>
        </a:p>
      </dsp:txBody>
      <dsp:txXfrm>
        <a:off x="57549" y="59817"/>
        <a:ext cx="1574367" cy="1060563"/>
      </dsp:txXfrm>
    </dsp:sp>
    <dsp:sp modelId="{1E92CFAF-DC2E-498A-B991-ABAC53821C11}">
      <dsp:nvSpPr>
        <dsp:cNvPr id="0" name=""/>
        <dsp:cNvSpPr/>
      </dsp:nvSpPr>
      <dsp:spPr>
        <a:xfrm rot="5400000">
          <a:off x="5690488" y="-2668238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Биологические</a:t>
          </a: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 </a:t>
          </a: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термины и понятия</a:t>
          </a:r>
        </a:p>
      </dsp:txBody>
      <dsp:txXfrm rot="-5400000">
        <a:off x="1668199" y="1399950"/>
        <a:ext cx="8938929" cy="848451"/>
      </dsp:txXfrm>
    </dsp:sp>
    <dsp:sp modelId="{46D71E91-2017-4E66-BEB5-D20E0F1AFBCD}">
      <dsp:nvSpPr>
        <dsp:cNvPr id="0" name=""/>
        <dsp:cNvSpPr/>
      </dsp:nvSpPr>
      <dsp:spPr>
        <a:xfrm>
          <a:off x="175" y="1236520"/>
          <a:ext cx="1668023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35%</a:t>
          </a:r>
        </a:p>
      </dsp:txBody>
      <dsp:txXfrm>
        <a:off x="57549" y="1293894"/>
        <a:ext cx="1553275" cy="1060563"/>
      </dsp:txXfrm>
    </dsp:sp>
    <dsp:sp modelId="{BECCA176-6ADD-4CE5-846F-EEDA251C5411}">
      <dsp:nvSpPr>
        <dsp:cNvPr id="0" name=""/>
        <dsp:cNvSpPr/>
      </dsp:nvSpPr>
      <dsp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Эволюция живой природы. Множественный выбор (работа с текстом) </a:t>
          </a:r>
        </a:p>
      </dsp:txBody>
      <dsp:txXfrm rot="-5400000">
        <a:off x="1720956" y="2634026"/>
        <a:ext cx="8885232" cy="848451"/>
      </dsp:txXfrm>
    </dsp:sp>
    <dsp:sp modelId="{69CB2917-9FBE-4E51-842B-4571B3F1F499}">
      <dsp:nvSpPr>
        <dsp:cNvPr id="0" name=""/>
        <dsp:cNvSpPr/>
      </dsp:nvSpPr>
      <dsp:spPr>
        <a:xfrm>
          <a:off x="175" y="2470597"/>
          <a:ext cx="1720778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34%</a:t>
          </a:r>
        </a:p>
      </dsp:txBody>
      <dsp:txXfrm>
        <a:off x="57549" y="2527971"/>
        <a:ext cx="1606030" cy="1060563"/>
      </dsp:txXfrm>
    </dsp:sp>
    <dsp:sp modelId="{BBDED225-69D5-4B99-80BD-243A44E9581A}">
      <dsp:nvSpPr>
        <dsp:cNvPr id="0" name=""/>
        <dsp:cNvSpPr/>
      </dsp:nvSpPr>
      <dsp:spPr>
        <a:xfrm rot="5400000">
          <a:off x="5724239" y="-165776"/>
          <a:ext cx="940249" cy="891621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Экосистемы и присущие им закономерности. Биосфера. Множественный выбор (без рисунка)</a:t>
          </a:r>
        </a:p>
      </dsp:txBody>
      <dsp:txXfrm rot="-5400000">
        <a:off x="1736259" y="3868103"/>
        <a:ext cx="8870312" cy="848451"/>
      </dsp:txXfrm>
    </dsp:sp>
    <dsp:sp modelId="{8AEBDFC4-6CC0-4160-AB26-FBCBA89832F1}">
      <dsp:nvSpPr>
        <dsp:cNvPr id="0" name=""/>
        <dsp:cNvSpPr/>
      </dsp:nvSpPr>
      <dsp:spPr>
        <a:xfrm>
          <a:off x="175" y="3704674"/>
          <a:ext cx="1736082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31%</a:t>
          </a:r>
        </a:p>
      </dsp:txBody>
      <dsp:txXfrm>
        <a:off x="57549" y="3762048"/>
        <a:ext cx="1621334" cy="1060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90DB7-0AA1-4AD9-A98A-25E3EC8D88CC}">
      <dsp:nvSpPr>
        <dsp:cNvPr id="0" name=""/>
        <dsp:cNvSpPr/>
      </dsp:nvSpPr>
      <dsp:spPr>
        <a:xfrm rot="5400000">
          <a:off x="5700441" y="-3891176"/>
          <a:ext cx="940249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Работа с числовой информацией. Электронные таблицы. Формирование и реализация навыков поведения в мире виртуальной реальности и социальных сетях. Использование в работе с детьми информационных ресурсов, в том числе ресурсов дистанционного обучения.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sp:txBody>
      <dsp:txXfrm rot="-5400000">
        <a:off x="1689291" y="165873"/>
        <a:ext cx="8916651" cy="848451"/>
      </dsp:txXfrm>
    </dsp:sp>
    <dsp:sp modelId="{7B6D0A9A-B82E-4B5A-83D4-D0033D798AC4}">
      <dsp:nvSpPr>
        <dsp:cNvPr id="0" name=""/>
        <dsp:cNvSpPr/>
      </dsp:nvSpPr>
      <dsp:spPr>
        <a:xfrm>
          <a:off x="175" y="2443"/>
          <a:ext cx="1689115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65%</a:t>
          </a:r>
        </a:p>
      </dsp:txBody>
      <dsp:txXfrm>
        <a:off x="57549" y="59817"/>
        <a:ext cx="1574367" cy="1060563"/>
      </dsp:txXfrm>
    </dsp:sp>
    <dsp:sp modelId="{1E92CFAF-DC2E-498A-B991-ABAC53821C11}">
      <dsp:nvSpPr>
        <dsp:cNvPr id="0" name=""/>
        <dsp:cNvSpPr/>
      </dsp:nvSpPr>
      <dsp:spPr>
        <a:xfrm rot="5400000">
          <a:off x="5690488" y="-2668238"/>
          <a:ext cx="940249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Информационно-образовательная среда образовательной организации, организация образовательного процесса и планирование деятельности учителя. Средства подготовки и проведения выступлений, обсуждений, консультаций с ИКТ-поддержкой, в том числе в телекоммуникационной среде.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sp:txBody>
      <dsp:txXfrm rot="-5400000">
        <a:off x="1668199" y="1399950"/>
        <a:ext cx="8938929" cy="848451"/>
      </dsp:txXfrm>
    </dsp:sp>
    <dsp:sp modelId="{46D71E91-2017-4E66-BEB5-D20E0F1AFBCD}">
      <dsp:nvSpPr>
        <dsp:cNvPr id="0" name=""/>
        <dsp:cNvSpPr/>
      </dsp:nvSpPr>
      <dsp:spPr>
        <a:xfrm>
          <a:off x="175" y="1236520"/>
          <a:ext cx="1668023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62%</a:t>
          </a:r>
        </a:p>
      </dsp:txBody>
      <dsp:txXfrm>
        <a:off x="57549" y="1293894"/>
        <a:ext cx="1553275" cy="1060563"/>
      </dsp:txXfrm>
    </dsp:sp>
    <dsp:sp modelId="{BECCA176-6ADD-4CE5-846F-EEDA251C5411}">
      <dsp:nvSpPr>
        <dsp:cNvPr id="0" name=""/>
        <dsp:cNvSpPr/>
      </dsp:nvSpPr>
      <dsp:spPr>
        <a:xfrm rot="5400000">
          <a:off x="5716396" y="-1407313"/>
          <a:ext cx="940249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Умение работать с графической и мультимедийной информацией, презентациями</a:t>
          </a:r>
        </a:p>
      </dsp:txBody>
      <dsp:txXfrm rot="-5400000">
        <a:off x="1720956" y="2634026"/>
        <a:ext cx="8885232" cy="848451"/>
      </dsp:txXfrm>
    </dsp:sp>
    <dsp:sp modelId="{69CB2917-9FBE-4E51-842B-4571B3F1F499}">
      <dsp:nvSpPr>
        <dsp:cNvPr id="0" name=""/>
        <dsp:cNvSpPr/>
      </dsp:nvSpPr>
      <dsp:spPr>
        <a:xfrm>
          <a:off x="175" y="2470597"/>
          <a:ext cx="1720778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43%</a:t>
          </a:r>
        </a:p>
      </dsp:txBody>
      <dsp:txXfrm>
        <a:off x="57549" y="2527971"/>
        <a:ext cx="1606030" cy="1060563"/>
      </dsp:txXfrm>
    </dsp:sp>
    <dsp:sp modelId="{BBDED225-69D5-4B99-80BD-243A44E9581A}">
      <dsp:nvSpPr>
        <dsp:cNvPr id="0" name=""/>
        <dsp:cNvSpPr/>
      </dsp:nvSpPr>
      <dsp:spPr>
        <a:xfrm rot="5400000">
          <a:off x="5724239" y="-165776"/>
          <a:ext cx="940249" cy="891621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Использование современных способов оценивания в условиях информационно-коммуникационных технологий </a:t>
          </a:r>
        </a:p>
      </dsp:txBody>
      <dsp:txXfrm rot="-5400000">
        <a:off x="1736259" y="3868103"/>
        <a:ext cx="8870312" cy="848451"/>
      </dsp:txXfrm>
    </dsp:sp>
    <dsp:sp modelId="{8AEBDFC4-6CC0-4160-AB26-FBCBA89832F1}">
      <dsp:nvSpPr>
        <dsp:cNvPr id="0" name=""/>
        <dsp:cNvSpPr/>
      </dsp:nvSpPr>
      <dsp:spPr>
        <a:xfrm>
          <a:off x="175" y="3704674"/>
          <a:ext cx="1736082" cy="1175311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42%</a:t>
          </a:r>
        </a:p>
      </dsp:txBody>
      <dsp:txXfrm>
        <a:off x="57549" y="3762048"/>
        <a:ext cx="1621334" cy="10605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90DB7-0AA1-4AD9-A98A-25E3EC8D88CC}">
      <dsp:nvSpPr>
        <dsp:cNvPr id="0" name=""/>
        <dsp:cNvSpPr/>
      </dsp:nvSpPr>
      <dsp:spPr>
        <a:xfrm rot="5400000">
          <a:off x="5740493" y="-3942473"/>
          <a:ext cx="860146" cy="896255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Умение реализовывать проекты в сфере цифровой трансформации образовательной организации. Умение формировать и представлять регулярную публичную отчетность о состоянии и перспективах развития общеобразовательной организации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sp:txBody>
      <dsp:txXfrm rot="-5400000">
        <a:off x="1689292" y="150717"/>
        <a:ext cx="8920561" cy="776168"/>
      </dsp:txXfrm>
    </dsp:sp>
    <dsp:sp modelId="{7B6D0A9A-B82E-4B5A-83D4-D0033D798AC4}">
      <dsp:nvSpPr>
        <dsp:cNvPr id="0" name=""/>
        <dsp:cNvSpPr/>
      </dsp:nvSpPr>
      <dsp:spPr>
        <a:xfrm>
          <a:off x="175" y="1210"/>
          <a:ext cx="1689115" cy="107518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77%</a:t>
          </a:r>
        </a:p>
      </dsp:txBody>
      <dsp:txXfrm>
        <a:off x="52661" y="53696"/>
        <a:ext cx="1584143" cy="970211"/>
      </dsp:txXfrm>
    </dsp:sp>
    <dsp:sp modelId="{1E92CFAF-DC2E-498A-B991-ABAC53821C11}">
      <dsp:nvSpPr>
        <dsp:cNvPr id="0" name=""/>
        <dsp:cNvSpPr/>
      </dsp:nvSpPr>
      <dsp:spPr>
        <a:xfrm rot="5400000">
          <a:off x="5727753" y="-2833382"/>
          <a:ext cx="860146" cy="898482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Умение реализовывать меры по предупреждению коррупции в ОО. </a:t>
          </a: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/>
          </a:r>
          <a:b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</a:b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Умение 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планировать распределение кадровых, ресурсов ОО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sp:txBody>
      <dsp:txXfrm rot="-5400000">
        <a:off x="1665413" y="1270947"/>
        <a:ext cx="8942839" cy="776168"/>
      </dsp:txXfrm>
    </dsp:sp>
    <dsp:sp modelId="{46D71E91-2017-4E66-BEB5-D20E0F1AFBCD}">
      <dsp:nvSpPr>
        <dsp:cNvPr id="0" name=""/>
        <dsp:cNvSpPr/>
      </dsp:nvSpPr>
      <dsp:spPr>
        <a:xfrm>
          <a:off x="175" y="1130153"/>
          <a:ext cx="1668023" cy="107518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74%</a:t>
          </a:r>
        </a:p>
      </dsp:txBody>
      <dsp:txXfrm>
        <a:off x="52661" y="1182639"/>
        <a:ext cx="1563051" cy="970211"/>
      </dsp:txXfrm>
    </dsp:sp>
    <dsp:sp modelId="{BECCA176-6ADD-4CE5-846F-EEDA251C5411}">
      <dsp:nvSpPr>
        <dsp:cNvPr id="0" name=""/>
        <dsp:cNvSpPr/>
      </dsp:nvSpPr>
      <dsp:spPr>
        <a:xfrm rot="5400000">
          <a:off x="5439930" y="-1459880"/>
          <a:ext cx="1493180" cy="893113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Умение осуществлять и развивать социальное партнерство, установленное действующим законодательством Российской Федерации. Умение проводить публичные выступления и организовывать устную и письменную коммуникацию с представителями учредителя, органами государственной власти и органами местного самоуправления, в том числе надзорными органами, социальными партнерами и иными организациями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/>
            <a:ea typeface="+mn-ea"/>
            <a:cs typeface="+mn-cs"/>
          </a:endParaRPr>
        </a:p>
      </dsp:txBody>
      <dsp:txXfrm rot="-5400000">
        <a:off x="1720955" y="2331986"/>
        <a:ext cx="8858240" cy="1347398"/>
      </dsp:txXfrm>
    </dsp:sp>
    <dsp:sp modelId="{69CB2917-9FBE-4E51-842B-4571B3F1F499}">
      <dsp:nvSpPr>
        <dsp:cNvPr id="0" name=""/>
        <dsp:cNvSpPr/>
      </dsp:nvSpPr>
      <dsp:spPr>
        <a:xfrm>
          <a:off x="175" y="2296876"/>
          <a:ext cx="1720778" cy="141761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71%</a:t>
          </a:r>
        </a:p>
      </dsp:txBody>
      <dsp:txXfrm>
        <a:off x="69377" y="2366078"/>
        <a:ext cx="1582374" cy="1279214"/>
      </dsp:txXfrm>
    </dsp:sp>
    <dsp:sp modelId="{BBDED225-69D5-4B99-80BD-243A44E9581A}">
      <dsp:nvSpPr>
        <dsp:cNvPr id="0" name=""/>
        <dsp:cNvSpPr/>
      </dsp:nvSpPr>
      <dsp:spPr>
        <a:xfrm rot="5400000">
          <a:off x="5764291" y="-114479"/>
          <a:ext cx="860146" cy="891621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Знание основ менеджмента качества. Знание основ управления проектами в общеобразовательной организации </a:t>
          </a:r>
        </a:p>
      </dsp:txBody>
      <dsp:txXfrm rot="-5400000">
        <a:off x="1736259" y="3955542"/>
        <a:ext cx="8874222" cy="776168"/>
      </dsp:txXfrm>
    </dsp:sp>
    <dsp:sp modelId="{8AEBDFC4-6CC0-4160-AB26-FBCBA89832F1}">
      <dsp:nvSpPr>
        <dsp:cNvPr id="0" name=""/>
        <dsp:cNvSpPr/>
      </dsp:nvSpPr>
      <dsp:spPr>
        <a:xfrm>
          <a:off x="175" y="3806035"/>
          <a:ext cx="1736082" cy="107518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62%</a:t>
          </a:r>
        </a:p>
      </dsp:txBody>
      <dsp:txXfrm>
        <a:off x="52661" y="3858521"/>
        <a:ext cx="1631110" cy="9702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3F0F6-D50B-4DB4-9D29-8166275224A0}">
      <dsp:nvSpPr>
        <dsp:cNvPr id="0" name=""/>
        <dsp:cNvSpPr/>
      </dsp:nvSpPr>
      <dsp:spPr>
        <a:xfrm>
          <a:off x="0" y="149563"/>
          <a:ext cx="10937288" cy="1020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855" tIns="187452" rIns="8488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создать организационные механизмы сетевого взаимодействия АУ «Институт развития образования» с профильными вузами Ханты-Мансийского автономного округа - Югры, муниципальными органами управления образованием, образовательными организациями, методическими объединениями всех уровней для реализации персонифицированного повышения квалификации учителей </a:t>
          </a:r>
        </a:p>
      </dsp:txBody>
      <dsp:txXfrm>
        <a:off x="0" y="149563"/>
        <a:ext cx="10937288" cy="1020600"/>
      </dsp:txXfrm>
    </dsp:sp>
    <dsp:sp modelId="{E42A66BD-2556-4D13-A96D-F7BC7AA4383C}">
      <dsp:nvSpPr>
        <dsp:cNvPr id="0" name=""/>
        <dsp:cNvSpPr/>
      </dsp:nvSpPr>
      <dsp:spPr>
        <a:xfrm>
          <a:off x="0" y="1"/>
          <a:ext cx="7656101" cy="26568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82" tIns="0" rIns="2893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Департаменту образования и науки  Ханты-Мансийского автономного округа – Югры</a:t>
          </a:r>
        </a:p>
      </dsp:txBody>
      <dsp:txXfrm>
        <a:off x="12969" y="12970"/>
        <a:ext cx="7630163" cy="239742"/>
      </dsp:txXfrm>
    </dsp:sp>
    <dsp:sp modelId="{BE8D78AC-9F54-41A5-89F5-C75D95233EEC}">
      <dsp:nvSpPr>
        <dsp:cNvPr id="0" name=""/>
        <dsp:cNvSpPr/>
      </dsp:nvSpPr>
      <dsp:spPr>
        <a:xfrm>
          <a:off x="0" y="1351603"/>
          <a:ext cx="10937288" cy="8363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855" tIns="187452" rIns="8488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предусмотреть оценку соответствия тематики и содержания дополнительных профессиональных программ актуальным приоритетам повышения квалификации педагогов в связи с результатами диагностики профессиональных дефицитов педагогических работников и управленческих кадров</a:t>
          </a:r>
        </a:p>
      </dsp:txBody>
      <dsp:txXfrm>
        <a:off x="0" y="1351603"/>
        <a:ext cx="10937288" cy="836325"/>
      </dsp:txXfrm>
    </dsp:sp>
    <dsp:sp modelId="{4E386565-7F8E-4AB4-B199-39564C97BEB3}">
      <dsp:nvSpPr>
        <dsp:cNvPr id="0" name=""/>
        <dsp:cNvSpPr/>
      </dsp:nvSpPr>
      <dsp:spPr>
        <a:xfrm>
          <a:off x="0" y="1195904"/>
          <a:ext cx="7656101" cy="26568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82" tIns="0" rIns="2893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Организациям ДПО Ханты-Мансийского автономного округа – Югры</a:t>
          </a:r>
        </a:p>
      </dsp:txBody>
      <dsp:txXfrm>
        <a:off x="12969" y="1208873"/>
        <a:ext cx="7630163" cy="239742"/>
      </dsp:txXfrm>
    </dsp:sp>
    <dsp:sp modelId="{7DE6464C-67A6-4A33-A2F4-2595B61C37DB}">
      <dsp:nvSpPr>
        <dsp:cNvPr id="0" name=""/>
        <dsp:cNvSpPr/>
      </dsp:nvSpPr>
      <dsp:spPr>
        <a:xfrm>
          <a:off x="0" y="2369368"/>
          <a:ext cx="10937288" cy="6520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855" tIns="187452" rIns="8488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при планировании муниципального задания муниципальным методическим службам включать задачи по повышению квалификации педагогов с учетом оценки их профессиональной компетентности</a:t>
          </a:r>
        </a:p>
      </dsp:txBody>
      <dsp:txXfrm>
        <a:off x="0" y="2369368"/>
        <a:ext cx="10937288" cy="652050"/>
      </dsp:txXfrm>
    </dsp:sp>
    <dsp:sp modelId="{CBFF1034-F858-499A-B057-57860FE5B86B}">
      <dsp:nvSpPr>
        <dsp:cNvPr id="0" name=""/>
        <dsp:cNvSpPr/>
      </dsp:nvSpPr>
      <dsp:spPr>
        <a:xfrm>
          <a:off x="21087" y="2190807"/>
          <a:ext cx="7656101" cy="26568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82" tIns="0" rIns="2893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Органам местного самоуправления в сфере образования</a:t>
          </a:r>
        </a:p>
      </dsp:txBody>
      <dsp:txXfrm>
        <a:off x="34056" y="2203776"/>
        <a:ext cx="7630163" cy="239742"/>
      </dsp:txXfrm>
    </dsp:sp>
    <dsp:sp modelId="{005B172F-4726-493A-9DD0-35139C67DA03}">
      <dsp:nvSpPr>
        <dsp:cNvPr id="0" name=""/>
        <dsp:cNvSpPr/>
      </dsp:nvSpPr>
      <dsp:spPr>
        <a:xfrm>
          <a:off x="0" y="3202858"/>
          <a:ext cx="10937288" cy="86467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855" tIns="187452" rIns="8488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учесть анализ результатов диагностики для решения задач по формированию и сопровождению индивидуальных образовательных маршрутов педагогов;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транслировать передовой педагогический опыт педагогов, показавших в ходе исследования высокий уровень подготовки</a:t>
          </a:r>
        </a:p>
      </dsp:txBody>
      <dsp:txXfrm>
        <a:off x="0" y="3202858"/>
        <a:ext cx="10937288" cy="864675"/>
      </dsp:txXfrm>
    </dsp:sp>
    <dsp:sp modelId="{D79C9234-16C0-4843-A0C7-53E47001F1C2}">
      <dsp:nvSpPr>
        <dsp:cNvPr id="0" name=""/>
        <dsp:cNvSpPr/>
      </dsp:nvSpPr>
      <dsp:spPr>
        <a:xfrm>
          <a:off x="9652" y="3081448"/>
          <a:ext cx="7656101" cy="26568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82" tIns="0" rIns="2893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Муниципальным, школьным методическим службам</a:t>
          </a:r>
        </a:p>
      </dsp:txBody>
      <dsp:txXfrm>
        <a:off x="22621" y="3094417"/>
        <a:ext cx="7630163" cy="239742"/>
      </dsp:txXfrm>
    </dsp:sp>
    <dsp:sp modelId="{9C2E7C7B-8F02-430B-B984-B0B2E1274863}">
      <dsp:nvSpPr>
        <dsp:cNvPr id="0" name=""/>
        <dsp:cNvSpPr/>
      </dsp:nvSpPr>
      <dsp:spPr>
        <a:xfrm>
          <a:off x="0" y="4482421"/>
          <a:ext cx="10937288" cy="680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855" tIns="187452" rIns="8488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планировать повышение квалификации педагогов на основании выявленных дефицитов участников оценки;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/>
              <a:ea typeface="+mn-ea"/>
              <a:cs typeface="+mn-cs"/>
            </a:rPr>
            <a:t>Использовать профессиональный потенциал педагогов, показавших по итогам оценки высокий уровень компетенций</a:t>
          </a:r>
        </a:p>
      </dsp:txBody>
      <dsp:txXfrm>
        <a:off x="0" y="4482421"/>
        <a:ext cx="10937288" cy="680400"/>
      </dsp:txXfrm>
    </dsp:sp>
    <dsp:sp modelId="{3504DCF1-FC44-4E2A-9C89-907B0768AF8E}">
      <dsp:nvSpPr>
        <dsp:cNvPr id="0" name=""/>
        <dsp:cNvSpPr/>
      </dsp:nvSpPr>
      <dsp:spPr>
        <a:xfrm>
          <a:off x="0" y="4070412"/>
          <a:ext cx="10488539" cy="499127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82" tIns="0" rIns="2893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Garamond" panose="02020404030301010803"/>
              <a:ea typeface="+mn-ea"/>
              <a:cs typeface="+mn-cs"/>
            </a:rPr>
            <a:t>Руководителям общеобразовательных учреждений, педагоги которых приняли участие в диагностике профессиональных компетенций</a:t>
          </a:r>
        </a:p>
      </dsp:txBody>
      <dsp:txXfrm>
        <a:off x="24365" y="4094777"/>
        <a:ext cx="10439809" cy="450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0.20229</cdr:y>
    </cdr:from>
    <cdr:to>
      <cdr:x>0.34571</cdr:x>
      <cdr:y>0.39558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865005" y="998476"/>
          <a:ext cx="3409815" cy="95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50215" algn="just">
            <a:spcAft>
              <a:spcPts val="0"/>
            </a:spcAft>
            <a:tabLst>
              <a:tab pos="3150235" algn="ctr"/>
            </a:tabLst>
          </a:pPr>
          <a:r>
            <a: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слабая предметная подготовка </a:t>
          </a:r>
          <a:r>
            <a:rPr lang="ru-RU" sz="1400" dirty="0">
              <a:latin typeface="Times New Roman" panose="02020603050405020304" pitchFamily="18" charset="0"/>
              <a:ea typeface="Times New Roman" panose="02020603050405020304" pitchFamily="18" charset="0"/>
            </a:rPr>
            <a:t>учителя, которая позволяет выполнять задания преимущественно базового уровня сложности;</a:t>
          </a:r>
          <a:endParaRPr lang="ru-RU" sz="14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0.6253</cdr:x>
      <cdr:y>0.35802</cdr:y>
    </cdr:from>
    <cdr:to>
      <cdr:x>1</cdr:x>
      <cdr:y>0.50766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167391" y="1767162"/>
          <a:ext cx="3695700" cy="738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достаточная </a:t>
          </a:r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предметная подготовка </a:t>
          </a:r>
          <a:r>
            <a: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учителя, которая позволяет выполнять задания </a:t>
          </a:r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всех уровней </a:t>
          </a:r>
          <a:r>
            <a: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сложности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6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6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2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1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1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8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0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6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7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5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33AAA-235D-4CD5-89A5-1AD3DB95BF2A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sv@iro86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f@iro86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4658"/>
          </a:xfrm>
          <a:prstGeom prst="rect">
            <a:avLst/>
          </a:prstGeom>
        </p:spPr>
      </p:pic>
      <p:sp>
        <p:nvSpPr>
          <p:cNvPr id="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477" y="817900"/>
            <a:ext cx="7158584" cy="312545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</a:p>
          <a:p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ДИАГНОСТИКИ ПРОФЕССИОНАЛЬНЫХ КОМПЕТЕНЦИЙ ПЕДАГОГИЧЕСКИХ РАБОТНИКОВ </a:t>
            </a:r>
            <a: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УПРАВЛЕНЧЕСКИХ КАДРОВ ОБРАЗОВАТЕЛЬНЫХ ОРГАНИЗАЦИЙ </a:t>
            </a:r>
            <a: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</a:t>
            </a:r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АВТОНОМНОГО ОКРУГА – ЮГРЫ, </a:t>
            </a:r>
            <a: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ПРОВЕДЕННОЙ </a:t>
            </a:r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</a:t>
            </a:r>
          </a:p>
          <a:p>
            <a:r>
              <a:rPr lang="ru-RU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6713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0" y="4761250"/>
            <a:ext cx="4415458" cy="2010522"/>
            <a:chOff x="0" y="4741906"/>
            <a:chExt cx="4415458" cy="201052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892904" y="4741906"/>
              <a:ext cx="2428870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dirty="0" smtClean="0">
                  <a:solidFill>
                    <a:srgbClr val="67131D"/>
                  </a:solidFill>
                  <a:latin typeface="Georgia" panose="02040502050405020303" pitchFamily="18" charset="0"/>
                </a:rPr>
                <a:t>20 ноября 2023</a:t>
              </a:r>
              <a:endParaRPr lang="ru-RU" sz="2400" dirty="0">
                <a:solidFill>
                  <a:srgbClr val="67131D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1233" y="5463298"/>
              <a:ext cx="2414225" cy="105469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5277068"/>
              <a:ext cx="1475360" cy="1475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82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51">
        <p15:prstTrans prst="pageCurlDouble"/>
      </p:transition>
    </mc:Choice>
    <mc:Fallback xmlns="">
      <p:transition spd="slow" advTm="4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541" y="256734"/>
            <a:ext cx="1761897" cy="1383912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-200157" y="256734"/>
            <a:ext cx="11736280" cy="341119"/>
          </a:xfrm>
          <a:prstGeom prst="rect">
            <a:avLst/>
          </a:prstGeom>
        </p:spPr>
        <p:txBody>
          <a:bodyPr vert="horz" wrap="square" lIns="0" tIns="635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500"/>
              </a:spcBef>
            </a:pPr>
            <a:r>
              <a:rPr lang="ru-RU" sz="1800" b="1" spc="-10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ПРОФЕССИОНАЛЬНЫЕ ДЕФИЦИТЫ, ВЫЯВЛЕННЫЕ У </a:t>
            </a:r>
            <a:r>
              <a:rPr lang="ru-RU" sz="1800" b="1" spc="-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МАТЕМАТИКИ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0932E6-0052-4FD2-8D2A-DF29E01F1F5C}"/>
              </a:ext>
            </a:extLst>
          </p:cNvPr>
          <p:cNvSpPr/>
          <p:nvPr/>
        </p:nvSpPr>
        <p:spPr>
          <a:xfrm>
            <a:off x="344340" y="604221"/>
            <a:ext cx="10653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i="1" dirty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(доля педагогов от общего количества участников по предмету, не справившихся с заданием)</a:t>
            </a:r>
            <a:endParaRPr lang="en-US" i="1" dirty="0">
              <a:solidFill>
                <a:srgbClr val="6713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46424DE-B735-416B-A89C-FDABF4CFD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361631"/>
              </p:ext>
            </p:extLst>
          </p:nvPr>
        </p:nvGraphicFramePr>
        <p:xfrm>
          <a:off x="399753" y="2086818"/>
          <a:ext cx="10759736" cy="261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5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541" y="256734"/>
            <a:ext cx="1761897" cy="13839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B32652-AF9C-4579-8503-222C5F7F9ED4}"/>
              </a:ext>
            </a:extLst>
          </p:cNvPr>
          <p:cNvSpPr/>
          <p:nvPr/>
        </p:nvSpPr>
        <p:spPr>
          <a:xfrm>
            <a:off x="95918" y="5686694"/>
            <a:ext cx="5474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dirty="0" smtClean="0">
                <a:solidFill>
                  <a:srgbClr val="67131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611 </a:t>
            </a:r>
            <a:r>
              <a:rPr lang="ru-RU" sz="2000" dirty="0">
                <a:solidFill>
                  <a:srgbClr val="67131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учителей (14% от общего числа участников)</a:t>
            </a:r>
            <a:endParaRPr lang="ru-RU" sz="2000" dirty="0">
              <a:solidFill>
                <a:srgbClr val="67131D"/>
              </a:solidFill>
              <a:latin typeface="Garamond" panose="02020404030301010803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926487-4C46-4103-8F67-EDF76BDD0323}"/>
              </a:ext>
            </a:extLst>
          </p:cNvPr>
          <p:cNvSpPr/>
          <p:nvPr/>
        </p:nvSpPr>
        <p:spPr>
          <a:xfrm>
            <a:off x="95918" y="6056026"/>
            <a:ext cx="11551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000" dirty="0">
                <a:solidFill>
                  <a:srgbClr val="6713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процент выполнения оценочного материала по предмету «Русский язык» в регионе – 82%. </a:t>
            </a:r>
          </a:p>
          <a:p>
            <a:pPr defTabSz="45720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8% выше общероссийской выборки (74%).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787" y="193428"/>
            <a:ext cx="11278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ДЕФИЦИТАРНЫЕ УРОВНИ СФОРМИРОВАННОСТИ ПРОФЕССИОНАЛЬНЫХ КОМПЕТЕНЦИЙ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РУССКОГО ЯЗЫКА</a:t>
            </a:r>
          </a:p>
          <a:p>
            <a:pPr algn="ctr" defTabSz="457200"/>
            <a:r>
              <a:rPr lang="ru-RU" i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(процентное соотношение к количеству участников)</a:t>
            </a:r>
          </a:p>
          <a:p>
            <a:pPr algn="ctr" defTabSz="457200"/>
            <a:endParaRPr lang="ru-RU" i="1" dirty="0">
              <a:solidFill>
                <a:srgbClr val="6713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C16BD43-3DD0-43B3-9507-53BDED80F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488458"/>
              </p:ext>
            </p:extLst>
          </p:nvPr>
        </p:nvGraphicFramePr>
        <p:xfrm>
          <a:off x="1700072" y="1138572"/>
          <a:ext cx="9561250" cy="44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256734"/>
            <a:ext cx="12303328" cy="5222928"/>
            <a:chOff x="0" y="256734"/>
            <a:chExt cx="12303328" cy="522292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1431" y="296298"/>
              <a:ext cx="1761897" cy="1383912"/>
            </a:xfrm>
            <a:prstGeom prst="rect">
              <a:avLst/>
            </a:prstGeom>
          </p:spPr>
        </p:pic>
        <p:sp>
          <p:nvSpPr>
            <p:cNvPr id="3" name="object 2"/>
            <p:cNvSpPr txBox="1">
              <a:spLocks/>
            </p:cNvSpPr>
            <p:nvPr/>
          </p:nvSpPr>
          <p:spPr>
            <a:xfrm>
              <a:off x="0" y="256734"/>
              <a:ext cx="11736280" cy="341119"/>
            </a:xfrm>
            <a:prstGeom prst="rect">
              <a:avLst/>
            </a:prstGeom>
          </p:spPr>
          <p:txBody>
            <a:bodyPr vert="horz" wrap="square" lIns="0" tIns="6350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4800" kern="1200" cap="none" spc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n-ea"/>
                  <a:cs typeface="+mn-cs"/>
                </a:defRPr>
              </a:lvl1pPr>
            </a:lstStyle>
            <a:p>
              <a:pPr marL="12700" marR="5080" algn="ctr">
                <a:lnSpc>
                  <a:spcPct val="100000"/>
                </a:lnSpc>
                <a:spcBef>
                  <a:spcPts val="500"/>
                </a:spcBef>
              </a:pP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ПРОФЕССИОНАЛЬНЫЕ ДЕФИЦИТЫ, ВЫЯВЛЕННЫЕ У </a:t>
              </a:r>
              <a:r>
                <a:rPr lang="ru-RU" sz="1800" b="1" spc="-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 РУССКОГО ЯЗЫКА</a:t>
              </a:r>
              <a:endPara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B0932E6-0052-4FD2-8D2A-DF29E01F1F5C}"/>
                </a:ext>
              </a:extLst>
            </p:cNvPr>
            <p:cNvSpPr/>
            <p:nvPr/>
          </p:nvSpPr>
          <p:spPr>
            <a:xfrm>
              <a:off x="155877" y="597853"/>
              <a:ext cx="106532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(доля педагогов от общего количества участников по предмету, не справившихся с заданием)</a:t>
              </a:r>
              <a:endParaRPr lang="en-US" i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5" name="Схема 4">
              <a:extLst>
                <a:ext uri="{FF2B5EF4-FFF2-40B4-BE49-F238E27FC236}">
                  <a16:creationId xmlns:a16="http://schemas.microsoft.com/office/drawing/2014/main" id="{A0AD6F0C-1BFC-41ED-8C43-3A3C6564BFB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84953567"/>
                </p:ext>
              </p:extLst>
            </p:nvPr>
          </p:nvGraphicFramePr>
          <p:xfrm>
            <a:off x="850179" y="1640646"/>
            <a:ext cx="10653203" cy="38390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031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53715"/>
            <a:ext cx="12040438" cy="6640736"/>
            <a:chOff x="0" y="153715"/>
            <a:chExt cx="12040438" cy="664073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9B32652-AF9C-4579-8503-222C5F7F9ED4}"/>
                </a:ext>
              </a:extLst>
            </p:cNvPr>
            <p:cNvSpPr/>
            <p:nvPr/>
          </p:nvSpPr>
          <p:spPr>
            <a:xfrm>
              <a:off x="281246" y="5717233"/>
              <a:ext cx="5355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ru-RU" sz="2000" dirty="0" smtClean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156 </a:t>
              </a:r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учителей (3% от общего числа участников)</a:t>
              </a:r>
              <a:endParaRPr lang="ru-RU" sz="2000" dirty="0">
                <a:solidFill>
                  <a:srgbClr val="67131D"/>
                </a:solidFill>
                <a:latin typeface="Garamond" panose="02020404030301010803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F926487-4C46-4103-8F67-EDF76BDD0323}"/>
                </a:ext>
              </a:extLst>
            </p:cNvPr>
            <p:cNvSpPr/>
            <p:nvPr/>
          </p:nvSpPr>
          <p:spPr>
            <a:xfrm>
              <a:off x="281246" y="6086565"/>
              <a:ext cx="103069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Средний процент выполнения оценочного материала по предмету «Химия» в регионе – 75%. </a:t>
              </a:r>
            </a:p>
            <a:p>
              <a:pPr defTabSz="457200"/>
              <a:r>
                <a: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13% выше общероссийской выборки (62%). </a:t>
              </a:r>
              <a:endPara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153715"/>
              <a:ext cx="112781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ДЕФИЦИТАРНЫЕ УРОВНИ СФОРМИРОВАННОСТИ ПРОФЕССИОНАЛЬНЫХ КОМПЕТЕНЦИЙ </a:t>
              </a:r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 ХИМИИ</a:t>
              </a:r>
            </a:p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(процентное соотношение к количеству участников)</a:t>
              </a:r>
            </a:p>
            <a:p>
              <a:pPr algn="ctr" defTabSz="457200"/>
              <a:endParaRPr lang="ru-RU" i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id="{CC16BD43-3DD0-43B3-9507-53BDED80F8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44217459"/>
                </p:ext>
              </p:extLst>
            </p:nvPr>
          </p:nvGraphicFramePr>
          <p:xfrm>
            <a:off x="2056780" y="948690"/>
            <a:ext cx="8531441" cy="4429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153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103" y="45393"/>
            <a:ext cx="1761897" cy="1383912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-316889" y="256734"/>
            <a:ext cx="11736280" cy="341119"/>
          </a:xfrm>
          <a:prstGeom prst="rect">
            <a:avLst/>
          </a:prstGeom>
        </p:spPr>
        <p:txBody>
          <a:bodyPr vert="horz" wrap="square" lIns="0" tIns="635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500"/>
              </a:spcBef>
            </a:pPr>
            <a:r>
              <a:rPr lang="ru-RU" sz="1800" b="1" spc="-10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ПРОФЕССИОНАЛЬНЫЕ ДЕФИЦИТЫ, ВЫЯВЛЕННЫЕ У </a:t>
            </a:r>
            <a:r>
              <a:rPr lang="ru-RU" sz="1800" b="1" spc="-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ХИМИИ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0932E6-0052-4FD2-8D2A-DF29E01F1F5C}"/>
              </a:ext>
            </a:extLst>
          </p:cNvPr>
          <p:cNvSpPr/>
          <p:nvPr/>
        </p:nvSpPr>
        <p:spPr>
          <a:xfrm>
            <a:off x="0" y="644247"/>
            <a:ext cx="10653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i="1" dirty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(доля педагогов от общего количества участников по предмету, не справившихся с заданием)</a:t>
            </a:r>
            <a:endParaRPr lang="en-US" i="1" dirty="0">
              <a:solidFill>
                <a:srgbClr val="6713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0AD6F0C-1BFC-41ED-8C43-3A3C6564B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595379"/>
              </p:ext>
            </p:extLst>
          </p:nvPr>
        </p:nvGraphicFramePr>
        <p:xfrm>
          <a:off x="772357" y="1429305"/>
          <a:ext cx="10653203" cy="488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7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32912" y="256734"/>
            <a:ext cx="11707526" cy="6255890"/>
            <a:chOff x="332912" y="256734"/>
            <a:chExt cx="11707526" cy="625589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9B32652-AF9C-4579-8503-222C5F7F9ED4}"/>
                </a:ext>
              </a:extLst>
            </p:cNvPr>
            <p:cNvSpPr/>
            <p:nvPr/>
          </p:nvSpPr>
          <p:spPr>
            <a:xfrm>
              <a:off x="332912" y="5289958"/>
              <a:ext cx="5355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ru-RU" sz="2000" dirty="0" smtClean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190 </a:t>
              </a:r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учителей (4% от общего числа участников)</a:t>
              </a:r>
              <a:endParaRPr lang="ru-RU" sz="2000" dirty="0">
                <a:solidFill>
                  <a:srgbClr val="67131D"/>
                </a:solidFill>
                <a:latin typeface="Garamond" panose="02020404030301010803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F926487-4C46-4103-8F67-EDF76BDD0323}"/>
                </a:ext>
              </a:extLst>
            </p:cNvPr>
            <p:cNvSpPr/>
            <p:nvPr/>
          </p:nvSpPr>
          <p:spPr>
            <a:xfrm>
              <a:off x="332912" y="5804738"/>
              <a:ext cx="104934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Средний процент выполнения оценочного материала по предмету «Физика» в регионе – 74%. </a:t>
              </a:r>
            </a:p>
            <a:p>
              <a:pPr defTabSz="457200"/>
              <a:r>
                <a: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9% выше общероссийской выборки (62%). </a:t>
              </a:r>
              <a:endPara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36890" y="256734"/>
              <a:ext cx="112781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ДЕФИЦИТАРНЫЕ УРОВНИ СФОРМИРОВАННОСТИ ПРОФЕССИОНАЛЬНЫХ КОМПЕТЕНЦИЙ </a:t>
              </a:r>
              <a:r>
                <a: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 </a:t>
              </a:r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ФИЗИКИ</a:t>
              </a:r>
              <a:endPara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(процентное соотношение к количеству участников)</a:t>
              </a:r>
            </a:p>
            <a:p>
              <a:pPr algn="ctr" defTabSz="457200"/>
              <a:endParaRPr lang="ru-RU" i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7" name="Диаграмма 6">
              <a:extLst>
                <a:ext uri="{FF2B5EF4-FFF2-40B4-BE49-F238E27FC236}">
                  <a16:creationId xmlns:a16="http://schemas.microsoft.com/office/drawing/2014/main" id="{CC16BD43-3DD0-43B3-9507-53BDED80F8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5577324"/>
                </p:ext>
              </p:extLst>
            </p:nvPr>
          </p:nvGraphicFramePr>
          <p:xfrm>
            <a:off x="1103604" y="983276"/>
            <a:ext cx="9436964" cy="41369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602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541" y="256734"/>
            <a:ext cx="1761897" cy="1383912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0" y="256734"/>
            <a:ext cx="11736280" cy="341119"/>
          </a:xfrm>
          <a:prstGeom prst="rect">
            <a:avLst/>
          </a:prstGeom>
        </p:spPr>
        <p:txBody>
          <a:bodyPr vert="horz" wrap="square" lIns="0" tIns="635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500"/>
              </a:spcBef>
            </a:pPr>
            <a:r>
              <a:rPr lang="ru-RU" sz="1800" b="1" spc="-10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ПРОФЕССИОНАЛЬНЫЕ ДЕФИЦИТЫ, ВЫЯВЛЕННЫЕ У УЧИТЕЛЕЙ ФИЗИКИ</a:t>
            </a:r>
            <a:endParaRPr lang="ru-RU" sz="1800" b="1" dirty="0">
              <a:solidFill>
                <a:srgbClr val="6713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0932E6-0052-4FD2-8D2A-DF29E01F1F5C}"/>
              </a:ext>
            </a:extLst>
          </p:cNvPr>
          <p:cNvSpPr/>
          <p:nvPr/>
        </p:nvSpPr>
        <p:spPr>
          <a:xfrm>
            <a:off x="0" y="597853"/>
            <a:ext cx="10653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i="1" dirty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(доля педагогов от общего количества участников по предмету, не справившихся с заданием)</a:t>
            </a:r>
            <a:endParaRPr lang="en-US" i="1" dirty="0">
              <a:solidFill>
                <a:srgbClr val="6713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0AD6F0C-1BFC-41ED-8C43-3A3C6564B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875128"/>
              </p:ext>
            </p:extLst>
          </p:nvPr>
        </p:nvGraphicFramePr>
        <p:xfrm>
          <a:off x="772357" y="1429305"/>
          <a:ext cx="10653203" cy="488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59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541" y="256734"/>
            <a:ext cx="1761897" cy="13839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B32652-AF9C-4579-8503-222C5F7F9ED4}"/>
              </a:ext>
            </a:extLst>
          </p:cNvPr>
          <p:cNvSpPr/>
          <p:nvPr/>
        </p:nvSpPr>
        <p:spPr>
          <a:xfrm>
            <a:off x="346258" y="5758041"/>
            <a:ext cx="535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dirty="0" smtClean="0">
                <a:solidFill>
                  <a:srgbClr val="67131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216 </a:t>
            </a:r>
            <a:r>
              <a:rPr lang="ru-RU" sz="2000" dirty="0">
                <a:solidFill>
                  <a:srgbClr val="67131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учителей (5% от общего числа участников)</a:t>
            </a:r>
            <a:endParaRPr lang="ru-RU" sz="2000" dirty="0">
              <a:solidFill>
                <a:srgbClr val="67131D"/>
              </a:solidFill>
              <a:latin typeface="Garamond" panose="02020404030301010803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926487-4C46-4103-8F67-EDF76BDD0323}"/>
              </a:ext>
            </a:extLst>
          </p:cNvPr>
          <p:cNvSpPr/>
          <p:nvPr/>
        </p:nvSpPr>
        <p:spPr>
          <a:xfrm>
            <a:off x="346257" y="6149603"/>
            <a:ext cx="10898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000" dirty="0">
                <a:solidFill>
                  <a:srgbClr val="6713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процент выполнения оценочного материала по предмету «Биология» в регионе – 74%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3284" y="317698"/>
            <a:ext cx="11278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ДЕФИЦИТАРНЫЕ УРОВНИ СФОРМИРОВАННОСТИ ПРОФЕССИОНАЛЬНЫХ КОМПЕТЕНЦИЙ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БИОЛОГИИ</a:t>
            </a:r>
          </a:p>
          <a:p>
            <a:pPr algn="ctr" defTabSz="457200"/>
            <a:r>
              <a:rPr lang="ru-RU" i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(процентное соотношение к количеству участников)</a:t>
            </a:r>
          </a:p>
          <a:p>
            <a:pPr algn="ctr" defTabSz="457200"/>
            <a:endParaRPr lang="ru-RU" i="1" dirty="0">
              <a:solidFill>
                <a:srgbClr val="6713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C16BD43-3DD0-43B3-9507-53BDED80F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523746"/>
              </p:ext>
            </p:extLst>
          </p:nvPr>
        </p:nvGraphicFramePr>
        <p:xfrm>
          <a:off x="1371122" y="1345381"/>
          <a:ext cx="8469296" cy="414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35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541" y="256734"/>
            <a:ext cx="1761897" cy="1383912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0" y="234124"/>
            <a:ext cx="11736280" cy="341119"/>
          </a:xfrm>
          <a:prstGeom prst="rect">
            <a:avLst/>
          </a:prstGeom>
        </p:spPr>
        <p:txBody>
          <a:bodyPr vert="horz" wrap="square" lIns="0" tIns="635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500"/>
              </a:spcBef>
            </a:pPr>
            <a:r>
              <a:rPr lang="ru-RU" sz="1800" b="1" spc="-10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ПРОФЕССИОНАЛЬНЫЕ ДЕФИЦИТЫ, ВЫЯВЛЕННЫЕ У </a:t>
            </a:r>
            <a:r>
              <a:rPr lang="ru-RU" sz="1800" b="1" spc="-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БИОЛОГИИ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0932E6-0052-4FD2-8D2A-DF29E01F1F5C}"/>
              </a:ext>
            </a:extLst>
          </p:cNvPr>
          <p:cNvSpPr/>
          <p:nvPr/>
        </p:nvSpPr>
        <p:spPr>
          <a:xfrm>
            <a:off x="198848" y="579358"/>
            <a:ext cx="10653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i="1" dirty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(доля педагогов от общего количества участников по предмету, не справившихся с заданием)</a:t>
            </a:r>
            <a:endParaRPr lang="en-US" i="1" dirty="0">
              <a:solidFill>
                <a:srgbClr val="6713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0AD6F0C-1BFC-41ED-8C43-3A3C6564B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218988"/>
              </p:ext>
            </p:extLst>
          </p:nvPr>
        </p:nvGraphicFramePr>
        <p:xfrm>
          <a:off x="772357" y="1429305"/>
          <a:ext cx="10653203" cy="488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68782" y="256734"/>
            <a:ext cx="11571656" cy="6304130"/>
            <a:chOff x="468782" y="256734"/>
            <a:chExt cx="11571656" cy="63041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68782" y="420267"/>
              <a:ext cx="112781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ДЕФИЦИТАРНЫЕ УРОВНИ СФОРМИРОВАННОСТИ </a:t>
              </a:r>
              <a:r>
                <a: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ИКТ-КОМПЕТЕНЦИЙ </a:t>
              </a:r>
            </a:p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ПЕДАГОГИЧЕСКИХ РАБОТНИКОВ </a:t>
              </a:r>
            </a:p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(процентное соотношение к количеству участников)</a:t>
              </a:r>
            </a:p>
            <a:p>
              <a:pPr algn="ctr" defTabSz="457200"/>
              <a:endParaRPr lang="ru-RU" i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9B32652-AF9C-4579-8503-222C5F7F9ED4}"/>
                </a:ext>
              </a:extLst>
            </p:cNvPr>
            <p:cNvSpPr/>
            <p:nvPr/>
          </p:nvSpPr>
          <p:spPr>
            <a:xfrm>
              <a:off x="468782" y="5760644"/>
              <a:ext cx="92394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В диагностике приняли участие 2269 педагогов (51% от общего числа участников)</a:t>
              </a:r>
              <a:endParaRPr lang="ru-RU" sz="2000" dirty="0">
                <a:solidFill>
                  <a:srgbClr val="67131D"/>
                </a:solidFill>
                <a:latin typeface="Garamond" panose="02020404030301010803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F926487-4C46-4103-8F67-EDF76BDD0323}"/>
                </a:ext>
              </a:extLst>
            </p:cNvPr>
            <p:cNvSpPr/>
            <p:nvPr/>
          </p:nvSpPr>
          <p:spPr>
            <a:xfrm>
              <a:off x="468782" y="6160754"/>
              <a:ext cx="90197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Средний процент выполнения оценочного материала по региону – 71%</a:t>
              </a:r>
            </a:p>
          </p:txBody>
        </p:sp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id="{CC16BD43-3DD0-43B3-9507-53BDED80F8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31329"/>
                </p:ext>
              </p:extLst>
            </p:nvPr>
          </p:nvGraphicFramePr>
          <p:xfrm>
            <a:off x="1554632" y="1326958"/>
            <a:ext cx="8540319" cy="42336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165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720090" y="256734"/>
            <a:ext cx="11320348" cy="5244963"/>
            <a:chOff x="720090" y="256734"/>
            <a:chExt cx="11320348" cy="524496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5" name="object 2"/>
            <p:cNvSpPr txBox="1">
              <a:spLocks/>
            </p:cNvSpPr>
            <p:nvPr/>
          </p:nvSpPr>
          <p:spPr>
            <a:xfrm>
              <a:off x="720090" y="672754"/>
              <a:ext cx="10278541" cy="371897"/>
            </a:xfrm>
            <a:prstGeom prst="rect">
              <a:avLst/>
            </a:prstGeom>
          </p:spPr>
          <p:txBody>
            <a:bodyPr vert="horz" wrap="square" lIns="0" tIns="6350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4800" kern="1200" cap="none" spc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n-ea"/>
                  <a:cs typeface="+mn-cs"/>
                </a:defRPr>
              </a:lvl1pPr>
            </a:lstStyle>
            <a:p>
              <a:pPr marL="12700" marR="5080" algn="ctr">
                <a:lnSpc>
                  <a:spcPct val="100000"/>
                </a:lnSpc>
                <a:spcBef>
                  <a:spcPts val="500"/>
                </a:spcBef>
              </a:pPr>
              <a:r>
                <a:rPr lang="ru-RU" sz="20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ЗАДАЧИ ПРОВЕДЕНИЯ ДИАГНОСТИКИ</a:t>
              </a:r>
              <a:endParaRPr lang="ru-RU" sz="2000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786786" y="1640646"/>
              <a:ext cx="10372703" cy="3861051"/>
              <a:chOff x="857350" y="1933249"/>
              <a:chExt cx="10372703" cy="3861051"/>
            </a:xfrm>
          </p:grpSpPr>
          <p:pic>
            <p:nvPicPr>
              <p:cNvPr id="7" name="object 8">
                <a:extLst>
                  <a:ext uri="{FF2B5EF4-FFF2-40B4-BE49-F238E27FC236}">
                    <a16:creationId xmlns:a16="http://schemas.microsoft.com/office/drawing/2014/main" id="{15564E64-FF8E-4BC1-8174-5BC636DB383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57351" y="2046732"/>
                <a:ext cx="695353" cy="624085"/>
              </a:xfrm>
              <a:prstGeom prst="rect">
                <a:avLst/>
              </a:prstGeom>
              <a:solidFill>
                <a:srgbClr val="4472C4"/>
              </a:solidFill>
            </p:spPr>
          </p:pic>
          <p:sp>
            <p:nvSpPr>
              <p:cNvPr id="8" name="object 11">
                <a:extLst>
                  <a:ext uri="{FF2B5EF4-FFF2-40B4-BE49-F238E27FC236}">
                    <a16:creationId xmlns:a16="http://schemas.microsoft.com/office/drawing/2014/main" id="{90C0D2D2-873E-4FDF-88C2-C450F524A82A}"/>
                  </a:ext>
                </a:extLst>
              </p:cNvPr>
              <p:cNvSpPr/>
              <p:nvPr/>
            </p:nvSpPr>
            <p:spPr>
              <a:xfrm>
                <a:off x="961948" y="2769984"/>
                <a:ext cx="486158" cy="406031"/>
              </a:xfrm>
              <a:custGeom>
                <a:avLst/>
                <a:gdLst/>
                <a:ahLst/>
                <a:cxnLst/>
                <a:rect l="l" t="t" r="r" b="b"/>
                <a:pathLst>
                  <a:path w="502919" h="467995">
                    <a:moveTo>
                      <a:pt x="377190" y="0"/>
                    </a:moveTo>
                    <a:lnTo>
                      <a:pt x="125730" y="0"/>
                    </a:lnTo>
                    <a:lnTo>
                      <a:pt x="125730" y="233934"/>
                    </a:lnTo>
                    <a:lnTo>
                      <a:pt x="0" y="233934"/>
                    </a:lnTo>
                    <a:lnTo>
                      <a:pt x="251459" y="467867"/>
                    </a:lnTo>
                    <a:lnTo>
                      <a:pt x="502920" y="233934"/>
                    </a:lnTo>
                    <a:lnTo>
                      <a:pt x="377190" y="233934"/>
                    </a:lnTo>
                    <a:lnTo>
                      <a:pt x="37719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</a:endParaRPr>
              </a:p>
            </p:txBody>
          </p:sp>
          <p:pic>
            <p:nvPicPr>
              <p:cNvPr id="9" name="object 10">
                <a:extLst>
                  <a:ext uri="{FF2B5EF4-FFF2-40B4-BE49-F238E27FC236}">
                    <a16:creationId xmlns:a16="http://schemas.microsoft.com/office/drawing/2014/main" id="{41637736-9C6E-4626-BF1E-FBDDF9A0549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57350" y="3458293"/>
                <a:ext cx="695353" cy="622764"/>
              </a:xfrm>
              <a:prstGeom prst="rect">
                <a:avLst/>
              </a:prstGeom>
              <a:solidFill>
                <a:srgbClr val="4472C4"/>
              </a:solidFill>
            </p:spPr>
          </p:pic>
          <p:sp>
            <p:nvSpPr>
              <p:cNvPr id="10" name="object 15">
                <a:extLst>
                  <a:ext uri="{FF2B5EF4-FFF2-40B4-BE49-F238E27FC236}">
                    <a16:creationId xmlns:a16="http://schemas.microsoft.com/office/drawing/2014/main" id="{40023E9E-3238-4C74-875C-3E777F24B4F1}"/>
                  </a:ext>
                </a:extLst>
              </p:cNvPr>
              <p:cNvSpPr/>
              <p:nvPr/>
            </p:nvSpPr>
            <p:spPr>
              <a:xfrm>
                <a:off x="981836" y="4243166"/>
                <a:ext cx="486158" cy="407683"/>
              </a:xfrm>
              <a:custGeom>
                <a:avLst/>
                <a:gdLst/>
                <a:ahLst/>
                <a:cxnLst/>
                <a:rect l="l" t="t" r="r" b="b"/>
                <a:pathLst>
                  <a:path w="502919" h="469900">
                    <a:moveTo>
                      <a:pt x="377190" y="0"/>
                    </a:moveTo>
                    <a:lnTo>
                      <a:pt x="125730" y="0"/>
                    </a:lnTo>
                    <a:lnTo>
                      <a:pt x="125730" y="234695"/>
                    </a:lnTo>
                    <a:lnTo>
                      <a:pt x="0" y="234695"/>
                    </a:lnTo>
                    <a:lnTo>
                      <a:pt x="251459" y="469391"/>
                    </a:lnTo>
                    <a:lnTo>
                      <a:pt x="502920" y="234695"/>
                    </a:lnTo>
                    <a:lnTo>
                      <a:pt x="377190" y="234695"/>
                    </a:lnTo>
                    <a:lnTo>
                      <a:pt x="37719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</a:endParaRPr>
              </a:p>
            </p:txBody>
          </p:sp>
          <p:pic>
            <p:nvPicPr>
              <p:cNvPr id="11" name="object 9">
                <a:extLst>
                  <a:ext uri="{FF2B5EF4-FFF2-40B4-BE49-F238E27FC236}">
                    <a16:creationId xmlns:a16="http://schemas.microsoft.com/office/drawing/2014/main" id="{8017A236-FFF9-4924-8B05-A136065AACD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57351" y="4933127"/>
                <a:ext cx="735129" cy="658463"/>
              </a:xfrm>
              <a:prstGeom prst="rect">
                <a:avLst/>
              </a:prstGeom>
              <a:solidFill>
                <a:srgbClr val="4472C4"/>
              </a:solidFill>
            </p:spPr>
          </p:pic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5FC2561-4B13-423E-B1EF-FAF4408952B2}"/>
                  </a:ext>
                </a:extLst>
              </p:cNvPr>
              <p:cNvSpPr/>
              <p:nvPr/>
            </p:nvSpPr>
            <p:spPr>
              <a:xfrm>
                <a:off x="2259365" y="4827497"/>
                <a:ext cx="8970688" cy="966803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проведение анализа образовательного контента программ ДПО, формирование программ повышения квалификации и перечня мероприятий, направленных на устранение выявленных дефицитов</a:t>
                </a:r>
                <a:endParaRPr kumimoji="0" lang="ru-RU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47AEB71-8376-4562-AFF1-BFF903F84E99}"/>
                  </a:ext>
                </a:extLst>
              </p:cNvPr>
              <p:cNvSpPr/>
              <p:nvPr/>
            </p:nvSpPr>
            <p:spPr>
              <a:xfrm>
                <a:off x="2259365" y="3387683"/>
                <a:ext cx="8970688" cy="1263166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персонализированное повышение квалификации / профессиональная переподготовка и методическая поддержка педагогических работников и управленческих кадров через построение индивидуальных образовательных маршрутов на основе анализа результатов оценочных процедур</a:t>
                </a:r>
                <a:endParaRPr kumimoji="0" lang="ru-RU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7F4EE74-F65A-4552-A935-063F0B902F52}"/>
                  </a:ext>
                </a:extLst>
              </p:cNvPr>
              <p:cNvSpPr/>
              <p:nvPr/>
            </p:nvSpPr>
            <p:spPr>
              <a:xfrm>
                <a:off x="2259365" y="1933249"/>
                <a:ext cx="8970688" cy="1277786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выявление профессиональных дефицитов педагогических и работников в рамках оценочных процедур с целью их ликвидации/устранения и последующего совершенствования профессиональных компетенций педагогических работников и управленческих кадров</a:t>
                </a:r>
                <a:endParaRPr kumimoji="0" lang="ru-RU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76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225085"/>
            <a:ext cx="12040438" cy="6086649"/>
            <a:chOff x="0" y="225085"/>
            <a:chExt cx="12040438" cy="608664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object 2"/>
            <p:cNvSpPr txBox="1">
              <a:spLocks/>
            </p:cNvSpPr>
            <p:nvPr/>
          </p:nvSpPr>
          <p:spPr>
            <a:xfrm>
              <a:off x="0" y="225085"/>
              <a:ext cx="11736280" cy="895117"/>
            </a:xfrm>
            <a:prstGeom prst="rect">
              <a:avLst/>
            </a:prstGeom>
          </p:spPr>
          <p:txBody>
            <a:bodyPr vert="horz" wrap="square" lIns="0" tIns="6350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4800" kern="1200" cap="none" spc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n-ea"/>
                  <a:cs typeface="+mn-cs"/>
                </a:defRPr>
              </a:lvl1pPr>
            </a:lstStyle>
            <a:p>
              <a:pPr marL="12700" marR="5080" algn="ctr">
                <a:lnSpc>
                  <a:spcPct val="100000"/>
                </a:lnSpc>
                <a:spcBef>
                  <a:spcPts val="500"/>
                </a:spcBef>
              </a:pP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ПРОФЕССИОНАЛЬНЫЕ ДЕФИЦИТЫ В ОБЛАСТИ </a:t>
              </a:r>
              <a:r>
                <a:rPr lang="ru-RU" sz="1800" b="1" spc="-1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ИКТ-КОМПЕТЕНЦИЙ</a:t>
              </a: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b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ВЫЯВЛЕННЫЕ У ПЕДАГОГОВ</a:t>
              </a:r>
              <a:b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800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B0932E6-0052-4FD2-8D2A-DF29E01F1F5C}"/>
                </a:ext>
              </a:extLst>
            </p:cNvPr>
            <p:cNvSpPr/>
            <p:nvPr/>
          </p:nvSpPr>
          <p:spPr>
            <a:xfrm>
              <a:off x="541538" y="782519"/>
              <a:ext cx="106532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(доля педагогов от общего количества участников по предмету, не справившихся с заданием)</a:t>
              </a:r>
              <a:endParaRPr lang="en-US" i="1" dirty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Схема 4">
              <a:extLst>
                <a:ext uri="{FF2B5EF4-FFF2-40B4-BE49-F238E27FC236}">
                  <a16:creationId xmlns:a16="http://schemas.microsoft.com/office/drawing/2014/main" id="{A0AD6F0C-1BFC-41ED-8C43-3A3C6564BFB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43990664"/>
                </p:ext>
              </p:extLst>
            </p:nvPr>
          </p:nvGraphicFramePr>
          <p:xfrm>
            <a:off x="772357" y="1429305"/>
            <a:ext cx="10653203" cy="48824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41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18620" y="256734"/>
            <a:ext cx="12310620" cy="6502947"/>
            <a:chOff x="-118620" y="256734"/>
            <a:chExt cx="12310620" cy="650294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0103" y="451287"/>
              <a:ext cx="1761897" cy="138391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-118620" y="256734"/>
              <a:ext cx="112781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ДЕФИЦИТАРНЫЕ УРОВНИ СФОРМИРОВАННОСТИ УПРАВЛЕНЧЕСКИХ КОМПЕТЕНЦИЙ </a:t>
              </a:r>
            </a:p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РУКОВОДИТЕЛЕЙ</a:t>
              </a:r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ЗАМЕСТИТЕЛЕЙ </a:t>
              </a:r>
              <a:r>
                <a: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РУКОВОДИТЕЛЯ </a:t>
              </a:r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ОРГАНИЗАЦИЙ </a:t>
              </a:r>
            </a:p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(процентное соотношение к количеству участников)</a:t>
              </a:r>
            </a:p>
            <a:p>
              <a:pPr algn="ctr" defTabSz="457200"/>
              <a:endParaRPr lang="ru-RU" i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9B32652-AF9C-4579-8503-222C5F7F9ED4}"/>
                </a:ext>
              </a:extLst>
            </p:cNvPr>
            <p:cNvSpPr/>
            <p:nvPr/>
          </p:nvSpPr>
          <p:spPr>
            <a:xfrm>
              <a:off x="274680" y="5689877"/>
              <a:ext cx="94127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В диагностике приняли участие 497 </a:t>
              </a:r>
              <a:r>
                <a:rPr lang="ru-RU" sz="2000" dirty="0" smtClean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управленцев </a:t>
              </a:r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(11% от общего числа участников)</a:t>
              </a:r>
              <a:endParaRPr lang="ru-RU" sz="2000" dirty="0">
                <a:solidFill>
                  <a:srgbClr val="67131D"/>
                </a:solidFill>
                <a:latin typeface="Garamond" panose="02020404030301010803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F926487-4C46-4103-8F67-EDF76BDD0323}"/>
                </a:ext>
              </a:extLst>
            </p:cNvPr>
            <p:cNvSpPr/>
            <p:nvPr/>
          </p:nvSpPr>
          <p:spPr>
            <a:xfrm>
              <a:off x="274680" y="6051795"/>
              <a:ext cx="114525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Средний процент выполнения оценочного материала по региону – 43%</a:t>
              </a:r>
            </a:p>
            <a:p>
              <a:pPr defTabSz="457200"/>
              <a:r>
                <a: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7% ниже средней доли выполнения диагностической работы по общероссийской выборке (50%)</a:t>
              </a:r>
              <a:r>
                <a: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id="{CC16BD43-3DD0-43B3-9507-53BDED80F8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46925824"/>
                </p:ext>
              </p:extLst>
            </p:nvPr>
          </p:nvGraphicFramePr>
          <p:xfrm>
            <a:off x="1682408" y="1143243"/>
            <a:ext cx="8368129" cy="4457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435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7860" y="256734"/>
            <a:ext cx="11812578" cy="6055000"/>
            <a:chOff x="227860" y="256734"/>
            <a:chExt cx="11812578" cy="6055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object 2"/>
            <p:cNvSpPr txBox="1">
              <a:spLocks/>
            </p:cNvSpPr>
            <p:nvPr/>
          </p:nvSpPr>
          <p:spPr>
            <a:xfrm>
              <a:off x="227860" y="307695"/>
              <a:ext cx="11736280" cy="1172116"/>
            </a:xfrm>
            <a:prstGeom prst="rect">
              <a:avLst/>
            </a:prstGeom>
          </p:spPr>
          <p:txBody>
            <a:bodyPr vert="horz" wrap="square" lIns="0" tIns="6350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4800" kern="1200" cap="none" spc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n-ea"/>
                  <a:cs typeface="+mn-cs"/>
                </a:defRPr>
              </a:lvl1pPr>
            </a:lstStyle>
            <a:p>
              <a:pPr marL="12700" marR="5080" algn="ctr">
                <a:lnSpc>
                  <a:spcPct val="100000"/>
                </a:lnSpc>
                <a:spcBef>
                  <a:spcPts val="500"/>
                </a:spcBef>
              </a:pP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ПРОФЕССИОНАЛЬНЫЕ ДЕФИЦИТЫ В ОБЛАСТИ УПРАВЛЕНЧЕСКИХ КОМПЕТЕНЦИЙ, </a:t>
              </a:r>
              <a:b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ВЫЯВЛЕННЫЕ У </a:t>
              </a:r>
              <a:r>
                <a:rPr lang="ru-RU" sz="1800" b="1" spc="-1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РУКОВОДИТЕЛЕЙ</a:t>
              </a:r>
              <a:r>
                <a:rPr lang="ru-RU" sz="1800" b="1" spc="-1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ЗАМЕСТИТЕЛЕЙ </a:t>
              </a:r>
              <a:r>
                <a:rPr lang="ru-RU" sz="1800" b="1" spc="-1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РУКОВОДИТЕЛЕЙ ОО</a:t>
              </a: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800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" name="Схема 3">
              <a:extLst>
                <a:ext uri="{FF2B5EF4-FFF2-40B4-BE49-F238E27FC236}">
                  <a16:creationId xmlns:a16="http://schemas.microsoft.com/office/drawing/2014/main" id="{A0AD6F0C-1BFC-41ED-8C43-3A3C6564BFB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6121109"/>
                </p:ext>
              </p:extLst>
            </p:nvPr>
          </p:nvGraphicFramePr>
          <p:xfrm>
            <a:off x="772357" y="1429305"/>
            <a:ext cx="10653203" cy="48824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397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160" y="354010"/>
            <a:ext cx="1761897" cy="1383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4362"/>
            <a:ext cx="11278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ДИАГНОСТИКИ С ПРОФЕССИОНАЛЬНЫМИ ЗАТРУДНЕНИЯМИ, ДЛЯ КОТОРЫХ РЕКОМЕНДОВАНО ПОСТРОЕНИЕ ИНДИВИДУАЛЬНЫХ </a:t>
            </a:r>
            <a: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МАРШРУТОВ В РАЗРЕЗЕ МУНИЦИПАЛЬНЫХ ОБРАЗОВАНИЙ </a:t>
            </a:r>
            <a:endParaRPr lang="ru-RU" i="1" dirty="0">
              <a:solidFill>
                <a:srgbClr val="6713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4CCA8-6B5D-446F-83BA-2A0B91D17344}"/>
              </a:ext>
            </a:extLst>
          </p:cNvPr>
          <p:cNvSpPr/>
          <p:nvPr/>
        </p:nvSpPr>
        <p:spPr>
          <a:xfrm>
            <a:off x="2624787" y="5926255"/>
            <a:ext cx="769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ru-RU" sz="2400" b="1" i="1" dirty="0">
                <a:solidFill>
                  <a:srgbClr val="67131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Всего – 1950 педагогических работников и управленцев</a:t>
            </a:r>
            <a:endParaRPr lang="ru-RU" sz="2400" i="1" dirty="0">
              <a:solidFill>
                <a:srgbClr val="6713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C16BD43-3DD0-43B3-9507-53BDED80F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891560"/>
              </p:ext>
            </p:extLst>
          </p:nvPr>
        </p:nvGraphicFramePr>
        <p:xfrm>
          <a:off x="-186778" y="1129153"/>
          <a:ext cx="11651664" cy="546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48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160" y="354010"/>
            <a:ext cx="1761897" cy="1383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4362"/>
            <a:ext cx="11278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ДИАГНОСТИКИ С ПРОФЕССИОНАЛЬНЫМИ ЗАТРУДНЕНИЯМИ, ДЛЯ КОТОРЫХ РЕКОМЕНДОВАНО ПОСТРОЕНИЕ ИНДИВИДУАЛЬНЫХ </a:t>
            </a:r>
            <a:r>
              <a:rPr lang="ru-RU" b="1" dirty="0" smtClean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МАРШРУТОВ В РАЗРЕЗЕ МУНИЦИПАЛЬНЫХ ОБРАЗОВАНИЙ </a:t>
            </a:r>
            <a:endParaRPr lang="ru-RU" i="1" dirty="0">
              <a:solidFill>
                <a:srgbClr val="6713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57556"/>
              </p:ext>
            </p:extLst>
          </p:nvPr>
        </p:nvGraphicFramePr>
        <p:xfrm>
          <a:off x="670228" y="1045966"/>
          <a:ext cx="10085402" cy="5758055"/>
        </p:xfrm>
        <a:graphic>
          <a:graphicData uri="http://schemas.openxmlformats.org/drawingml/2006/table">
            <a:tbl>
              <a:tblPr firstRow="1" firstCol="1" bandRow="1"/>
              <a:tblGrid>
                <a:gridCol w="3014508">
                  <a:extLst>
                    <a:ext uri="{9D8B030D-6E8A-4147-A177-3AD203B41FA5}">
                      <a16:colId xmlns:a16="http://schemas.microsoft.com/office/drawing/2014/main" val="3025407362"/>
                    </a:ext>
                  </a:extLst>
                </a:gridCol>
                <a:gridCol w="971801">
                  <a:extLst>
                    <a:ext uri="{9D8B030D-6E8A-4147-A177-3AD203B41FA5}">
                      <a16:colId xmlns:a16="http://schemas.microsoft.com/office/drawing/2014/main" val="3671028934"/>
                    </a:ext>
                  </a:extLst>
                </a:gridCol>
                <a:gridCol w="1242879">
                  <a:extLst>
                    <a:ext uri="{9D8B030D-6E8A-4147-A177-3AD203B41FA5}">
                      <a16:colId xmlns:a16="http://schemas.microsoft.com/office/drawing/2014/main" val="4057605422"/>
                    </a:ext>
                  </a:extLst>
                </a:gridCol>
                <a:gridCol w="663628">
                  <a:extLst>
                    <a:ext uri="{9D8B030D-6E8A-4147-A177-3AD203B41FA5}">
                      <a16:colId xmlns:a16="http://schemas.microsoft.com/office/drawing/2014/main" val="821106429"/>
                    </a:ext>
                  </a:extLst>
                </a:gridCol>
                <a:gridCol w="719762">
                  <a:extLst>
                    <a:ext uri="{9D8B030D-6E8A-4147-A177-3AD203B41FA5}">
                      <a16:colId xmlns:a16="http://schemas.microsoft.com/office/drawing/2014/main" val="2230338308"/>
                    </a:ext>
                  </a:extLst>
                </a:gridCol>
                <a:gridCol w="868206">
                  <a:extLst>
                    <a:ext uri="{9D8B030D-6E8A-4147-A177-3AD203B41FA5}">
                      <a16:colId xmlns:a16="http://schemas.microsoft.com/office/drawing/2014/main" val="1216794614"/>
                    </a:ext>
                  </a:extLst>
                </a:gridCol>
                <a:gridCol w="868206">
                  <a:extLst>
                    <a:ext uri="{9D8B030D-6E8A-4147-A177-3AD203B41FA5}">
                      <a16:colId xmlns:a16="http://schemas.microsoft.com/office/drawing/2014/main" val="3071959120"/>
                    </a:ext>
                  </a:extLst>
                </a:gridCol>
                <a:gridCol w="868206">
                  <a:extLst>
                    <a:ext uri="{9D8B030D-6E8A-4147-A177-3AD203B41FA5}">
                      <a16:colId xmlns:a16="http://schemas.microsoft.com/office/drawing/2014/main" val="1165690919"/>
                    </a:ext>
                  </a:extLst>
                </a:gridCol>
                <a:gridCol w="868206">
                  <a:extLst>
                    <a:ext uri="{9D8B030D-6E8A-4147-A177-3AD203B41FA5}">
                      <a16:colId xmlns:a16="http://schemas.microsoft.com/office/drawing/2014/main" val="2184227916"/>
                    </a:ext>
                  </a:extLst>
                </a:gridCol>
              </a:tblGrid>
              <a:tr h="1400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83762"/>
                  </a:ext>
                </a:extLst>
              </a:tr>
              <a:tr h="1418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- математика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- русский язык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- химия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- физика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- биология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ИКТ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управленческие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9837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Когалым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008524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Лангепас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494497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Мегион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090809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Нижневартовск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980152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Нягань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391077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Пыть-Ях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966031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Радужный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021880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Сургут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613471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Урай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709338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Югорск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91406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Нефтеюганск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295042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Покачи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95823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Ханты-Мансийск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411302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Кондинский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494324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Белоярский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18745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594394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Нефтеюганский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52995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756728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896740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873767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Нижневартовский район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065775"/>
                  </a:ext>
                </a:extLst>
              </a:tr>
              <a:tr h="280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район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5906"/>
                  </a:ext>
                </a:extLst>
              </a:tr>
              <a:tr h="293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направлению диагностики (человек):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37" marR="40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3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2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541" y="256734"/>
            <a:ext cx="1761897" cy="1383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115" y="256734"/>
            <a:ext cx="11278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ВЫВОДЫ И РЕКОМЕНДАЦИИ ПО ИТОГАМ  ПРОВЕДЕННОГО АНАЛИЗА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630179E-54F9-44BF-B433-BEB15AB8B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221371"/>
              </p:ext>
            </p:extLst>
          </p:nvPr>
        </p:nvGraphicFramePr>
        <p:xfrm>
          <a:off x="622659" y="948690"/>
          <a:ext cx="10937288" cy="517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67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001" y="456638"/>
            <a:ext cx="1761897" cy="13839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567353-AC6A-4213-9EC6-580A2DB14EF6}"/>
              </a:ext>
            </a:extLst>
          </p:cNvPr>
          <p:cNvSpPr/>
          <p:nvPr/>
        </p:nvSpPr>
        <p:spPr>
          <a:xfrm>
            <a:off x="-118620" y="225264"/>
            <a:ext cx="11278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ЭФФЕКТИВНОСТИ ФУНКЦИОНИРОВАНИЯ РЕГИОНАЛЬНОЙ СИСТЕМЫ НАУЧНО-МЕТОДИЧЕСКОГО СОПРОВОЖДЕНИЯ ПЕДАГОГИЧЕСКИХ РАБОТНИКОВ И УПРАВЛЕНЧЕСКИХ КАДРОВ ХАНТЫ-МАНСИЙСКОГО АВТОНОМНОГО ОКРУГА - ЮГРЫ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772249" y="1435267"/>
            <a:ext cx="8891940" cy="4804226"/>
            <a:chOff x="1865290" y="1042937"/>
            <a:chExt cx="8891940" cy="4804226"/>
          </a:xfrm>
        </p:grpSpPr>
        <p:sp>
          <p:nvSpPr>
            <p:cNvPr id="6" name="Стрелка: шеврон 3">
              <a:extLst>
                <a:ext uri="{FF2B5EF4-FFF2-40B4-BE49-F238E27FC236}">
                  <a16:creationId xmlns:a16="http://schemas.microsoft.com/office/drawing/2014/main" id="{5EF8544B-F6FA-4348-9D21-E380AD3C789E}"/>
                </a:ext>
              </a:extLst>
            </p:cNvPr>
            <p:cNvSpPr/>
            <p:nvPr/>
          </p:nvSpPr>
          <p:spPr>
            <a:xfrm>
              <a:off x="1976438" y="2063668"/>
              <a:ext cx="7034212" cy="767498"/>
            </a:xfrm>
            <a:prstGeom prst="chevron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Доля педагогических работников, освоивших программы ДПО, вошедшие в Федеральный реестр и подобранные с учетом диагностики профессиональных компетенций </a:t>
              </a:r>
            </a:p>
          </p:txBody>
        </p:sp>
        <p:sp>
          <p:nvSpPr>
            <p:cNvPr id="7" name="Стрелка: шеврон 9">
              <a:extLst>
                <a:ext uri="{FF2B5EF4-FFF2-40B4-BE49-F238E27FC236}">
                  <a16:creationId xmlns:a16="http://schemas.microsoft.com/office/drawing/2014/main" id="{7CE14C0B-6603-4CCF-97B7-9351A6367EB3}"/>
                </a:ext>
              </a:extLst>
            </p:cNvPr>
            <p:cNvSpPr/>
            <p:nvPr/>
          </p:nvSpPr>
          <p:spPr>
            <a:xfrm>
              <a:off x="1951018" y="3057171"/>
              <a:ext cx="7034211" cy="757058"/>
            </a:xfrm>
            <a:prstGeom prst="chevron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Количество управленческих команд, принявших участие в программах повышения квалификации </a:t>
              </a:r>
            </a:p>
          </p:txBody>
        </p:sp>
        <p:sp>
          <p:nvSpPr>
            <p:cNvPr id="8" name="Стрелка: шеврон 10">
              <a:extLst>
                <a:ext uri="{FF2B5EF4-FFF2-40B4-BE49-F238E27FC236}">
                  <a16:creationId xmlns:a16="http://schemas.microsoft.com/office/drawing/2014/main" id="{5ABE17DD-E186-438E-AD23-938E15D13CDB}"/>
                </a:ext>
              </a:extLst>
            </p:cNvPr>
            <p:cNvSpPr/>
            <p:nvPr/>
          </p:nvSpPr>
          <p:spPr>
            <a:xfrm>
              <a:off x="1890712" y="4089152"/>
              <a:ext cx="7119938" cy="757058"/>
            </a:xfrm>
            <a:prstGeom prst="chevron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Количество педагогических работников, закрепленных за 1 региональным методистом для осуществления методического сопровождения </a:t>
              </a:r>
            </a:p>
          </p:txBody>
        </p:sp>
        <p:sp>
          <p:nvSpPr>
            <p:cNvPr id="9" name="Стрелка: шеврон 11">
              <a:extLst>
                <a:ext uri="{FF2B5EF4-FFF2-40B4-BE49-F238E27FC236}">
                  <a16:creationId xmlns:a16="http://schemas.microsoft.com/office/drawing/2014/main" id="{1419B3FC-9846-4A40-9200-02A94D1205D6}"/>
                </a:ext>
              </a:extLst>
            </p:cNvPr>
            <p:cNvSpPr/>
            <p:nvPr/>
          </p:nvSpPr>
          <p:spPr>
            <a:xfrm>
              <a:off x="1865290" y="5090105"/>
              <a:ext cx="7119938" cy="757058"/>
            </a:xfrm>
            <a:prstGeom prst="chevron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Доля педагогических работников в возрасте до 35 лет, участвующих в различных формах поддержки и сопровождения в первые три года работы </a:t>
              </a:r>
            </a:p>
          </p:txBody>
        </p:sp>
        <p:sp>
          <p:nvSpPr>
            <p:cNvPr id="10" name="Стрелка: шеврон 1">
              <a:extLst>
                <a:ext uri="{FF2B5EF4-FFF2-40B4-BE49-F238E27FC236}">
                  <a16:creationId xmlns:a16="http://schemas.microsoft.com/office/drawing/2014/main" id="{443128DD-A5A9-47BD-B8CC-2BBFB1702F26}"/>
                </a:ext>
              </a:extLst>
            </p:cNvPr>
            <p:cNvSpPr/>
            <p:nvPr/>
          </p:nvSpPr>
          <p:spPr>
            <a:xfrm>
              <a:off x="8985227" y="2073520"/>
              <a:ext cx="1772003" cy="757058"/>
            </a:xfrm>
            <a:prstGeom prst="chevron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30 %</a:t>
              </a:r>
            </a:p>
          </p:txBody>
        </p:sp>
        <p:sp>
          <p:nvSpPr>
            <p:cNvPr id="11" name="Стрелка: шеврон 15">
              <a:extLst>
                <a:ext uri="{FF2B5EF4-FFF2-40B4-BE49-F238E27FC236}">
                  <a16:creationId xmlns:a16="http://schemas.microsoft.com/office/drawing/2014/main" id="{82852104-A1EF-4214-928A-85D51EA7DF81}"/>
                </a:ext>
              </a:extLst>
            </p:cNvPr>
            <p:cNvSpPr/>
            <p:nvPr/>
          </p:nvSpPr>
          <p:spPr>
            <a:xfrm>
              <a:off x="8985228" y="3025701"/>
              <a:ext cx="1772002" cy="757058"/>
            </a:xfrm>
            <a:prstGeom prst="chevron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40 %</a:t>
              </a:r>
            </a:p>
          </p:txBody>
        </p:sp>
        <p:sp>
          <p:nvSpPr>
            <p:cNvPr id="12" name="Стрелка: шеврон 16">
              <a:extLst>
                <a:ext uri="{FF2B5EF4-FFF2-40B4-BE49-F238E27FC236}">
                  <a16:creationId xmlns:a16="http://schemas.microsoft.com/office/drawing/2014/main" id="{29528DA1-66EA-4CAE-B716-8E1083449117}"/>
                </a:ext>
              </a:extLst>
            </p:cNvPr>
            <p:cNvSpPr/>
            <p:nvPr/>
          </p:nvSpPr>
          <p:spPr>
            <a:xfrm>
              <a:off x="8985228" y="4088334"/>
              <a:ext cx="1772002" cy="757058"/>
            </a:xfrm>
            <a:prstGeom prst="chevron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250 чел</a:t>
              </a:r>
            </a:p>
          </p:txBody>
        </p:sp>
        <p:sp>
          <p:nvSpPr>
            <p:cNvPr id="13" name="Стрелка: шеврон 17">
              <a:extLst>
                <a:ext uri="{FF2B5EF4-FFF2-40B4-BE49-F238E27FC236}">
                  <a16:creationId xmlns:a16="http://schemas.microsoft.com/office/drawing/2014/main" id="{810EECFE-43A4-4669-9BAD-4FED2112F037}"/>
                </a:ext>
              </a:extLst>
            </p:cNvPr>
            <p:cNvSpPr/>
            <p:nvPr/>
          </p:nvSpPr>
          <p:spPr>
            <a:xfrm>
              <a:off x="8985228" y="5064318"/>
              <a:ext cx="1772002" cy="757058"/>
            </a:xfrm>
            <a:prstGeom prst="chevron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70 %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6A62A8D-D86D-474C-A875-E20C19319A6E}"/>
                </a:ext>
              </a:extLst>
            </p:cNvPr>
            <p:cNvSpPr/>
            <p:nvPr/>
          </p:nvSpPr>
          <p:spPr>
            <a:xfrm>
              <a:off x="4305558" y="1042937"/>
              <a:ext cx="23759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131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2024 ГОД</a:t>
              </a:r>
              <a:endPara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7131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7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541" y="256734"/>
            <a:ext cx="1761897" cy="13839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99DB47-9537-43FF-9490-D092D5DB2152}"/>
              </a:ext>
            </a:extLst>
          </p:cNvPr>
          <p:cNvSpPr/>
          <p:nvPr/>
        </p:nvSpPr>
        <p:spPr>
          <a:xfrm>
            <a:off x="252919" y="717857"/>
            <a:ext cx="11278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99DB47-9537-43FF-9490-D092D5DB2152}"/>
              </a:ext>
            </a:extLst>
          </p:cNvPr>
          <p:cNvSpPr/>
          <p:nvPr/>
        </p:nvSpPr>
        <p:spPr>
          <a:xfrm>
            <a:off x="428017" y="1640645"/>
            <a:ext cx="112781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algn="ctr" defTabSz="457200"/>
            <a:endParaRPr lang="ru-RU" sz="2400" b="1" dirty="0" smtClean="0">
              <a:solidFill>
                <a:srgbClr val="6713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400" b="1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Алмазова Светлана Викторовна, </a:t>
            </a:r>
          </a:p>
          <a:p>
            <a:pPr algn="ctr" defTabSz="457200"/>
            <a:r>
              <a:rPr lang="ru-RU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директора, доцент кафедры естественнонаучных и математических дисциплин АУ «Институт развития образования», </a:t>
            </a:r>
          </a:p>
          <a:p>
            <a:pPr algn="ctr" defTabSz="457200"/>
            <a:r>
              <a:rPr lang="ru-RU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физико-математических наук, </a:t>
            </a:r>
          </a:p>
          <a:p>
            <a:pPr algn="ctr" defTabSz="457200"/>
            <a:r>
              <a:rPr lang="en-US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asv@iro86.ru</a:t>
            </a:r>
            <a:r>
              <a:rPr lang="en-US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 (3467) 388336 (</a:t>
            </a:r>
            <a:r>
              <a:rPr lang="ru-RU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доб.</a:t>
            </a:r>
            <a:r>
              <a:rPr lang="en-US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333)</a:t>
            </a:r>
            <a:endParaRPr lang="ru-RU" sz="2400" dirty="0" smtClean="0">
              <a:solidFill>
                <a:srgbClr val="6713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endParaRPr lang="ru-RU" sz="2400" b="1" dirty="0">
              <a:solidFill>
                <a:srgbClr val="6713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Крюкова Айгуль Фанилевна,</a:t>
            </a:r>
          </a:p>
          <a:p>
            <a:pPr algn="ctr" defTabSz="457200"/>
            <a:r>
              <a:rPr lang="ru-RU" sz="2400" dirty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 Центром непрерывного повышения профессионального мастерства педагогов Югры, АУ «Институт развития образования»</a:t>
            </a:r>
          </a:p>
          <a:p>
            <a:pPr algn="ctr" defTabSz="457200"/>
            <a:r>
              <a:rPr lang="en-US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kaf@iro86.ru</a:t>
            </a:r>
            <a:r>
              <a:rPr lang="en-US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(3467)388336 (доб.206)</a:t>
            </a:r>
            <a:endParaRPr lang="ru-RU" sz="2400" dirty="0">
              <a:solidFill>
                <a:srgbClr val="6713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69290" y="256734"/>
            <a:ext cx="12309728" cy="6137087"/>
            <a:chOff x="-269290" y="256734"/>
            <a:chExt cx="12309728" cy="613708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object 2"/>
            <p:cNvSpPr txBox="1">
              <a:spLocks/>
            </p:cNvSpPr>
            <p:nvPr/>
          </p:nvSpPr>
          <p:spPr>
            <a:xfrm>
              <a:off x="-269290" y="256734"/>
              <a:ext cx="11736280" cy="895117"/>
            </a:xfrm>
            <a:prstGeom prst="rect">
              <a:avLst/>
            </a:prstGeom>
          </p:spPr>
          <p:txBody>
            <a:bodyPr vert="horz" wrap="square" lIns="0" tIns="6350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4800" kern="1200" cap="none" spc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n-ea"/>
                  <a:cs typeface="+mn-cs"/>
                </a:defRPr>
              </a:lvl1pPr>
            </a:lstStyle>
            <a:p>
              <a:pPr marL="12700" marR="5080" algn="ctr">
                <a:lnSpc>
                  <a:spcPct val="100000"/>
                </a:lnSpc>
                <a:spcBef>
                  <a:spcPts val="500"/>
                </a:spcBef>
              </a:pP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ДИАГНОСТИКА</a:t>
              </a:r>
              <a:r>
                <a:rPr lang="ru-RU" sz="1800" b="1" spc="35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ПРОФЕССИОНАЛЬНЫХ ДЕФИЦИТОВ </a:t>
              </a:r>
              <a:br>
                <a:rPr lang="ru-RU" sz="1800" b="1" spc="35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00" b="1" spc="-5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r>
                <a:rPr lang="ru-RU" sz="1800" b="1" spc="15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ОСНОВАНИИ</a:t>
              </a:r>
              <a:r>
                <a:rPr lang="ru-RU" sz="1800" b="1" spc="-5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СТАНДАРТИЗИРОВАННЫХ</a:t>
              </a:r>
              <a:r>
                <a:rPr lang="ru-RU" sz="1800" b="1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ОЦЕНОЧНЫХ </a:t>
              </a:r>
              <a:r>
                <a:rPr lang="ru-RU" sz="1800" b="1" spc="-7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ПРОЦЕДУР</a:t>
              </a:r>
              <a:br>
                <a:rPr lang="ru-RU" sz="1800" b="1" spc="-10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800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93539" y="1257503"/>
              <a:ext cx="11292554" cy="5136318"/>
              <a:chOff x="725009" y="1383233"/>
              <a:chExt cx="11292554" cy="5136318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6B4C88C-E856-4CB4-8CF8-0DEB51CAF3FB}"/>
                  </a:ext>
                </a:extLst>
              </p:cNvPr>
              <p:cNvSpPr/>
              <p:nvPr/>
            </p:nvSpPr>
            <p:spPr>
              <a:xfrm>
                <a:off x="790113" y="3459170"/>
                <a:ext cx="717315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457200">
                  <a:buFont typeface="Wingdings" panose="05000000000000000000" pitchFamily="2" charset="2"/>
                  <a:buChar char="q"/>
                </a:pPr>
                <a:endPara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457200">
                  <a:buFont typeface="Wingdings" panose="05000000000000000000" pitchFamily="2" charset="2"/>
                  <a:buChar char="q"/>
                </a:pPr>
                <a:r>
                  <a:rPr lang="ru-RU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 предметных компетенций – для учителей математики, русского языка, химии, физики, биологии</a:t>
                </a:r>
              </a:p>
              <a:p>
                <a:pPr defTabSz="457200"/>
                <a:endPara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457200">
                  <a:buFont typeface="Wingdings" panose="05000000000000000000" pitchFamily="2" charset="2"/>
                  <a:buChar char="q"/>
                </a:pPr>
                <a:r>
                  <a:rPr lang="ru-RU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 ИКТ-компетенций – для всех педагогических </a:t>
                </a:r>
                <a:r>
                  <a:rPr lang="ru-RU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работников</a:t>
                </a:r>
                <a:endPara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457200">
                  <a:buFont typeface="Wingdings" panose="05000000000000000000" pitchFamily="2" charset="2"/>
                  <a:buChar char="q"/>
                </a:pPr>
                <a:endPara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457200">
                  <a:buFont typeface="Wingdings" panose="05000000000000000000" pitchFamily="2" charset="2"/>
                  <a:buChar char="q"/>
                </a:pPr>
                <a:r>
                  <a:rPr lang="ru-RU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 управленческих компетенций – для руководителей/заместителей руководителей общеобразовательных </a:t>
                </a:r>
                <a:r>
                  <a:rPr lang="ru-RU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организаций</a:t>
                </a:r>
                <a:endPara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82A255A-5DAA-4178-BDAD-A06867139FEF}"/>
                  </a:ext>
                </a:extLst>
              </p:cNvPr>
              <p:cNvSpPr/>
              <p:nvPr/>
            </p:nvSpPr>
            <p:spPr>
              <a:xfrm>
                <a:off x="725009" y="2496175"/>
                <a:ext cx="109491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endParaRPr lang="ru-RU" b="1" i="1" dirty="0">
                  <a:solidFill>
                    <a:srgbClr val="BE510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457200"/>
                <a:r>
                  <a:rPr lang="ru-RU" b="1" i="1" dirty="0">
                    <a:solidFill>
                      <a:srgbClr val="BE5108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Организована в период с 10 апреля по 19 мая 2023 года на портале Цифровой экосистемы ДПО Академии Минпросвещения России по направлениям: </a:t>
                </a:r>
              </a:p>
              <a:p>
                <a:pPr defTabSz="457200"/>
                <a:endParaRPr lang="ru-RU" b="1" i="1" dirty="0">
                  <a:solidFill>
                    <a:srgbClr val="BE510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6202BBD-CE12-4F0B-AA42-48AE5E007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63271" y="3053132"/>
                <a:ext cx="4054292" cy="3466419"/>
              </a:xfrm>
              <a:prstGeom prst="rect">
                <a:avLst/>
              </a:prstGeom>
            </p:spPr>
          </p:pic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630D48C-7614-4588-A729-29A76BD3C63A}"/>
                  </a:ext>
                </a:extLst>
              </p:cNvPr>
              <p:cNvSpPr/>
              <p:nvPr/>
            </p:nvSpPr>
            <p:spPr>
              <a:xfrm>
                <a:off x="725009" y="1383233"/>
                <a:ext cx="10741981" cy="1277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57200">
                  <a:lnSpc>
                    <a:spcPct val="107000"/>
                  </a:lnSpc>
                </a:pPr>
                <a:r>
                  <a:rPr lang="ru-RU" b="1" dirty="0">
                    <a:solidFill>
                      <a:srgbClr val="BE5108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Федеральный оператор</a:t>
                </a:r>
                <a:r>
                  <a:rPr lang="ru-RU" dirty="0">
                    <a:solidFill>
                      <a:srgbClr val="BE5108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ФГАОУ ДПО «Академия Минпросвещения России»</a:t>
                </a:r>
              </a:p>
              <a:p>
                <a:pPr algn="just" defTabSz="457200">
                  <a:lnSpc>
                    <a:spcPct val="107000"/>
                  </a:lnSpc>
                </a:pPr>
                <a:endParaRPr lang="ru-RU" dirty="0">
                  <a:solidFill>
                    <a:srgbClr val="BE510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457200">
                  <a:lnSpc>
                    <a:spcPct val="107000"/>
                  </a:lnSpc>
                </a:pPr>
                <a:r>
                  <a:rPr lang="ru-RU" b="1" dirty="0">
                    <a:solidFill>
                      <a:srgbClr val="BE5108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Региональный координатор </a:t>
                </a:r>
                <a:r>
                  <a:rPr lang="ru-RU" dirty="0">
                    <a:solidFill>
                      <a:srgbClr val="BE5108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 Центр непрерывного повышения профессионального </a:t>
                </a:r>
                <a:r>
                  <a:rPr lang="ru-RU" dirty="0" smtClean="0">
                    <a:solidFill>
                      <a:srgbClr val="BE5108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мастерства  </a:t>
                </a:r>
                <a:r>
                  <a:rPr lang="ru-RU" dirty="0">
                    <a:solidFill>
                      <a:srgbClr val="BE5108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АУ «Институт развития образования»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1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6734"/>
            <a:ext cx="12040438" cy="5753448"/>
            <a:chOff x="0" y="256734"/>
            <a:chExt cx="12040438" cy="575344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260984" y="409540"/>
              <a:ext cx="112781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УЧАСТНИКОВ ПО НАПРАВЛЕНИЯМ ДИАГНОСТИКИ</a:t>
              </a:r>
            </a:p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(в долях от общего количества участников)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0" y="1112930"/>
              <a:ext cx="11668126" cy="4897252"/>
              <a:chOff x="0" y="1112930"/>
              <a:chExt cx="11668126" cy="4897252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8E54FF4-06BE-49FF-9AD9-D115CFB2B512}"/>
                  </a:ext>
                </a:extLst>
              </p:cNvPr>
              <p:cNvSpPr/>
              <p:nvPr/>
            </p:nvSpPr>
            <p:spPr>
              <a:xfrm>
                <a:off x="0" y="1112930"/>
                <a:ext cx="111442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BE510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Всего в диагностике приняли участие 4 462 педагога и управленца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BE510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(26 % от общего числа педагогических работников системы общего образования ХМАО-Югры)</a:t>
                </a:r>
                <a:endParaRPr kumimoji="0" lang="ru-RU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BE5108"/>
                  </a:solidFill>
                  <a:effectLst/>
                  <a:uLnTx/>
                  <a:uFillTx/>
                  <a:latin typeface="Garamond" panose="02020404030301010803"/>
                </a:endParaRPr>
              </a:p>
            </p:txBody>
          </p:sp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3682FE31-3439-45D8-BCF6-DFC9CC7420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7287043"/>
                  </p:ext>
                </p:extLst>
              </p:nvPr>
            </p:nvGraphicFramePr>
            <p:xfrm>
              <a:off x="523874" y="2020871"/>
              <a:ext cx="11144252" cy="398931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5565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8999" y="256734"/>
            <a:ext cx="11871439" cy="6556834"/>
            <a:chOff x="168999" y="256734"/>
            <a:chExt cx="11871439" cy="655683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object 2"/>
            <p:cNvSpPr txBox="1">
              <a:spLocks/>
            </p:cNvSpPr>
            <p:nvPr/>
          </p:nvSpPr>
          <p:spPr>
            <a:xfrm>
              <a:off x="168999" y="256734"/>
              <a:ext cx="10990490" cy="313419"/>
            </a:xfrm>
            <a:prstGeom prst="rect">
              <a:avLst/>
            </a:prstGeom>
          </p:spPr>
          <p:txBody>
            <a:bodyPr vert="horz" wrap="square" lIns="0" tIns="6350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4800" kern="1200" cap="none" spc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n-ea"/>
                  <a:cs typeface="+mn-cs"/>
                </a:defRPr>
              </a:lvl1pPr>
            </a:lstStyle>
            <a:p>
              <a:pPr algn="ctr"/>
              <a:r>
                <a:rPr lang="ru-RU" sz="1800" b="1" dirty="0" smtClean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ДЕФИЦИТАРНЫЕ УРОВНИ СФОРМИРОВАННОСТИ ПРОФЕССИОНАЛЬНЫХ КОМПЕТЕНЦИЙ </a:t>
              </a:r>
              <a:endParaRPr lang="ru-RU" sz="1800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68999" y="1117373"/>
              <a:ext cx="11777971" cy="5696195"/>
              <a:chOff x="168999" y="1117373"/>
              <a:chExt cx="11777971" cy="5696195"/>
            </a:xfrm>
          </p:grpSpPr>
          <p:sp>
            <p:nvSpPr>
              <p:cNvPr id="6" name="object 6"/>
              <p:cNvSpPr txBox="1"/>
              <p:nvPr/>
            </p:nvSpPr>
            <p:spPr>
              <a:xfrm>
                <a:off x="7343103" y="2157704"/>
                <a:ext cx="3631084" cy="93551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 algn="ctr" defTabSz="457200">
                  <a:spcBef>
                    <a:spcPts val="95"/>
                  </a:spcBef>
                </a:pPr>
                <a:r>
                  <a:rPr lang="ru-RU" sz="2000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рекомендовано профессиональное развитие по технологии ИОМ</a:t>
                </a:r>
                <a:endParaRPr sz="20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489547" y="2503005"/>
                <a:ext cx="2288286" cy="403957"/>
              </a:xfrm>
              <a:prstGeom prst="rect">
                <a:avLst/>
              </a:prstGeom>
              <a:ln w="28575">
                <a:solidFill>
                  <a:srgbClr val="2E5496"/>
                </a:solidFill>
              </a:ln>
            </p:spPr>
            <p:txBody>
              <a:bodyPr vert="horz" wrap="square" lIns="0" tIns="34290" rIns="0" bIns="0" rtlCol="0">
                <a:spAutoFit/>
              </a:bodyPr>
              <a:lstStyle/>
              <a:p>
                <a:pPr marL="342900" marR="151765" indent="-186055" algn="ctr" defTabSz="457200">
                  <a:spcBef>
                    <a:spcPts val="270"/>
                  </a:spcBef>
                </a:pPr>
                <a:r>
                  <a:rPr lang="ru-RU" sz="2400" b="1" i="1" dirty="0" smtClean="0">
                    <a:solidFill>
                      <a:srgbClr val="5B9BD5"/>
                    </a:solidFill>
                    <a:latin typeface="Times New Roman"/>
                    <a:cs typeface="Times New Roman"/>
                  </a:rPr>
                  <a:t>высокий</a:t>
                </a:r>
                <a:endParaRPr sz="2400" b="1" i="1" dirty="0">
                  <a:solidFill>
                    <a:srgbClr val="5B9BD5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8" name="object 11"/>
              <p:cNvGrpSpPr/>
              <p:nvPr/>
            </p:nvGrpSpPr>
            <p:grpSpPr>
              <a:xfrm>
                <a:off x="6064983" y="2551129"/>
                <a:ext cx="1047750" cy="337820"/>
                <a:chOff x="5640070" y="1897126"/>
                <a:chExt cx="1047750" cy="337820"/>
              </a:xfrm>
            </p:grpSpPr>
            <p:sp>
              <p:nvSpPr>
                <p:cNvPr id="35" name="object 12"/>
                <p:cNvSpPr/>
                <p:nvPr/>
              </p:nvSpPr>
              <p:spPr>
                <a:xfrm>
                  <a:off x="5646420" y="1903476"/>
                  <a:ext cx="1035050" cy="325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25119">
                      <a:moveTo>
                        <a:pt x="872489" y="0"/>
                      </a:moveTo>
                      <a:lnTo>
                        <a:pt x="872489" y="81152"/>
                      </a:lnTo>
                      <a:lnTo>
                        <a:pt x="0" y="81152"/>
                      </a:lnTo>
                      <a:lnTo>
                        <a:pt x="0" y="243459"/>
                      </a:lnTo>
                      <a:lnTo>
                        <a:pt x="872489" y="243459"/>
                      </a:lnTo>
                      <a:lnTo>
                        <a:pt x="872489" y="324612"/>
                      </a:lnTo>
                      <a:lnTo>
                        <a:pt x="1034796" y="162306"/>
                      </a:lnTo>
                      <a:lnTo>
                        <a:pt x="872489" y="0"/>
                      </a:lnTo>
                      <a:close/>
                    </a:path>
                  </a:pathLst>
                </a:custGeom>
                <a:solidFill>
                  <a:srgbClr val="5B9BD4"/>
                </a:solidFill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  <p:sp>
              <p:nvSpPr>
                <p:cNvPr id="36" name="object 13"/>
                <p:cNvSpPr/>
                <p:nvPr/>
              </p:nvSpPr>
              <p:spPr>
                <a:xfrm>
                  <a:off x="5646420" y="1903476"/>
                  <a:ext cx="1035050" cy="325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25119">
                      <a:moveTo>
                        <a:pt x="0" y="81152"/>
                      </a:moveTo>
                      <a:lnTo>
                        <a:pt x="872489" y="81152"/>
                      </a:lnTo>
                      <a:lnTo>
                        <a:pt x="872489" y="0"/>
                      </a:lnTo>
                      <a:lnTo>
                        <a:pt x="1034796" y="162306"/>
                      </a:lnTo>
                      <a:lnTo>
                        <a:pt x="872489" y="324612"/>
                      </a:lnTo>
                      <a:lnTo>
                        <a:pt x="872489" y="243459"/>
                      </a:lnTo>
                      <a:lnTo>
                        <a:pt x="0" y="243459"/>
                      </a:lnTo>
                      <a:lnTo>
                        <a:pt x="0" y="81152"/>
                      </a:lnTo>
                      <a:close/>
                    </a:path>
                  </a:pathLst>
                </a:custGeom>
                <a:ln w="12700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</p:grpSp>
          <p:grpSp>
            <p:nvGrpSpPr>
              <p:cNvPr id="9" name="object 22"/>
              <p:cNvGrpSpPr/>
              <p:nvPr/>
            </p:nvGrpSpPr>
            <p:grpSpPr>
              <a:xfrm>
                <a:off x="6076413" y="3894660"/>
                <a:ext cx="1049020" cy="335915"/>
                <a:chOff x="5681217" y="2895345"/>
                <a:chExt cx="1049020" cy="335915"/>
              </a:xfrm>
            </p:grpSpPr>
            <p:sp>
              <p:nvSpPr>
                <p:cNvPr id="33" name="object 23"/>
                <p:cNvSpPr/>
                <p:nvPr/>
              </p:nvSpPr>
              <p:spPr>
                <a:xfrm>
                  <a:off x="5687567" y="2901695"/>
                  <a:ext cx="1036319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320" h="323214">
                      <a:moveTo>
                        <a:pt x="874776" y="0"/>
                      </a:moveTo>
                      <a:lnTo>
                        <a:pt x="874776" y="80771"/>
                      </a:lnTo>
                      <a:lnTo>
                        <a:pt x="0" y="80771"/>
                      </a:lnTo>
                      <a:lnTo>
                        <a:pt x="0" y="242315"/>
                      </a:lnTo>
                      <a:lnTo>
                        <a:pt x="874776" y="242315"/>
                      </a:lnTo>
                      <a:lnTo>
                        <a:pt x="874776" y="323088"/>
                      </a:lnTo>
                      <a:lnTo>
                        <a:pt x="1036320" y="161543"/>
                      </a:lnTo>
                      <a:lnTo>
                        <a:pt x="874776" y="0"/>
                      </a:lnTo>
                      <a:close/>
                    </a:path>
                  </a:pathLst>
                </a:custGeom>
                <a:solidFill>
                  <a:srgbClr val="5B9BD4"/>
                </a:solidFill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  <p:sp>
              <p:nvSpPr>
                <p:cNvPr id="34" name="object 24"/>
                <p:cNvSpPr/>
                <p:nvPr/>
              </p:nvSpPr>
              <p:spPr>
                <a:xfrm>
                  <a:off x="5687567" y="2901695"/>
                  <a:ext cx="1036319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320" h="323214">
                      <a:moveTo>
                        <a:pt x="0" y="80771"/>
                      </a:moveTo>
                      <a:lnTo>
                        <a:pt x="874776" y="80771"/>
                      </a:lnTo>
                      <a:lnTo>
                        <a:pt x="874776" y="0"/>
                      </a:lnTo>
                      <a:lnTo>
                        <a:pt x="1036320" y="161543"/>
                      </a:lnTo>
                      <a:lnTo>
                        <a:pt x="874776" y="323088"/>
                      </a:lnTo>
                      <a:lnTo>
                        <a:pt x="874776" y="242315"/>
                      </a:lnTo>
                      <a:lnTo>
                        <a:pt x="0" y="242315"/>
                      </a:lnTo>
                      <a:lnTo>
                        <a:pt x="0" y="80771"/>
                      </a:lnTo>
                      <a:close/>
                    </a:path>
                  </a:pathLst>
                </a:custGeom>
                <a:ln w="12700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</p:grpSp>
          <p:sp>
            <p:nvSpPr>
              <p:cNvPr id="10" name="object 26"/>
              <p:cNvSpPr txBox="1"/>
              <p:nvPr/>
            </p:nvSpPr>
            <p:spPr>
              <a:xfrm>
                <a:off x="7343103" y="3417964"/>
                <a:ext cx="3703294" cy="124328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065" marR="5080" indent="-635" algn="ctr" defTabSz="457200">
                  <a:spcBef>
                    <a:spcPts val="95"/>
                  </a:spcBef>
                </a:pPr>
                <a:r>
                  <a:rPr lang="ru-RU" sz="2000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рекомендовано профессиональное развитие по технологии ИОМ или повышение квалификации</a:t>
                </a:r>
                <a:endParaRPr sz="20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  <p:pic>
            <p:nvPicPr>
              <p:cNvPr id="11" name="object 2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436848" y="2473065"/>
                <a:ext cx="481583" cy="481584"/>
              </a:xfrm>
              <a:prstGeom prst="rect">
                <a:avLst/>
              </a:prstGeom>
            </p:spPr>
          </p:pic>
          <p:pic>
            <p:nvPicPr>
              <p:cNvPr id="12" name="object 2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465387" y="3742641"/>
                <a:ext cx="481583" cy="481584"/>
              </a:xfrm>
              <a:prstGeom prst="rect">
                <a:avLst/>
              </a:prstGeom>
            </p:spPr>
          </p:pic>
          <p:sp>
            <p:nvSpPr>
              <p:cNvPr id="13" name="object 29"/>
              <p:cNvSpPr txBox="1"/>
              <p:nvPr/>
            </p:nvSpPr>
            <p:spPr>
              <a:xfrm>
                <a:off x="482150" y="3915820"/>
                <a:ext cx="2288286" cy="404598"/>
              </a:xfrm>
              <a:prstGeom prst="rect">
                <a:avLst/>
              </a:prstGeom>
              <a:ln w="28575">
                <a:solidFill>
                  <a:srgbClr val="2E5496"/>
                </a:solidFill>
              </a:ln>
            </p:spPr>
            <p:txBody>
              <a:bodyPr vert="horz" wrap="square" lIns="0" tIns="34925" rIns="0" bIns="0" rtlCol="0">
                <a:spAutoFit/>
              </a:bodyPr>
              <a:lstStyle/>
              <a:p>
                <a:pPr marL="343535" marR="96520" indent="-240029" algn="ctr" defTabSz="457200">
                  <a:spcBef>
                    <a:spcPts val="275"/>
                  </a:spcBef>
                </a:pPr>
                <a:r>
                  <a:rPr lang="ru-RU" sz="2400" b="1" i="1" dirty="0">
                    <a:solidFill>
                      <a:srgbClr val="5B9BD5"/>
                    </a:solidFill>
                    <a:latin typeface="Times New Roman"/>
                    <a:cs typeface="Times New Roman"/>
                  </a:rPr>
                  <a:t>средний</a:t>
                </a:r>
                <a:endParaRPr sz="2400" b="1" i="1" dirty="0">
                  <a:solidFill>
                    <a:srgbClr val="5B9BD5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4" name="object 34"/>
              <p:cNvGrpSpPr/>
              <p:nvPr/>
            </p:nvGrpSpPr>
            <p:grpSpPr>
              <a:xfrm>
                <a:off x="2934817" y="3944705"/>
                <a:ext cx="1047750" cy="335915"/>
                <a:chOff x="6193282" y="5056378"/>
                <a:chExt cx="1047750" cy="335915"/>
              </a:xfrm>
            </p:grpSpPr>
            <p:sp>
              <p:nvSpPr>
                <p:cNvPr id="31" name="object 35"/>
                <p:cNvSpPr/>
                <p:nvPr/>
              </p:nvSpPr>
              <p:spPr>
                <a:xfrm>
                  <a:off x="6199632" y="5062728"/>
                  <a:ext cx="1035050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23214">
                      <a:moveTo>
                        <a:pt x="873251" y="0"/>
                      </a:moveTo>
                      <a:lnTo>
                        <a:pt x="873251" y="80772"/>
                      </a:lnTo>
                      <a:lnTo>
                        <a:pt x="0" y="80772"/>
                      </a:lnTo>
                      <a:lnTo>
                        <a:pt x="0" y="242316"/>
                      </a:lnTo>
                      <a:lnTo>
                        <a:pt x="873251" y="242316"/>
                      </a:lnTo>
                      <a:lnTo>
                        <a:pt x="873251" y="323088"/>
                      </a:lnTo>
                      <a:lnTo>
                        <a:pt x="1034795" y="161544"/>
                      </a:lnTo>
                      <a:lnTo>
                        <a:pt x="873251" y="0"/>
                      </a:lnTo>
                      <a:close/>
                    </a:path>
                  </a:pathLst>
                </a:custGeom>
                <a:solidFill>
                  <a:srgbClr val="5B9BD4"/>
                </a:solidFill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  <p:sp>
              <p:nvSpPr>
                <p:cNvPr id="32" name="object 36"/>
                <p:cNvSpPr/>
                <p:nvPr/>
              </p:nvSpPr>
              <p:spPr>
                <a:xfrm>
                  <a:off x="6199632" y="5062728"/>
                  <a:ext cx="1035050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23214">
                      <a:moveTo>
                        <a:pt x="0" y="80772"/>
                      </a:moveTo>
                      <a:lnTo>
                        <a:pt x="873251" y="80772"/>
                      </a:lnTo>
                      <a:lnTo>
                        <a:pt x="873251" y="0"/>
                      </a:lnTo>
                      <a:lnTo>
                        <a:pt x="1034795" y="161544"/>
                      </a:lnTo>
                      <a:lnTo>
                        <a:pt x="873251" y="323088"/>
                      </a:lnTo>
                      <a:lnTo>
                        <a:pt x="873251" y="242316"/>
                      </a:lnTo>
                      <a:lnTo>
                        <a:pt x="0" y="242316"/>
                      </a:lnTo>
                      <a:lnTo>
                        <a:pt x="0" y="80772"/>
                      </a:lnTo>
                      <a:close/>
                    </a:path>
                  </a:pathLst>
                </a:custGeom>
                <a:ln w="12700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</p:grpSp>
          <p:pic>
            <p:nvPicPr>
              <p:cNvPr id="15" name="object 4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436849" y="5223960"/>
                <a:ext cx="481583" cy="481584"/>
              </a:xfrm>
              <a:prstGeom prst="rect">
                <a:avLst/>
              </a:prstGeom>
            </p:spPr>
          </p:pic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A9E8980F-7C66-4516-9444-16170D2019E5}"/>
                  </a:ext>
                </a:extLst>
              </p:cNvPr>
              <p:cNvSpPr txBox="1"/>
              <p:nvPr/>
            </p:nvSpPr>
            <p:spPr>
              <a:xfrm>
                <a:off x="7312680" y="4793143"/>
                <a:ext cx="3815714" cy="202042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065" marR="5080" indent="-635" algn="ctr" defTabSz="457200">
                  <a:spcBef>
                    <a:spcPts val="95"/>
                  </a:spcBef>
                </a:pPr>
                <a:r>
                  <a:rPr lang="ru-RU" sz="2000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рекомендовано </a:t>
                </a:r>
                <a:endParaRPr lang="ru-RU" sz="2000" spc="-10" dirty="0" smtClean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  <a:p>
                <a:pPr marL="12065" marR="5080" indent="-635" algn="ctr" defTabSz="457200">
                  <a:spcBef>
                    <a:spcPts val="95"/>
                  </a:spcBef>
                </a:pPr>
                <a:r>
                  <a:rPr lang="ru-RU" spc="-1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профессиональное </a:t>
                </a:r>
                <a:r>
                  <a:rPr lang="ru-RU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развитие на основе неформального </a:t>
                </a:r>
              </a:p>
              <a:p>
                <a:pPr marL="12065" marR="5080" indent="-635" algn="ctr" defTabSz="457200">
                  <a:spcBef>
                    <a:spcPts val="95"/>
                  </a:spcBef>
                </a:pPr>
                <a:r>
                  <a:rPr lang="ru-RU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и </a:t>
                </a:r>
                <a:r>
                  <a:rPr lang="ru-RU" spc="-10" dirty="0" err="1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информального</a:t>
                </a:r>
                <a:r>
                  <a:rPr lang="ru-RU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образования, </a:t>
                </a:r>
                <a:endParaRPr lang="ru-RU" spc="-10" dirty="0" smtClean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  <a:p>
                <a:pPr marL="12065" marR="5080" indent="-635" algn="ctr" defTabSz="457200">
                  <a:spcBef>
                    <a:spcPts val="95"/>
                  </a:spcBef>
                </a:pPr>
                <a:r>
                  <a:rPr lang="ru-RU" spc="-1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педагог </a:t>
                </a:r>
                <a:r>
                  <a:rPr lang="ru-RU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рекомендован в качестве наставника </a:t>
                </a:r>
                <a:r>
                  <a:rPr lang="ru-RU" spc="-1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и </a:t>
                </a:r>
                <a:r>
                  <a:rPr lang="ru-RU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эксперта в своей предметной области</a:t>
                </a:r>
                <a:endParaRPr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object 20">
                <a:extLst>
                  <a:ext uri="{FF2B5EF4-FFF2-40B4-BE49-F238E27FC236}">
                    <a16:creationId xmlns:a16="http://schemas.microsoft.com/office/drawing/2014/main" id="{13E7B199-4C69-409A-A306-FF7ACC28AB0D}"/>
                  </a:ext>
                </a:extLst>
              </p:cNvPr>
              <p:cNvSpPr txBox="1"/>
              <p:nvPr/>
            </p:nvSpPr>
            <p:spPr>
              <a:xfrm>
                <a:off x="3390900" y="2231247"/>
                <a:ext cx="3114675" cy="99770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568960" marR="586105" indent="-1905" algn="ctr" defTabSz="457200">
                  <a:spcBef>
                    <a:spcPts val="1160"/>
                  </a:spcBef>
                </a:pPr>
                <a:r>
                  <a:rPr lang="ru-RU" sz="1600" spc="-10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менее 60% </a:t>
                </a:r>
                <a:r>
                  <a:rPr lang="ru-RU" sz="1600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выполнения диагностических заданий </a:t>
                </a:r>
                <a:endParaRPr sz="16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object 20">
                <a:extLst>
                  <a:ext uri="{FF2B5EF4-FFF2-40B4-BE49-F238E27FC236}">
                    <a16:creationId xmlns:a16="http://schemas.microsoft.com/office/drawing/2014/main" id="{2CFF5704-68EB-4CA2-AF2C-A02C44BBC97F}"/>
                  </a:ext>
                </a:extLst>
              </p:cNvPr>
              <p:cNvSpPr txBox="1"/>
              <p:nvPr/>
            </p:nvSpPr>
            <p:spPr>
              <a:xfrm>
                <a:off x="3615689" y="3629045"/>
                <a:ext cx="2755823" cy="99770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568960" marR="586105" indent="-1905" algn="ctr" defTabSz="457200">
                  <a:spcBef>
                    <a:spcPts val="1160"/>
                  </a:spcBef>
                </a:pPr>
                <a:r>
                  <a:rPr lang="ru-RU" sz="1600" spc="-10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61-80% </a:t>
                </a:r>
                <a:r>
                  <a:rPr lang="ru-RU" sz="1600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выполнения диагностических заданий</a:t>
                </a:r>
                <a:endParaRPr sz="16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9" name="object 34">
                <a:extLst>
                  <a:ext uri="{FF2B5EF4-FFF2-40B4-BE49-F238E27FC236}">
                    <a16:creationId xmlns:a16="http://schemas.microsoft.com/office/drawing/2014/main" id="{DA4019E0-26B7-494B-B3F5-D4FF2D3C9EA6}"/>
                  </a:ext>
                </a:extLst>
              </p:cNvPr>
              <p:cNvGrpSpPr/>
              <p:nvPr/>
            </p:nvGrpSpPr>
            <p:grpSpPr>
              <a:xfrm>
                <a:off x="6064983" y="5438123"/>
                <a:ext cx="1047750" cy="335915"/>
                <a:chOff x="6193282" y="5056378"/>
                <a:chExt cx="1047750" cy="335915"/>
              </a:xfrm>
            </p:grpSpPr>
            <p:sp>
              <p:nvSpPr>
                <p:cNvPr id="29" name="object 35">
                  <a:extLst>
                    <a:ext uri="{FF2B5EF4-FFF2-40B4-BE49-F238E27FC236}">
                      <a16:creationId xmlns:a16="http://schemas.microsoft.com/office/drawing/2014/main" id="{043F3606-4055-4AAE-BA40-B7237B79A441}"/>
                    </a:ext>
                  </a:extLst>
                </p:cNvPr>
                <p:cNvSpPr/>
                <p:nvPr/>
              </p:nvSpPr>
              <p:spPr>
                <a:xfrm>
                  <a:off x="6199632" y="5062728"/>
                  <a:ext cx="1035050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23214">
                      <a:moveTo>
                        <a:pt x="873251" y="0"/>
                      </a:moveTo>
                      <a:lnTo>
                        <a:pt x="873251" y="80772"/>
                      </a:lnTo>
                      <a:lnTo>
                        <a:pt x="0" y="80772"/>
                      </a:lnTo>
                      <a:lnTo>
                        <a:pt x="0" y="242316"/>
                      </a:lnTo>
                      <a:lnTo>
                        <a:pt x="873251" y="242316"/>
                      </a:lnTo>
                      <a:lnTo>
                        <a:pt x="873251" y="323088"/>
                      </a:lnTo>
                      <a:lnTo>
                        <a:pt x="1034795" y="161544"/>
                      </a:lnTo>
                      <a:lnTo>
                        <a:pt x="873251" y="0"/>
                      </a:lnTo>
                      <a:close/>
                    </a:path>
                  </a:pathLst>
                </a:custGeom>
                <a:solidFill>
                  <a:srgbClr val="5B9BD4"/>
                </a:solidFill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  <p:sp>
              <p:nvSpPr>
                <p:cNvPr id="30" name="object 36">
                  <a:extLst>
                    <a:ext uri="{FF2B5EF4-FFF2-40B4-BE49-F238E27FC236}">
                      <a16:creationId xmlns:a16="http://schemas.microsoft.com/office/drawing/2014/main" id="{C36EF4BC-2115-4644-B84C-3D264E80FF15}"/>
                    </a:ext>
                  </a:extLst>
                </p:cNvPr>
                <p:cNvSpPr/>
                <p:nvPr/>
              </p:nvSpPr>
              <p:spPr>
                <a:xfrm>
                  <a:off x="6199632" y="5062728"/>
                  <a:ext cx="1035050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23214">
                      <a:moveTo>
                        <a:pt x="0" y="80772"/>
                      </a:moveTo>
                      <a:lnTo>
                        <a:pt x="873251" y="80772"/>
                      </a:lnTo>
                      <a:lnTo>
                        <a:pt x="873251" y="0"/>
                      </a:lnTo>
                      <a:lnTo>
                        <a:pt x="1034795" y="161544"/>
                      </a:lnTo>
                      <a:lnTo>
                        <a:pt x="873251" y="323088"/>
                      </a:lnTo>
                      <a:lnTo>
                        <a:pt x="873251" y="242316"/>
                      </a:lnTo>
                      <a:lnTo>
                        <a:pt x="0" y="242316"/>
                      </a:lnTo>
                      <a:lnTo>
                        <a:pt x="0" y="80772"/>
                      </a:lnTo>
                      <a:close/>
                    </a:path>
                  </a:pathLst>
                </a:custGeom>
                <a:ln w="12700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</p:grpSp>
          <p:grpSp>
            <p:nvGrpSpPr>
              <p:cNvPr id="20" name="object 34">
                <a:extLst>
                  <a:ext uri="{FF2B5EF4-FFF2-40B4-BE49-F238E27FC236}">
                    <a16:creationId xmlns:a16="http://schemas.microsoft.com/office/drawing/2014/main" id="{38BDB9AF-CA3C-46BF-9076-7A4B55DA6F41}"/>
                  </a:ext>
                </a:extLst>
              </p:cNvPr>
              <p:cNvGrpSpPr/>
              <p:nvPr/>
            </p:nvGrpSpPr>
            <p:grpSpPr>
              <a:xfrm>
                <a:off x="2941167" y="5458402"/>
                <a:ext cx="1094916" cy="335915"/>
                <a:chOff x="6193282" y="5056378"/>
                <a:chExt cx="1047750" cy="335915"/>
              </a:xfrm>
            </p:grpSpPr>
            <p:sp>
              <p:nvSpPr>
                <p:cNvPr id="27" name="object 35">
                  <a:extLst>
                    <a:ext uri="{FF2B5EF4-FFF2-40B4-BE49-F238E27FC236}">
                      <a16:creationId xmlns:a16="http://schemas.microsoft.com/office/drawing/2014/main" id="{BB504F3A-EDBD-4D0B-AAE9-E839FC10FE30}"/>
                    </a:ext>
                  </a:extLst>
                </p:cNvPr>
                <p:cNvSpPr/>
                <p:nvPr/>
              </p:nvSpPr>
              <p:spPr>
                <a:xfrm>
                  <a:off x="6199632" y="5062728"/>
                  <a:ext cx="1035050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23214">
                      <a:moveTo>
                        <a:pt x="873251" y="0"/>
                      </a:moveTo>
                      <a:lnTo>
                        <a:pt x="873251" y="80772"/>
                      </a:lnTo>
                      <a:lnTo>
                        <a:pt x="0" y="80772"/>
                      </a:lnTo>
                      <a:lnTo>
                        <a:pt x="0" y="242316"/>
                      </a:lnTo>
                      <a:lnTo>
                        <a:pt x="873251" y="242316"/>
                      </a:lnTo>
                      <a:lnTo>
                        <a:pt x="873251" y="323088"/>
                      </a:lnTo>
                      <a:lnTo>
                        <a:pt x="1034795" y="161544"/>
                      </a:lnTo>
                      <a:lnTo>
                        <a:pt x="873251" y="0"/>
                      </a:lnTo>
                      <a:close/>
                    </a:path>
                  </a:pathLst>
                </a:custGeom>
                <a:solidFill>
                  <a:srgbClr val="5B9BD4"/>
                </a:solidFill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  <p:sp>
              <p:nvSpPr>
                <p:cNvPr id="28" name="object 36">
                  <a:extLst>
                    <a:ext uri="{FF2B5EF4-FFF2-40B4-BE49-F238E27FC236}">
                      <a16:creationId xmlns:a16="http://schemas.microsoft.com/office/drawing/2014/main" id="{F572ECF3-4664-46A1-9500-479FA5900B50}"/>
                    </a:ext>
                  </a:extLst>
                </p:cNvPr>
                <p:cNvSpPr/>
                <p:nvPr/>
              </p:nvSpPr>
              <p:spPr>
                <a:xfrm>
                  <a:off x="6199632" y="5062728"/>
                  <a:ext cx="1035050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23214">
                      <a:moveTo>
                        <a:pt x="0" y="80772"/>
                      </a:moveTo>
                      <a:lnTo>
                        <a:pt x="873251" y="80772"/>
                      </a:lnTo>
                      <a:lnTo>
                        <a:pt x="873251" y="0"/>
                      </a:lnTo>
                      <a:lnTo>
                        <a:pt x="1034795" y="161544"/>
                      </a:lnTo>
                      <a:lnTo>
                        <a:pt x="873251" y="323088"/>
                      </a:lnTo>
                      <a:lnTo>
                        <a:pt x="873251" y="242316"/>
                      </a:lnTo>
                      <a:lnTo>
                        <a:pt x="0" y="242316"/>
                      </a:lnTo>
                      <a:lnTo>
                        <a:pt x="0" y="80772"/>
                      </a:lnTo>
                      <a:close/>
                    </a:path>
                  </a:pathLst>
                </a:custGeom>
                <a:ln w="12700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</p:grp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992D26A-6931-4B4B-81A1-59818414FC17}"/>
                  </a:ext>
                </a:extLst>
              </p:cNvPr>
              <p:cNvSpPr/>
              <p:nvPr/>
            </p:nvSpPr>
            <p:spPr>
              <a:xfrm>
                <a:off x="168999" y="1117373"/>
                <a:ext cx="1127810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57200"/>
                <a:r>
                  <a:rPr lang="ru-RU" sz="1600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соответствии с Методическими рекомендациями по порядку и формам диагностики профессиональных дефицитов педагогических работников и управленческих кадров образовательных организаций с возможностью получения индивидуального плана, утвержденными распоряжением Министерства просвещения Российской Федерации от 27.08.2021 № Р-201, </a:t>
                </a:r>
                <a:r>
                  <a:rPr lang="ru-RU" b="1" i="1" dirty="0">
                    <a:solidFill>
                      <a:srgbClr val="DC620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выделяют </a:t>
                </a:r>
                <a:r>
                  <a:rPr lang="ru-RU" b="1" i="1" dirty="0" smtClean="0">
                    <a:solidFill>
                      <a:srgbClr val="DC620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:r>
                  <a:rPr lang="ru-RU" b="1" i="1" dirty="0" err="1" smtClean="0">
                    <a:solidFill>
                      <a:srgbClr val="DC620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дефицитарных</a:t>
                </a:r>
                <a:r>
                  <a:rPr lang="ru-RU" b="1" i="1" dirty="0" smtClean="0">
                    <a:solidFill>
                      <a:srgbClr val="DC620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i="1" dirty="0">
                    <a:solidFill>
                      <a:srgbClr val="DC620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уровня сформированности компетенций:</a:t>
                </a:r>
                <a:endParaRPr lang="ru-RU" b="1" i="1" dirty="0">
                  <a:solidFill>
                    <a:srgbClr val="DC62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bject 29">
                <a:extLst>
                  <a:ext uri="{FF2B5EF4-FFF2-40B4-BE49-F238E27FC236}">
                    <a16:creationId xmlns:a16="http://schemas.microsoft.com/office/drawing/2014/main" id="{C905EB8D-98AB-4181-8F78-716D44AFA013}"/>
                  </a:ext>
                </a:extLst>
              </p:cNvPr>
              <p:cNvSpPr txBox="1"/>
              <p:nvPr/>
            </p:nvSpPr>
            <p:spPr>
              <a:xfrm>
                <a:off x="489547" y="5444473"/>
                <a:ext cx="2288286" cy="404598"/>
              </a:xfrm>
              <a:prstGeom prst="rect">
                <a:avLst/>
              </a:prstGeom>
              <a:ln w="28575">
                <a:solidFill>
                  <a:srgbClr val="2E5496"/>
                </a:solidFill>
              </a:ln>
            </p:spPr>
            <p:txBody>
              <a:bodyPr vert="horz" wrap="square" lIns="0" tIns="34925" rIns="0" bIns="0" rtlCol="0">
                <a:spAutoFit/>
              </a:bodyPr>
              <a:lstStyle/>
              <a:p>
                <a:pPr marL="343535" marR="96520" indent="-240029" algn="ctr" defTabSz="457200">
                  <a:spcBef>
                    <a:spcPts val="275"/>
                  </a:spcBef>
                </a:pPr>
                <a:r>
                  <a:rPr lang="ru-RU" sz="2400" b="1" i="1" dirty="0">
                    <a:solidFill>
                      <a:srgbClr val="5B9BD5"/>
                    </a:solidFill>
                    <a:latin typeface="Times New Roman"/>
                    <a:cs typeface="Times New Roman"/>
                  </a:rPr>
                  <a:t>низкий</a:t>
                </a:r>
                <a:endParaRPr sz="2400" b="1" i="1" dirty="0">
                  <a:solidFill>
                    <a:srgbClr val="5B9BD5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3" name="object 20">
                <a:extLst>
                  <a:ext uri="{FF2B5EF4-FFF2-40B4-BE49-F238E27FC236}">
                    <a16:creationId xmlns:a16="http://schemas.microsoft.com/office/drawing/2014/main" id="{B539F735-DE82-4811-B4D2-CE67D504BB30}"/>
                  </a:ext>
                </a:extLst>
              </p:cNvPr>
              <p:cNvSpPr txBox="1"/>
              <p:nvPr/>
            </p:nvSpPr>
            <p:spPr>
              <a:xfrm>
                <a:off x="3654281" y="5141566"/>
                <a:ext cx="2755822" cy="99770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568960" marR="586105" indent="-1905" algn="ctr" defTabSz="457200">
                  <a:spcBef>
                    <a:spcPts val="1160"/>
                  </a:spcBef>
                </a:pPr>
                <a:r>
                  <a:rPr lang="ru-RU" sz="1600" spc="-10" dirty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81-100% </a:t>
                </a:r>
                <a:r>
                  <a:rPr lang="ru-RU" sz="1600" spc="-1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выполнения диагностических заданий</a:t>
                </a:r>
                <a:endParaRPr sz="1600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4" name="object 34">
                <a:extLst>
                  <a:ext uri="{FF2B5EF4-FFF2-40B4-BE49-F238E27FC236}">
                    <a16:creationId xmlns:a16="http://schemas.microsoft.com/office/drawing/2014/main" id="{55BEB62A-B571-4274-8D61-76838C257F94}"/>
                  </a:ext>
                </a:extLst>
              </p:cNvPr>
              <p:cNvGrpSpPr/>
              <p:nvPr/>
            </p:nvGrpSpPr>
            <p:grpSpPr>
              <a:xfrm>
                <a:off x="2977671" y="2537027"/>
                <a:ext cx="1047750" cy="335915"/>
                <a:chOff x="6193282" y="5056378"/>
                <a:chExt cx="1047750" cy="335915"/>
              </a:xfrm>
            </p:grpSpPr>
            <p:sp>
              <p:nvSpPr>
                <p:cNvPr id="25" name="object 35">
                  <a:extLst>
                    <a:ext uri="{FF2B5EF4-FFF2-40B4-BE49-F238E27FC236}">
                      <a16:creationId xmlns:a16="http://schemas.microsoft.com/office/drawing/2014/main" id="{0D00B13C-3263-4BED-8A37-6B210056AFB6}"/>
                    </a:ext>
                  </a:extLst>
                </p:cNvPr>
                <p:cNvSpPr/>
                <p:nvPr/>
              </p:nvSpPr>
              <p:spPr>
                <a:xfrm>
                  <a:off x="6199632" y="5062728"/>
                  <a:ext cx="1035050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23214">
                      <a:moveTo>
                        <a:pt x="873251" y="0"/>
                      </a:moveTo>
                      <a:lnTo>
                        <a:pt x="873251" y="80772"/>
                      </a:lnTo>
                      <a:lnTo>
                        <a:pt x="0" y="80772"/>
                      </a:lnTo>
                      <a:lnTo>
                        <a:pt x="0" y="242316"/>
                      </a:lnTo>
                      <a:lnTo>
                        <a:pt x="873251" y="242316"/>
                      </a:lnTo>
                      <a:lnTo>
                        <a:pt x="873251" y="323088"/>
                      </a:lnTo>
                      <a:lnTo>
                        <a:pt x="1034795" y="161544"/>
                      </a:lnTo>
                      <a:lnTo>
                        <a:pt x="873251" y="0"/>
                      </a:lnTo>
                      <a:close/>
                    </a:path>
                  </a:pathLst>
                </a:custGeom>
                <a:solidFill>
                  <a:srgbClr val="5B9BD4"/>
                </a:solidFill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  <p:sp>
              <p:nvSpPr>
                <p:cNvPr id="26" name="object 36">
                  <a:extLst>
                    <a:ext uri="{FF2B5EF4-FFF2-40B4-BE49-F238E27FC236}">
                      <a16:creationId xmlns:a16="http://schemas.microsoft.com/office/drawing/2014/main" id="{FCC73947-56D4-4CB5-BC73-09B377A59A0C}"/>
                    </a:ext>
                  </a:extLst>
                </p:cNvPr>
                <p:cNvSpPr/>
                <p:nvPr/>
              </p:nvSpPr>
              <p:spPr>
                <a:xfrm>
                  <a:off x="6199632" y="5062728"/>
                  <a:ext cx="1035050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23214">
                      <a:moveTo>
                        <a:pt x="0" y="80772"/>
                      </a:moveTo>
                      <a:lnTo>
                        <a:pt x="873251" y="80772"/>
                      </a:lnTo>
                      <a:lnTo>
                        <a:pt x="873251" y="0"/>
                      </a:lnTo>
                      <a:lnTo>
                        <a:pt x="1034795" y="161544"/>
                      </a:lnTo>
                      <a:lnTo>
                        <a:pt x="873251" y="323088"/>
                      </a:lnTo>
                      <a:lnTo>
                        <a:pt x="873251" y="242316"/>
                      </a:lnTo>
                      <a:lnTo>
                        <a:pt x="0" y="242316"/>
                      </a:lnTo>
                      <a:lnTo>
                        <a:pt x="0" y="80772"/>
                      </a:lnTo>
                      <a:close/>
                    </a:path>
                  </a:pathLst>
                </a:custGeom>
                <a:ln w="12700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457200"/>
                  <a:endParaRPr>
                    <a:solidFill>
                      <a:prstClr val="black"/>
                    </a:solidFill>
                    <a:latin typeface="Garamond" panose="02020404030301010803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218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57497" y="256734"/>
            <a:ext cx="11882941" cy="6304701"/>
            <a:chOff x="157497" y="256734"/>
            <a:chExt cx="11882941" cy="630470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57497" y="256734"/>
              <a:ext cx="112781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ДЕФИЦИТАРНЫЕ УРОВНИ СФОРМИРОВАННОСТИ ПРОФЕССИОНАЛЬНЫХ КОМПЕТЕНЦИЙ ПЕДАГОГИЧЕСКИХ РАБОТНИКОВ И УПРАВЛЕНЧЕСКИХ КАДРОВ</a:t>
              </a:r>
            </a:p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(процентное соотношение к общему количеству участников)</a:t>
              </a:r>
            </a:p>
            <a:p>
              <a:pPr algn="ctr" defTabSz="457200"/>
              <a:endParaRPr lang="ru-RU" i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id="{CC16BD43-3DD0-43B3-9507-53BDED80F8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14512742"/>
                </p:ext>
              </p:extLst>
            </p:nvPr>
          </p:nvGraphicFramePr>
          <p:xfrm>
            <a:off x="865005" y="1317674"/>
            <a:ext cx="9863091" cy="49359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Прямоугольник 1"/>
            <p:cNvSpPr/>
            <p:nvPr/>
          </p:nvSpPr>
          <p:spPr>
            <a:xfrm>
              <a:off x="865005" y="5299551"/>
              <a:ext cx="36957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недостаточная предметная подготовка </a:t>
              </a:r>
              <a:r>
                <a:rPr lang="ru-RU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учителя, которая позволяет выполнять задания базового и частично продвинутого уровня сложности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65005" y="3376580"/>
              <a:ext cx="26211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неумение решать стандартные управленческие задачи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65005" y="6253658"/>
              <a:ext cx="4765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неумение решать управленческие задачи в новых условиях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595202" y="3785666"/>
              <a:ext cx="33666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неумение решать управленческие задачи в нестандартных ситуациях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8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256734"/>
            <a:ext cx="12040438" cy="1383912"/>
            <a:chOff x="0" y="256734"/>
            <a:chExt cx="12040438" cy="138391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256734"/>
              <a:ext cx="112781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ДЕФИЦИТАРНЫЕ УРОВНИ СФОРМИРОВАННОСТИ ПРОФЕССИОНАЛЬНЫХ КОМПЕТЕНЦИЙ </a:t>
              </a:r>
            </a:p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РАЗРЕЗЕ НАПРАВЛЕНИЙ ДИАГНОСТИКИ ПРОФЕССИОНАЛЬНЫХ ЗАТРУДНЕНИЙ </a:t>
              </a:r>
            </a:p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(процентное соотношение к общему количеству участников по каждому направлению)</a:t>
              </a:r>
            </a:p>
            <a:p>
              <a:pPr algn="ctr" defTabSz="457200"/>
              <a:endParaRPr lang="ru-RU" i="1" dirty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F0E9F96-BADE-4F33-826B-08AFD1646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079076"/>
              </p:ext>
            </p:extLst>
          </p:nvPr>
        </p:nvGraphicFramePr>
        <p:xfrm>
          <a:off x="-710214" y="1402671"/>
          <a:ext cx="12369463" cy="513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16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7847" y="217499"/>
            <a:ext cx="12278285" cy="6130035"/>
            <a:chOff x="-237847" y="217499"/>
            <a:chExt cx="12278285" cy="613003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-237847" y="217499"/>
              <a:ext cx="112781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СРЕДНИЙ ПРОЦЕНТ ВЫПОЛНЕНИЯ ОЦЕНОЧНОГО МАТЕРИАЛА </a:t>
              </a:r>
            </a:p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НАПРАВЛЕНИЯМ ДИАГНОСТИКИ</a:t>
              </a:r>
            </a:p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(процентное соотношение к общему количеству участников по каждому направлению)</a:t>
              </a:r>
            </a:p>
            <a:p>
              <a:pPr algn="ctr" defTabSz="457200"/>
              <a:endParaRPr lang="ru-RU" b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A403732-0706-4292-9230-3D7F6E12B8C3}"/>
                </a:ext>
              </a:extLst>
            </p:cNvPr>
            <p:cNvSpPr/>
            <p:nvPr/>
          </p:nvSpPr>
          <p:spPr>
            <a:xfrm>
              <a:off x="386713" y="1238092"/>
              <a:ext cx="112781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b="1" i="1" dirty="0">
                  <a:solidFill>
                    <a:srgbClr val="A96F2E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Средний процент выполнения оценочного контрольно-измерительного материала по автономному округу – 72,7%  (средний </a:t>
              </a:r>
              <a:r>
                <a:rPr lang="ru-RU" b="1" i="1" dirty="0" err="1">
                  <a:solidFill>
                    <a:srgbClr val="A96F2E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дефицитарный</a:t>
              </a:r>
              <a:r>
                <a:rPr lang="ru-RU" b="1" i="1" dirty="0">
                  <a:solidFill>
                    <a:srgbClr val="A96F2E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уровень)</a:t>
              </a:r>
            </a:p>
          </p:txBody>
        </p:sp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id="{A7E0691F-8A54-48E9-96A4-2C4B63044B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57017275"/>
                </p:ext>
              </p:extLst>
            </p:nvPr>
          </p:nvGraphicFramePr>
          <p:xfrm>
            <a:off x="523874" y="2310063"/>
            <a:ext cx="11278110" cy="40374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89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4328" y="113542"/>
            <a:ext cx="11900400" cy="6575643"/>
            <a:chOff x="140038" y="113542"/>
            <a:chExt cx="11900400" cy="657564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8541" y="256734"/>
              <a:ext cx="1761897" cy="1383912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9B32652-AF9C-4579-8503-222C5F7F9ED4}"/>
                </a:ext>
              </a:extLst>
            </p:cNvPr>
            <p:cNvSpPr/>
            <p:nvPr/>
          </p:nvSpPr>
          <p:spPr>
            <a:xfrm>
              <a:off x="502403" y="5947205"/>
              <a:ext cx="5422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ru-RU" sz="2000" dirty="0" smtClean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523 </a:t>
              </a:r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педагога (12% от общего числа участников)</a:t>
              </a:r>
              <a:endParaRPr lang="ru-RU" sz="2000" dirty="0">
                <a:solidFill>
                  <a:srgbClr val="67131D"/>
                </a:solidFill>
                <a:latin typeface="Garamond" panose="02020404030301010803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F926487-4C46-4103-8F67-EDF76BDD0323}"/>
                </a:ext>
              </a:extLst>
            </p:cNvPr>
            <p:cNvSpPr/>
            <p:nvPr/>
          </p:nvSpPr>
          <p:spPr>
            <a:xfrm>
              <a:off x="502403" y="6289075"/>
              <a:ext cx="110101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ru-RU" sz="2000" dirty="0">
                  <a:solidFill>
                    <a:srgbClr val="67131D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Средний процент выполнения оценочного материала по предмету «Математика» в регионе – 90%</a:t>
              </a:r>
              <a:endParaRPr lang="ru-RU" sz="2000" dirty="0">
                <a:solidFill>
                  <a:srgbClr val="67131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0038" y="113542"/>
              <a:ext cx="112781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b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ДЕФИЦИТАРНЫЕ УРОВНИ СФОРМИРОВАННОСТИ ПРОФЕССИОНАЛЬНЫХ КОМПЕТЕНЦИЙ </a:t>
              </a:r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 МАТЕМАТИКИ</a:t>
              </a:r>
            </a:p>
            <a:p>
              <a:pPr algn="ctr" defTabSz="457200"/>
              <a:r>
                <a:rPr lang="ru-RU" i="1" dirty="0">
                  <a:solidFill>
                    <a:srgbClr val="6713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(процентное соотношение к количеству участников)</a:t>
              </a:r>
            </a:p>
            <a:p>
              <a:pPr algn="ctr" defTabSz="457200"/>
              <a:endParaRPr lang="ru-RU" i="1" dirty="0">
                <a:solidFill>
                  <a:srgbClr val="6713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8" name="Диаграмма 7">
              <a:extLst>
                <a:ext uri="{FF2B5EF4-FFF2-40B4-BE49-F238E27FC236}">
                  <a16:creationId xmlns:a16="http://schemas.microsoft.com/office/drawing/2014/main" id="{CC16BD43-3DD0-43B3-9507-53BDED80F8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05421685"/>
                </p:ext>
              </p:extLst>
            </p:nvPr>
          </p:nvGraphicFramePr>
          <p:xfrm>
            <a:off x="2388351" y="948690"/>
            <a:ext cx="8771138" cy="44428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756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авон">
    <a:maj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hade val="100000"/>
              <a:satMod val="300000"/>
            </a:schemeClr>
          </a:gs>
          <a:gs pos="100000">
            <a:schemeClr val="phClr">
              <a:tint val="100000"/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2316</Words>
  <Application>Microsoft Office PowerPoint</Application>
  <PresentationFormat>Широкоэкранный</PresentationFormat>
  <Paragraphs>468</Paragraphs>
  <Slides>27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Nout1</dc:creator>
  <cp:lastModifiedBy>Nout1</cp:lastModifiedBy>
  <cp:revision>95</cp:revision>
  <dcterms:created xsi:type="dcterms:W3CDTF">2023-02-14T15:50:37Z</dcterms:created>
  <dcterms:modified xsi:type="dcterms:W3CDTF">2023-11-19T19:34:58Z</dcterms:modified>
</cp:coreProperties>
</file>