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6" r:id="rId10"/>
    <p:sldId id="267" r:id="rId11"/>
    <p:sldId id="268" r:id="rId12"/>
    <p:sldId id="262" r:id="rId13"/>
    <p:sldId id="265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2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23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92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9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9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38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9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8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38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32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32278-5133-4010-A29C-984F7DA972C3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F504E-E847-43DA-8393-FB26425BF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3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1.jpe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1.jpe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1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12.png"/><Relationship Id="rId10" Type="http://schemas.openxmlformats.org/officeDocument/2006/relationships/image" Target="../media/image25.jpeg"/><Relationship Id="rId4" Type="http://schemas.openxmlformats.org/officeDocument/2006/relationships/image" Target="../media/image11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11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11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5" y="0"/>
            <a:ext cx="2403573" cy="17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5286234" y="137744"/>
            <a:ext cx="2917438" cy="14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6751" r="4620" b="19134"/>
          <a:stretch/>
        </p:blipFill>
        <p:spPr bwMode="auto">
          <a:xfrm>
            <a:off x="8203672" y="156524"/>
            <a:ext cx="2217907" cy="156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79" y="1"/>
            <a:ext cx="1635983" cy="17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8433" b="13402"/>
          <a:stretch/>
        </p:blipFill>
        <p:spPr>
          <a:xfrm>
            <a:off x="0" y="3268494"/>
            <a:ext cx="12192000" cy="3589506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23417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в начальной школе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всероссийских программ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«Орлята России», «Движение Первых».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0" y="3939702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009" y="160338"/>
            <a:ext cx="1512819" cy="1512819"/>
          </a:xfrm>
          <a:prstGeom prst="rect">
            <a:avLst/>
          </a:prstGeom>
        </p:spPr>
      </p:pic>
      <p:pic>
        <p:nvPicPr>
          <p:cNvPr id="13" name="Picture 4" descr="https://sun9-8.userapi.com/s/v1/ig2/MQGXJcReYdgUR1J2g-eHujXHNpiyOsjLxykZfdzPb_0Z5Rz46cSGnVRkG_S3L95wq58MqZGfNY0aZJPZm5aFzm2h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14870"/>
          <a:stretch/>
        </p:blipFill>
        <p:spPr bwMode="auto">
          <a:xfrm rot="21228237">
            <a:off x="248630" y="1849140"/>
            <a:ext cx="3456820" cy="36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sun9-87.userapi.com/s/v1/ig2/PcNj2Q7RCcnjMkb64P-OvjOiPcON6bIt8wAFGiTXD74XB1khs5xNw-98VNnNzz24wLFBYLH9JIOXQVdAzAXqW2gH.jpg?quality=95&amp;as=32x15,48x22,72x33,108x50,160x74,240x111,360x166,480x222,540x249,640x295,720x332,1080x499,1280x591&amp;from=bu&amp;u=1M_8V1_dnNIdPIeVfGE8SZTrrlmBa1zGZIWMp3E4POg&amp;cs=640x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r="22108"/>
          <a:stretch/>
        </p:blipFill>
        <p:spPr bwMode="auto">
          <a:xfrm>
            <a:off x="6280125" y="1902053"/>
            <a:ext cx="5329985" cy="39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sun9-52.userapi.com/s/v1/ig2/y9q9Vcu_pMcpUIpS9W_6biTO9zeWw3qPL8D5lS97BvBwHPUcWqLSHigIUHCe_iy7AD5mFx9psLT0J-r1eDIgmG4J.jpg?quality=95&amp;as=32x57,48x85,72x128,108x192,160x285,240x427,360x640,480x854,540x960,640x1138,650x1156&amp;from=bu&amp;cs=65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36" y="2434492"/>
            <a:ext cx="2306873" cy="41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0" y="3939702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99" y="158283"/>
            <a:ext cx="1719155" cy="1719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734" y="168275"/>
            <a:ext cx="1709163" cy="1709163"/>
          </a:xfrm>
          <a:prstGeom prst="rect">
            <a:avLst/>
          </a:prstGeom>
        </p:spPr>
      </p:pic>
      <p:pic>
        <p:nvPicPr>
          <p:cNvPr id="16" name="Picture 4" descr="https://sun9-15.userapi.com/s/v1/ig2/S9c8tCSbgyyJWpfZ0KvmKMdv9y66vIEyYJQF8g2BI3X1I9umFVkaXfP-Y9nqhFIKND-M-_H9T7ya7xkBOY9T7XMY.jpg?quality=95&amp;as=32x57,48x85,72x128,108x192,160x284,240x427,360x640,480x853,540x960,640x1138,720x1280&amp;from=bu&amp;cs=72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0"/>
          <a:stretch/>
        </p:blipFill>
        <p:spPr bwMode="auto">
          <a:xfrm rot="365729">
            <a:off x="9567295" y="2122920"/>
            <a:ext cx="2390000" cy="32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un9-73.userapi.com/s/v1/ig2/qF1U_4uyCl9Htjl_PT4E2QUiHCLhJl3b9Sai4kbPcpiZe35JmmOtZUa5KIEWAXHUMDym4-JHgr-yTgHTewxoBm7c.jpg?quality=95&amp;as=32x15,48x22,72x33,108x50,160x74,240x111,360x166,480x221,540x249,640x295,720x332,800x369&amp;from=bu&amp;cs=800x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287">
            <a:off x="308717" y="1896496"/>
            <a:ext cx="4389224" cy="20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7193" y="4344876"/>
            <a:ext cx="3863583" cy="1834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2364" y="4194999"/>
            <a:ext cx="1718836" cy="2550531"/>
          </a:xfrm>
          <a:prstGeom prst="rect">
            <a:avLst/>
          </a:prstGeom>
        </p:spPr>
      </p:pic>
      <p:pic>
        <p:nvPicPr>
          <p:cNvPr id="17" name="Picture 8" descr="https://sun9-58.userapi.com/s/v1/ig2/gq3oHpMNKaE_SUJ3C_goCZpS-SMxPdmdLlPFokA36yA2UXjUUEjov5WhhLoLg32MYxrNSP0mE1S8KStEuFSe8hNi.jpg?quality=95&amp;as=32x14,48x22,72x32,108x49,160x72,240x108,360x162,480x216,540x243,640x288,720x324,1020x459&amp;from=bu&amp;u=7KySkJrNTBw270Y4Js360FP_HH12x48Yq3AoPye49as&amp;cs=640x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4" y="1891026"/>
            <a:ext cx="4806079" cy="216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/>
          <a:srcRect l="8627" t="7406" r="4618" b="50315"/>
          <a:stretch/>
        </p:blipFill>
        <p:spPr>
          <a:xfrm rot="20963881">
            <a:off x="297395" y="4224123"/>
            <a:ext cx="3381952" cy="21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13576" y="3926788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551" t="5427" r="1630" b="1846"/>
          <a:stretch/>
        </p:blipFill>
        <p:spPr>
          <a:xfrm rot="21150604">
            <a:off x="974243" y="3880942"/>
            <a:ext cx="2782936" cy="2701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237" t="1546" r="2097" b="2384"/>
          <a:stretch/>
        </p:blipFill>
        <p:spPr>
          <a:xfrm rot="21210272">
            <a:off x="146703" y="2174861"/>
            <a:ext cx="2401623" cy="2406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5754" t="17780" r="13112" b="18048"/>
          <a:stretch/>
        </p:blipFill>
        <p:spPr>
          <a:xfrm>
            <a:off x="4770829" y="3999521"/>
            <a:ext cx="5893503" cy="2653734"/>
          </a:xfrm>
          <a:prstGeom prst="rect">
            <a:avLst/>
          </a:prstGeom>
        </p:spPr>
      </p:pic>
      <p:pic>
        <p:nvPicPr>
          <p:cNvPr id="15" name="Picture 10" descr="https://sun9-74.userapi.com/s/v1/ig2/q8WE8her_NObui-uxehDUprKsa6ap1UF4IqLO9BqS9aRBWxxLrbNmDOq22VrvA0PnjQ3Q3UzFYLHoPOlwKxYyFHT.jpg?quality=95&amp;as=32x18,48x27,72x40,108x61,160x90,240x135,360x202,480x270,540x304,640x360,720x405,1080x607,1280x720&amp;from=bu&amp;u=KCumo0Vc9q435sfEBrEBsA1nbFfaIFZ5hftKsmyKTGI&amp;cs=640x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844">
            <a:off x="8453960" y="1982170"/>
            <a:ext cx="3504937" cy="197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2353" t="50492" r="50050" b="3699"/>
          <a:stretch/>
        </p:blipFill>
        <p:spPr>
          <a:xfrm rot="21365433">
            <a:off x="2534343" y="1574276"/>
            <a:ext cx="2489785" cy="2396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2450" y="1819364"/>
            <a:ext cx="3723809" cy="27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13576" y="3926788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6.userapi.com/s/v1/ig2/rwm4QUmyVdF9hWLtBcqqUJMSruPkj9PW1IllOKZEshpwRiiAv1x0lHd33kek-U9RHFmnyO-03gGxeew_mjwIhSYZ.jpg?quality=95&amp;as=32x42,48x63,72x94,108x141,160x209,240x314,360x471,480x628,540x706,640x837,720x941,979x1280&amp;from=bu&amp;cs=979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69457" r="71417" b="5251"/>
          <a:stretch/>
        </p:blipFill>
        <p:spPr bwMode="auto">
          <a:xfrm>
            <a:off x="8652164" y="955063"/>
            <a:ext cx="2615065" cy="32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79.userapi.com/s/v1/ig2/SwxKV5G0FeajXgXAcCnsB7r19yEDf1Em169zbHNnRwPToERTIqQJWN975Ak5bdOovcpClzMl2cizMDp6dg5U2B6w.jpg?quality=95&amp;as=32x24,48x36,72x54,108x81,160x120,240x180,360x270,480x360,540x405,640x480,720x540,1080x810,1156x867&amp;from=bu&amp;u=YtPHU7zOSjtNaBPEy2mxSkgJxy2l3ZQmF3x23CJMuaU&amp;cs=64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82" y="1702193"/>
            <a:ext cx="3177635" cy="238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87.userapi.com/s/v1/ig2/fwv_8Qaq3W66QR_G1OwkbNaecOFK3uIYdSYuzM8CEShzO0UsX1NL5g35WDOmqRX9_bJ-snHCe1qwDZGYK-i-gBaG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67" y="3974384"/>
            <a:ext cx="3311213" cy="24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2.userapi.com/s/v1/ig2/yijSHEwR1cyXUsEzRAh5mkiXSnrfC4nKXrttjnYlqQ_1JdNvrZrNdQ9vuETBy_FFCkEQwX4V0DGTke2sPiBymVEi.jpg?quality=95&amp;as=32x43,48x64,72x96,108x144,160x213,240x320,360x480,480x640,540x720,600x800&amp;from=bu&amp;u=q0ihMhOEhq-VEJnizmc_vOZMDxbPurW-1I7tiSBe9dc&amp;cs=600x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9111" r="7233" b="38851"/>
          <a:stretch/>
        </p:blipFill>
        <p:spPr bwMode="auto">
          <a:xfrm>
            <a:off x="2431119" y="3757010"/>
            <a:ext cx="3356041" cy="27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84.userapi.com/s/v1/ig2/f18gx6siv-7SZZotY-mF4aSeVtODQRtDsY7pLz86gu-JTaNlvCsXvlutZPenS5NsEwaFiLpcKgRWBVHPZWGIm9Px.jpg?quality=96&amp;as=32x34,48x51,72x77,108x115,160x171,240x256,360x385,480x513,540x577,640x684,720x769,862x921&amp;from=bu&amp;cs=862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816771"/>
            <a:ext cx="2417340" cy="25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13575" y="3894419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517573" y="237149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579" y="22099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411" y="7937"/>
            <a:ext cx="1025846" cy="16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2850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8433" b="13402"/>
          <a:stretch/>
        </p:blipFill>
        <p:spPr>
          <a:xfrm>
            <a:off x="13576" y="3926788"/>
            <a:ext cx="12192000" cy="2918298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3203" r="14214" b="9806"/>
          <a:stretch/>
        </p:blipFill>
        <p:spPr bwMode="auto">
          <a:xfrm>
            <a:off x="8902447" y="60008"/>
            <a:ext cx="2025057" cy="15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3112851" y="160338"/>
            <a:ext cx="5688689" cy="28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8" y="2834580"/>
            <a:ext cx="11074335" cy="1610527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традиционных российских духовно – нравственных ценностей у учащихся начальных классов.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2850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13576" y="3926788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3466280" y="32850"/>
            <a:ext cx="5286592" cy="26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7"/>
          <a:stretch/>
        </p:blipFill>
        <p:spPr>
          <a:xfrm>
            <a:off x="307975" y="621564"/>
            <a:ext cx="11812689" cy="45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0" y="4225182"/>
            <a:ext cx="12192000" cy="2615309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66" y="287398"/>
            <a:ext cx="1462391" cy="1462391"/>
          </a:xfrm>
          <a:prstGeom prst="rect">
            <a:avLst/>
          </a:prstGeom>
        </p:spPr>
      </p:pic>
      <p:pic>
        <p:nvPicPr>
          <p:cNvPr id="4104" name="Picture 8" descr="https://sun9-36.userapi.com/s/v1/ig2/VlevsEbKE_nyC1r5fkRe46x0wvDZ33T9Yw_tcQVLnMlLaPkrZ7aK2ExtuJFO_d8SYWP-lQNAUsab2B8xAuuPthYA.jpg?quality=95&amp;as=32x38,48x57,72x85,108x128,160x189,240x283,360x425,480x567,540x638,640x756,720x850,1080x1275,1084x1280&amp;from=bu&amp;u=KFSePMRpOOJuHeOi0lMBZwpBWNjAgoZIq42YJjYDBgI&amp;cs=10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801">
            <a:off x="717017" y="1985898"/>
            <a:ext cx="3584372" cy="422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35.userapi.com/s/v1/ig2/USEdmayUd69CyoZ2E-_NLCaIl-pZ_NiLXKRB8QxfuNs19buggkkafhS40RhkMf4b-3gSOcKBWcznbPuzftWxBDcg.jpg?quality=95&amp;as=32x71,48x107,72x160,108x240,160x356,240x533,360x800,480x1067,540x1200,640x1422,720x1600,1080x2400,1152x2560&amp;from=bu&amp;u=7ZtPb3LX-KvmUuzhp6caoHQpb9NiXhuKxeOltecCoqs&amp;cs=1152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5"/>
          <a:stretch/>
        </p:blipFill>
        <p:spPr bwMode="auto">
          <a:xfrm rot="434035">
            <a:off x="8678686" y="1971586"/>
            <a:ext cx="2715490" cy="426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28.userapi.com/s/v1/ig2/SH2it20I4ukqslhXFqGk4R8vBjr3wXT1qF7irwo0v1eEkUMpK-Z-Y5hRyT7G1nLMaa6zY5PR-CtXsK-8UUu0yFC-.jpg?quality=96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3"/>
          <a:stretch/>
        </p:blipFill>
        <p:spPr bwMode="auto">
          <a:xfrm>
            <a:off x="4330618" y="2161013"/>
            <a:ext cx="4090435" cy="422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2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13576" y="3926788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66" y="287398"/>
            <a:ext cx="1462391" cy="1462391"/>
          </a:xfrm>
          <a:prstGeom prst="rect">
            <a:avLst/>
          </a:prstGeom>
        </p:spPr>
      </p:pic>
      <p:pic>
        <p:nvPicPr>
          <p:cNvPr id="7170" name="Picture 2" descr="https://sun9-84.userapi.com/s/v1/ig2/d-6jgQ1Cst3o0Nh1CRNqY2FFhMfwrgyBM5NkhyoU4h58EjEAWHPKzloNxH7cZCQ00l3blM903PNRHR782b5OKTbz.jpg?quality=95&amp;as=32x43,48x64,72x96,108x144,160x213,240x320,360x480,480x640,540x720,640x853,720x960,1080x1440,1200x1600&amp;from=bu&amp;u=wGcuwUknEBWAoXDCN7heyAUp1Efgua8r2tT65MHWEBk&amp;cs=640x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4" b="16212"/>
          <a:stretch/>
        </p:blipFill>
        <p:spPr bwMode="auto">
          <a:xfrm rot="21213217">
            <a:off x="190052" y="1888035"/>
            <a:ext cx="3534647" cy="27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mycdn.me/getVideoPreview?id=5860323363419&amp;idx=7&amp;type=39&amp;tkn=jfH3MjR_d78ITZPoIk9cAt3fHo8&amp;fn=vid_w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0"/>
          <a:stretch/>
        </p:blipFill>
        <p:spPr bwMode="auto">
          <a:xfrm>
            <a:off x="3775629" y="1888035"/>
            <a:ext cx="4210637" cy="22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38.userapi.com/s/v1/ig2/TTa2iskPw0uNQkmVMy0d3g_2WEXUrm3LLRP3UaKXaYfYIszkxhsCb54TUj5Ej8uhhFLG1rfY-t_fXQsWIlIHcvj3.jpg?quality=96&amp;as=32x20,48x29,72x44,108x66,160x98,240x147,360x220,480x294,540x331,640x392,720x441,1080x661,1280x784&amp;from=bu&amp;u=U6YYTgp5gUN52GeDS8m-z4aBH7dyb5_6pi-rXm7JinU&amp;cs=640x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930">
            <a:off x="1148267" y="4215844"/>
            <a:ext cx="3820708" cy="234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49.userapi.com/s/v1/ig2/ZRFtRMr_kAsVgHYrZCfskSdS3h7J9xRnE4jFuES0ttTOwP7-H4p9NZi3Mw1GEDWO6H5S8W0r2oA35XwjhXhahdZP.jpg?quality=95&amp;crop=0,0,1015,571&amp;as=32x18,48x27,72x40,108x61,160x90,240x135,360x203,480x270,540x304,640x360,720x405,1015x571&amp;from=bu&amp;cs=1015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09">
            <a:off x="8114034" y="1915698"/>
            <a:ext cx="3963773" cy="222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t="11278"/>
          <a:stretch/>
        </p:blipFill>
        <p:spPr>
          <a:xfrm>
            <a:off x="5836440" y="4153742"/>
            <a:ext cx="4785880" cy="24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13576" y="3926788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66" y="287398"/>
            <a:ext cx="1462391" cy="1462391"/>
          </a:xfrm>
          <a:prstGeom prst="rect">
            <a:avLst/>
          </a:prstGeom>
        </p:spPr>
      </p:pic>
      <p:pic>
        <p:nvPicPr>
          <p:cNvPr id="6146" name="Picture 2" descr="https://sun9-19.userapi.com/s/v1/ig2/DCPfIs7sG6uBDYbsAF8MEh4CL2QJjk6UvAMRFMyu6ZEr79yghu4sR-q6UYigmoZ_NgNAoCvvyNRGOucCerKXhb4p.jpg?quality=95&amp;as=32x30,48x45,72x68,108x101,160x150,240x225,360x338,480x451,540x507,640x601,720x676,799x750&amp;from=bu&amp;cs=799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241" y="1859413"/>
            <a:ext cx="3591254" cy="33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7.userapi.com/s/v1/ig2/pAYKDfnxFL5gPsVcgDQ-HjzlD3Mn6awyXJHXX2H4rfCIaoOGkeg3oIoEoap6hK4I0yS1Ekps78dJ00pXg3IlDdM5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02" y="1859413"/>
            <a:ext cx="4494685" cy="33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t="13104"/>
          <a:stretch/>
        </p:blipFill>
        <p:spPr>
          <a:xfrm>
            <a:off x="588757" y="4256296"/>
            <a:ext cx="4499522" cy="2504011"/>
          </a:xfrm>
          <a:prstGeom prst="rect">
            <a:avLst/>
          </a:prstGeom>
        </p:spPr>
      </p:pic>
      <p:pic>
        <p:nvPicPr>
          <p:cNvPr id="4098" name="Picture 2" descr="https://sun9-51.userapi.com/s/v1/ig2/HSlSZ6zpQ8Q_5N4bJXKvdtWH_l5lp_PL7C0aI8HqEVIu6my3Xg6u36lt373WaeR0JNrjeDeWig35opDgxHzRsrAe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0" y="1859413"/>
            <a:ext cx="3820518" cy="25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6.userapi.com/s/v1/ig2/P1m3kcygpZTdHzP7phrBui2BUdyrv74W42ZbxF8MFznk_Wt3PFBOk2jfJkl7T93ASINXh8xPpf3R5xFiQFzaQnCU.jpg?quality=95&amp;as=32x15,48x22,72x33,108x50,160x74,240x111,360x166,480x222,540x249,640x295,720x332,1080x499,1280x591&amp;from=bu&amp;u=PaDreDt_X-eWo_rvloVcSEGXzD3W7yBl3ED3TSj9AR4&amp;cs=640x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50" y="4351682"/>
            <a:ext cx="5035618" cy="23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13576" y="3926788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29" y="88491"/>
            <a:ext cx="1661298" cy="1661298"/>
          </a:xfrm>
          <a:prstGeom prst="rect">
            <a:avLst/>
          </a:prstGeom>
        </p:spPr>
      </p:pic>
      <p:pic>
        <p:nvPicPr>
          <p:cNvPr id="2050" name="Picture 2" descr="https://sun9-25.userapi.com/s/v1/ig2/xyuXE7dBP50RghVzFfYqXXxDHBU6HurOo9Dn91gjLK4DLVBYj6gWs5e50yGHIF_oWCy7Wb4JdC1Q7PM5g28iQIJU.jpg?quality=95&amp;as=32x27,48x40,72x60,108x90,160x134,240x201,360x301,480x401,540x451,640x535,707x591&amp;from=bu&amp;cs=707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488">
            <a:off x="7790948" y="2301740"/>
            <a:ext cx="4029818" cy="33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05048">
            <a:off x="438491" y="2023324"/>
            <a:ext cx="2505200" cy="3812459"/>
          </a:xfrm>
          <a:prstGeom prst="rect">
            <a:avLst/>
          </a:prstGeom>
        </p:spPr>
      </p:pic>
      <p:pic>
        <p:nvPicPr>
          <p:cNvPr id="3074" name="Picture 2" descr="https://sun9-39.userapi.com/s/v1/ig2/GdDE9qvq4cIjJO1tBbaGOZYZv-fcKWPpWT1g16-xEzL7ZZY_KHXqORoRx4ZkDiGJrhVN0Qsqin3MVX9A8JHbqkPY.jpg?quality=95&amp;as=32x18,48x27,72x40,108x61,160x90,240x135,360x202,480x270,540x303,640x359,720x404,1080x607,1280x719&amp;from=bu&amp;cs=128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07" y="1636960"/>
            <a:ext cx="4277332" cy="24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80.userapi.com/s/v1/ig2/rJ7C0o4mH9U3VqnQc9lUPNQG8fMkQbsZMHtE6eV9PYL1R4X6lrj6qX1GGxm47aJNRU9V5mClOXOwa_5TtM2gkMwd.jpg?quality=95&amp;as=32x14,48x22,72x32,108x49,160x72,240x108,360x162,480x216,540x243,640x287,720x323,1080x485,1280x575&amp;from=bu&amp;u=kPcZiN_bbcKk2Dxn8vYO9tSGIkp2UHiJ7mMx1c00HjY&amp;cs=640x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69" y="4302252"/>
            <a:ext cx="5102541" cy="22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32519" y="3939702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728" y="160338"/>
            <a:ext cx="1589451" cy="1589451"/>
          </a:xfrm>
          <a:prstGeom prst="rect">
            <a:avLst/>
          </a:prstGeom>
        </p:spPr>
      </p:pic>
      <p:pic>
        <p:nvPicPr>
          <p:cNvPr id="5122" name="Picture 2" descr="https://sun9-68.userapi.com/s/v1/ig2/4CPjEeD9--tXwf26P9rYPMH2abDu9YI8AODeX3AZE0Ob6h5OhGe0wUPHDcUV8LfPb2PvxHxNWYnZkeHP-2Kjdo3a.jpg?quality=95&amp;as=32x24,48x36,72x54,108x81,160x120,240x180,360x270,480x360,540x405,640x480,720x540,1080x810,1280x960&amp;from=bu&amp;u=Bvn8Cofhux3vFPWkxzqR8wjqTd6ykfFPb4yHdL8jqRc&amp;cs=64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635">
            <a:off x="320118" y="2044704"/>
            <a:ext cx="3087062" cy="231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81.userapi.com/s/v1/ig2/h0BD9u9LkpnhBqHNO7SZ-zsFRNtduIkJ-kSNK88-qMI9q_gglFgiJeNUWFgwMVa6Xei2SDbS8g42ljvBasHKRZJc.jpg?quality=95&amp;as=32x27,48x41,72x61,108x92,160x136,240x204,360x306,480x408,540x459,640x544,720x612,1080x918,1130x960&amp;from=bu&amp;cs=113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166">
            <a:off x="8268903" y="1985851"/>
            <a:ext cx="3516206" cy="29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2.userapi.com/s/v1/ig2/acAf1wFiC6I8PzOIMkcUemPv7I-QldUKMZeixZ5a2ec6Jhmk_QYYAZzkN2UF62gmo8YZTQi-Hfxyqcz-h6wY6HaJ.jpg?quality=95&amp;as=32x23,48x35,72x52,108x78,160x116,240x173,360x260,480x347,540x390,640x462,720x520,958x692&amp;from=bu&amp;u=sgFSX-DYWGMCi-ZAXuXCll-giSgaIhaiLGd5-y8MyAw&amp;cs=958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64" y="1768474"/>
            <a:ext cx="3157309" cy="22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70.userapi.com/s/v1/ig2/tU1gpiUVgDnxalGMLAXLlAOkX3p2kvwtdVY6p9Bp2stgsQXCF2W4qSBU4YXL7OL0_qxgHHHd1oIMqVM6dIzia0zB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1"/>
          <a:stretch/>
        </p:blipFill>
        <p:spPr bwMode="auto">
          <a:xfrm rot="20982112">
            <a:off x="2332460" y="3440722"/>
            <a:ext cx="2953176" cy="31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83.userapi.com/s/v1/ig2/yYSE_-UkvmEna8sU_LS6PLeWCeycS0AjLVdxvUIHjVV4Kzxp55twI0FYoScM3fCmxWems0EpXU5E-IGYF-6hpAGy.jpg?quality=95&amp;as=32x24,48x37,72x55,108x83,160x122,240x184,360x276,418x320&amp;from=bu&amp;u=KHZr4xXuliQYXT5-71kDnpA1lvPnNejcpFlOqhnLFpE&amp;cs=418x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225">
            <a:off x="5693993" y="3939702"/>
            <a:ext cx="3537058" cy="270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0338"/>
            <a:ext cx="2215219" cy="15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433" b="13402"/>
          <a:stretch/>
        </p:blipFill>
        <p:spPr>
          <a:xfrm>
            <a:off x="0" y="3939702"/>
            <a:ext cx="12192000" cy="291829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0540"/>
          <a:stretch/>
        </p:blipFill>
        <p:spPr bwMode="auto">
          <a:xfrm>
            <a:off x="4461934" y="168275"/>
            <a:ext cx="3184005" cy="15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82" y="168275"/>
            <a:ext cx="1577503" cy="1577503"/>
          </a:xfrm>
          <a:prstGeom prst="rect">
            <a:avLst/>
          </a:prstGeom>
        </p:spPr>
      </p:pic>
      <p:pic>
        <p:nvPicPr>
          <p:cNvPr id="7170" name="Picture 2" descr="https://sun9-1.userapi.com/s/v1/ig2/iDWGe0jRttkoRXTD4vMMSXNHFJt-CZYqMjjfD-jYhji5Q8aZ90F4RukTMeJwIYdsnQBRQh7l7OSg0NQd3SEAAX3y.jpg?quality=95&amp;as=32x15,48x22,72x33,108x50,160x74,240x111,360x166,480x222,540x249,640x295,720x332,1080x499,1280x591&amp;from=bu&amp;u=cRUXP8UuWyL6C5xNA-U4cEWUX1hDEoBbAG8c8QhRe_0&amp;cs=64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6504">
            <a:off x="362122" y="1798498"/>
            <a:ext cx="4544200" cy="26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85.userapi.com/s/v1/ig2/SrgSCtWaLBSVRv2mYYa8rTmrbap40Hj8g4JcI02O8SVx3SYctAe9mi0JsEr2D79Q5Dnx4xYep8mrXyPorl87rvpP.jpg?quality=95&amp;as=32x32,48x48,72x73,108x109,160x161,240x242,360x363,480x484,540x544,640x645,720x726,1080x1088,1270x1280&amp;from=bu&amp;u=2vzqQ8hCBMD9GHX4cI4IZEjmXwhsX0tnpXyb5LGSBiE&amp;cs=127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547">
            <a:off x="7946471" y="1921168"/>
            <a:ext cx="3838205" cy="38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22.userapi.com/s/v1/ig2/ObJwBCBspabb6UHsPkG5UTXePC0Rx3_IkJ9v5EPhHKN5B-9FW9_XfbYko1gkZSdYkBUm6iQNZOIU7f1J55OjHiGv.jpg?quality=95&amp;as=32x22,48x34,72x50,108x76,160x112,240x168,360x252,480x336,540x378,640x447,720x503,1080x755,1280x895&amp;from=bu&amp;cs=128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836">
            <a:off x="1607126" y="3760960"/>
            <a:ext cx="3855653" cy="26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5043">
            <a:off x="5264727" y="1928531"/>
            <a:ext cx="2694514" cy="35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26</Words>
  <Application>Microsoft Office PowerPoint</Application>
  <PresentationFormat>Широкоэкранный</PresentationFormat>
  <Paragraphs>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Патриотическое воспитание в начальной школе  в рамках всероссийских программ  «Орлята России», «Движение Первых».</vt:lpstr>
      <vt:lpstr>Цель программы: сохранение и укрепление традиционных российских духовно – нравственных ценностей у учащихся начальных классов.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Фанига</dc:creator>
  <cp:lastModifiedBy>Елена Фанига</cp:lastModifiedBy>
  <cp:revision>30</cp:revision>
  <dcterms:created xsi:type="dcterms:W3CDTF">2026-02-21T18:16:13Z</dcterms:created>
  <dcterms:modified xsi:type="dcterms:W3CDTF">2026-02-28T09:05:11Z</dcterms:modified>
</cp:coreProperties>
</file>