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8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14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59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8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4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3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3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9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2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0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A62C-FCDA-4308-AE87-4E04BA7D63D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C31AC-5D4B-4666-B1F7-CF3A8C0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7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9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56" y="21040"/>
            <a:ext cx="9681287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73" y="100295"/>
            <a:ext cx="780965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7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0"/>
            <a:ext cx="10727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0"/>
            <a:ext cx="926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0"/>
            <a:ext cx="64417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7" y="0"/>
            <a:ext cx="5786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80" y="0"/>
            <a:ext cx="69603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sandutsasvetlana@gmail.com</dc:creator>
  <cp:lastModifiedBy>sandutsasvetlana@gmail.com</cp:lastModifiedBy>
  <cp:revision>3</cp:revision>
  <dcterms:created xsi:type="dcterms:W3CDTF">2019-01-30T12:56:19Z</dcterms:created>
  <dcterms:modified xsi:type="dcterms:W3CDTF">2019-01-30T13:19:44Z</dcterms:modified>
</cp:coreProperties>
</file>