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2023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963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9811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2073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051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740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047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1360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2195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269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552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>
                <a:lumMod val="67000"/>
              </a:srgb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6973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snezhana.makarchuk@mail.ru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helest-snezhana.netfolio.ru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helest-snezhana.netfolio.ru/methodological.html" TargetMode="External"/><Relationship Id="rId2" Type="http://schemas.openxmlformats.org/officeDocument/2006/relationships/hyperlink" Target="https://shelest-snezhana.netfolio.ru/professionaleducation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helest-snezhana.netfolio.ru/methodological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helest-snezhana.netfolio.ru/extracurricular.html" TargetMode="External"/><Relationship Id="rId2" Type="http://schemas.openxmlformats.org/officeDocument/2006/relationships/hyperlink" Target="https://shelest-snezhana.netfolio.ru/methodological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shelest-snezhana.netfolio.ru/mysert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844824"/>
            <a:ext cx="8062664" cy="2378695"/>
          </a:xfrm>
        </p:spPr>
        <p:txBody>
          <a:bodyPr>
            <a:normAutofit/>
          </a:bodyPr>
          <a:lstStyle/>
          <a:p>
            <a:r>
              <a:rPr lang="ru-RU" dirty="0"/>
              <a:t>«Портфолио молодого педагога»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76056" y="5229200"/>
            <a:ext cx="3920480" cy="766936"/>
          </a:xfrm>
        </p:spPr>
        <p:txBody>
          <a:bodyPr>
            <a:normAutofit fontScale="77500" lnSpcReduction="20000"/>
          </a:bodyPr>
          <a:lstStyle/>
          <a:p>
            <a:r>
              <a:rPr lang="ru-RU" dirty="0">
                <a:solidFill>
                  <a:schemeClr val="tx1"/>
                </a:solidFill>
              </a:rPr>
              <a:t>Учитель –логопед: Шелест Снежана Николаевна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51720" y="116632"/>
            <a:ext cx="5472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МАДОУ «ДС №10 «Золотая рыбка»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7109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Общие сведения о педагоге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1556792"/>
            <a:ext cx="2606303" cy="4055919"/>
          </a:xfrm>
        </p:spPr>
      </p:pic>
      <p:sp>
        <p:nvSpPr>
          <p:cNvPr id="5" name="TextBox 4"/>
          <p:cNvSpPr txBox="1"/>
          <p:nvPr/>
        </p:nvSpPr>
        <p:spPr>
          <a:xfrm>
            <a:off x="251520" y="1700808"/>
            <a:ext cx="5832648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ФИО: Шелест Снежана Николаевна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Дата рождения: 29.07.1994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Уровень образования: Высшее профессиональное образование-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специалитет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магистр.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Квалификационная категория : в соответствии с занимаемой должностью.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Стаж: 3г 9 мес.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Занимаемая должность: учитель-логопед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Контактная информация: 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hlinkClick r:id="rId3"/>
              </a:rPr>
              <a:t>snezhana.makarchuk@mail.ru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Личный сайт: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hlinkClick r:id="rId4"/>
              </a:rPr>
              <a:t>https://shelest-snezhana.netfolio.</a:t>
            </a:r>
            <a:r>
              <a:rPr lang="en-US" sz="2000">
                <a:latin typeface="Times New Roman" pitchFamily="18" charset="0"/>
                <a:cs typeface="Times New Roman" pitchFamily="18" charset="0"/>
                <a:hlinkClick r:id="rId4"/>
              </a:rPr>
              <a:t>ru/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Почтовый  адрес организации: 628684, Ханты-Мансийский Автономный округ - Югра, г.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Мегион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Садовая ул., д.5.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E-MAIL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организации: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zr_stvosp@mail.ru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94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Развитие профессиональной компетенции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853136"/>
          </a:xfrm>
        </p:spPr>
        <p:txBody>
          <a:bodyPr/>
          <a:lstStyle/>
          <a:p>
            <a:r>
              <a:rPr lang="ru-RU" dirty="0"/>
              <a:t>Курсы повышения квалификации: </a:t>
            </a:r>
            <a:r>
              <a:rPr lang="en-US" dirty="0">
                <a:hlinkClick r:id="rId2"/>
              </a:rPr>
              <a:t>https://shelest-snezhana.netfolio.ru/professionaleducation.html</a:t>
            </a:r>
            <a:endParaRPr lang="ru-RU" dirty="0"/>
          </a:p>
          <a:p>
            <a:r>
              <a:rPr lang="ru-RU" dirty="0"/>
              <a:t>Тема  самообразования и материалы по теме: </a:t>
            </a:r>
            <a:r>
              <a:rPr lang="en-US" dirty="0">
                <a:hlinkClick r:id="rId2"/>
              </a:rPr>
              <a:t>https://shelest-snezhana.netfolio.ru/professionaleducation.html</a:t>
            </a:r>
            <a:endParaRPr lang="ru-RU" dirty="0"/>
          </a:p>
          <a:p>
            <a:r>
              <a:rPr lang="ru-RU" dirty="0"/>
              <a:t>Проектная деятельность : </a:t>
            </a:r>
            <a:r>
              <a:rPr lang="en-US" dirty="0">
                <a:hlinkClick r:id="rId3"/>
              </a:rPr>
              <a:t>https://shelest-snezhana.netfolio.ru/methodological.html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9393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Результаты педагогической деятельности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r>
              <a:rPr lang="ru-RU" dirty="0"/>
              <a:t>Качество  обучения и воспитания в динамике: </a:t>
            </a:r>
            <a:r>
              <a:rPr lang="en-US" dirty="0">
                <a:hlinkClick r:id="rId2"/>
              </a:rPr>
              <a:t>https://shelest-snezhana.netfolio.ru/methodological.html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4058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Результаты методической деятельности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Методические разработки педагога : </a:t>
            </a:r>
            <a:r>
              <a:rPr lang="en-US" dirty="0">
                <a:hlinkClick r:id="rId2"/>
              </a:rPr>
              <a:t>https://shelest-snezhana.netfolio.ru/methodological.html</a:t>
            </a:r>
            <a:endParaRPr lang="ru-RU" dirty="0"/>
          </a:p>
          <a:p>
            <a:r>
              <a:rPr lang="en-US" dirty="0">
                <a:hlinkClick r:id="rId3"/>
              </a:rPr>
              <a:t>https://shelest-snezhana.netfolio.ru/extracurricular.html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4454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Достижения педагога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r>
              <a:rPr lang="ru-RU" dirty="0"/>
              <a:t>Достижения педагога : </a:t>
            </a:r>
            <a:r>
              <a:rPr lang="en-US" dirty="0">
                <a:hlinkClick r:id="rId2"/>
              </a:rPr>
              <a:t>https://shelest-snezhana.netfolio.ru/mysert.html</a:t>
            </a:r>
            <a:endParaRPr lang="ru-RU" dirty="0"/>
          </a:p>
          <a:p>
            <a:endParaRPr lang="ru-RU" dirty="0"/>
          </a:p>
        </p:txBody>
      </p:sp>
      <p:pic>
        <p:nvPicPr>
          <p:cNvPr id="4" name="image1.jpeg">
            <a:extLst>
              <a:ext uri="{FF2B5EF4-FFF2-40B4-BE49-F238E27FC236}">
                <a16:creationId xmlns:a16="http://schemas.microsoft.com/office/drawing/2014/main" id="{7FD5FC2E-DF34-4E92-AD46-CCD517E38C76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10" t="41637" r="71621" b="50330"/>
          <a:stretch/>
        </p:blipFill>
        <p:spPr bwMode="auto">
          <a:xfrm rot="10800000">
            <a:off x="4067175" y="3153410"/>
            <a:ext cx="1009650" cy="5511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image1.jpeg">
            <a:extLst>
              <a:ext uri="{FF2B5EF4-FFF2-40B4-BE49-F238E27FC236}">
                <a16:creationId xmlns:a16="http://schemas.microsoft.com/office/drawing/2014/main" id="{B051DEF3-28DF-45BB-8389-E189A46D1F5B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10" t="41637" r="71621" b="50330"/>
          <a:stretch/>
        </p:blipFill>
        <p:spPr bwMode="auto">
          <a:xfrm rot="10800000">
            <a:off x="4219575" y="3305810"/>
            <a:ext cx="1009650" cy="5511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269576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Words>233</Words>
  <Application>Microsoft Office PowerPoint</Application>
  <PresentationFormat>Экран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Тема Office</vt:lpstr>
      <vt:lpstr>«Портфолио молодого педагога»</vt:lpstr>
      <vt:lpstr>Общие сведения о педагоге</vt:lpstr>
      <vt:lpstr>Развитие профессиональной компетенции</vt:lpstr>
      <vt:lpstr>Результаты педагогической деятельности</vt:lpstr>
      <vt:lpstr>Результаты методической деятельности</vt:lpstr>
      <vt:lpstr>Достижения педагога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«Портфолио молодого педагога»</dc:title>
  <dc:creator>сад-3</dc:creator>
  <cp:lastModifiedBy>1</cp:lastModifiedBy>
  <cp:revision>5</cp:revision>
  <dcterms:created xsi:type="dcterms:W3CDTF">2022-05-25T06:02:19Z</dcterms:created>
  <dcterms:modified xsi:type="dcterms:W3CDTF">2022-05-25T09:46:18Z</dcterms:modified>
</cp:coreProperties>
</file>